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70" r:id="rId3"/>
    <p:sldId id="313" r:id="rId4"/>
    <p:sldId id="314" r:id="rId5"/>
    <p:sldId id="315" r:id="rId6"/>
    <p:sldId id="31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84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2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1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8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4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6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6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6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5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5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3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420" y="1630614"/>
            <a:ext cx="4304581" cy="144596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rgbClr val="E6DE74"/>
                </a:solidFill>
              </a:rPr>
              <a:t>The Mirror Of Our Heart:</a:t>
            </a:r>
            <a:br>
              <a:rPr lang="en-US" sz="3200" dirty="0">
                <a:solidFill>
                  <a:srgbClr val="E6DE74"/>
                </a:solidFill>
              </a:rPr>
            </a:br>
            <a:r>
              <a:rPr lang="en-US" sz="3200" dirty="0">
                <a:solidFill>
                  <a:srgbClr val="E6DE74"/>
                </a:solidFill>
              </a:rPr>
              <a:t>The Word We Speak</a:t>
            </a:r>
            <a:br>
              <a:rPr lang="en-US" sz="3200" dirty="0">
                <a:solidFill>
                  <a:srgbClr val="E6DE74"/>
                </a:solidFill>
              </a:rPr>
            </a:br>
            <a:r>
              <a:rPr lang="en-US" sz="3200" dirty="0">
                <a:solidFill>
                  <a:srgbClr val="E6DE74"/>
                </a:solidFill>
              </a:rPr>
              <a:t>Proverbs 15 &amp; 16</a:t>
            </a:r>
            <a:endParaRPr lang="en-US" sz="3200" b="1" dirty="0">
              <a:solidFill>
                <a:srgbClr val="E6D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46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08365"/>
            <a:ext cx="8229600" cy="179676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Proper Disposition and Doctrine Make the Difference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310948"/>
            <a:ext cx="8229600" cy="326289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Proper communication: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Brings a cheerful countenance. V. 13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Calms contentions. V. 18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Lives joyfully. V. 23 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Mirror Of Our Heart: The Words We Speak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0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67654"/>
            <a:ext cx="8229600" cy="177554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 Submissive Mind Leads to the Control of the Tongue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(Read Proverbs 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630" y="2761099"/>
            <a:ext cx="8399895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prepare the heart to receive instruction, God provides the words of instruction (v. 1).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commit our actions to things right,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God establishes our thoughts (v. 3).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When we please God, He provides peace (v. 7).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plan our lives around God, God directs our steps (v. 9).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Mirror Of Our Heart: The Words We Speak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14425"/>
            <a:ext cx="8229600" cy="26670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Meditate and Memorize: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“Pride goes before destruction and a haughty spirit before a fall.”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Proverbs 16:18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Mirror Of Our Heart: The Words We Speak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9938"/>
            <a:ext cx="82296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95501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should we respond to someone is angry with us?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best method to use in making plans for the future (15:22)?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does a positive attitude, pleasant words, and a heart that trusts in God have in common (15:13,26; 16:20)?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Mirror Of Our Heart: The Words We Speak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3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1_Office Theme</vt:lpstr>
      <vt:lpstr>PowerPoint Presentation</vt:lpstr>
      <vt:lpstr>The Mirror Of Our Heart: The Word We Speak Proverbs 15 &amp; 16</vt:lpstr>
      <vt:lpstr>Proper Disposition and Doctrine Make the Difference (Read Proverbs 15)</vt:lpstr>
      <vt:lpstr>A Submissive Mind Leads to the Control of the Tongue (Read Proverbs 16)</vt:lpstr>
      <vt:lpstr>Meditate and Memorize:  “Pride goes before destruction and a haughty spirit before a fall.” Proverbs 16:18 </vt:lpstr>
      <vt:lpstr>Questions to Consider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 Garrett</dc:creator>
  <cp:lastModifiedBy>Randy Garrett</cp:lastModifiedBy>
  <cp:revision>1</cp:revision>
  <dcterms:created xsi:type="dcterms:W3CDTF">2024-03-03T15:31:37Z</dcterms:created>
  <dcterms:modified xsi:type="dcterms:W3CDTF">2024-03-03T15:31:59Z</dcterms:modified>
</cp:coreProperties>
</file>