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8" r:id="rId2"/>
    <p:sldId id="277" r:id="rId3"/>
    <p:sldId id="278" r:id="rId4"/>
    <p:sldId id="269" r:id="rId5"/>
    <p:sldId id="270" r:id="rId6"/>
    <p:sldId id="271" r:id="rId7"/>
    <p:sldId id="273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4884C"/>
    <a:srgbClr val="460000"/>
    <a:srgbClr val="000000"/>
    <a:srgbClr val="66FFFF"/>
    <a:srgbClr val="FFBBC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B67F51-998F-4CC7-AAA3-58B4E62A6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3C61E-4E7C-41BB-B6CF-B6E197568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8196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EA6A-6469-420E-AB77-50CAA7BE6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77470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9D166-A96D-48E8-9543-4DDF62DA8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34421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493E4-17DA-44C4-A006-05BDADC5D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38567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20297-E91A-49F4-A122-4502317D3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44308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89C0-A824-4CF4-A159-6A07722DE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40773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A5FBE-D8B1-43BB-AF63-4237A1EC4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69851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08B3A-CFB8-4E0B-A729-208EBCD52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35132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749FB-27B0-47C8-BE2C-0A8BDDC873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85581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DEAEB-0D62-45ED-802D-835AF7CDD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01784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53000">
              <a:srgbClr val="460000"/>
            </a:gs>
            <a:gs pos="0">
              <a:srgbClr val="000000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BD726-19C6-4B58-AD36-BB239AE6826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4384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Are We Making Provision?</a:t>
            </a:r>
            <a:endParaRPr lang="en-US" sz="80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13:11-14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13:11-14</a:t>
            </a:r>
            <a:endParaRPr lang="en-US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 do this, knowing the time, that now it is high time to awake out of sleep; for now our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is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nearer than when we first believed.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night is far spent, the day is at hand. Therefore let us cast off the works of darkness, and let us put on the armor of light.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walk properly, as in the day, not in revelry and drunkenness, not in lewdness and lust, not in strife and envy.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put on the Lord Jesus Christ, and make no provision for the flesh, to fulfill its lusts.</a:t>
            </a:r>
          </a:p>
        </p:txBody>
      </p:sp>
    </p:spTree>
    <p:extLst>
      <p:ext uri="{BB962C8B-B14F-4D97-AF65-F5344CB8AC3E}">
        <p14:creationId xmlns:p14="http://schemas.microsoft.com/office/powerpoint/2010/main" val="423934696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13:11-14</a:t>
            </a:r>
            <a:endParaRPr lang="en-US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 do this, knowing the time, that now it is high time to awake out of sleep; for now our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is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nearer than when we first believed.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night is far spent, the day is at hand. Therefore let us cast off the works of darkness, and let us put on the armor of light.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walk properly, as in the day, not in revelry and drunkenness, not in lewdness and lust, not in strife and envy. 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put on the Lord Jesus Christ, and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no provision 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flesh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 fulfill its lusts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729851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</a:t>
            </a:r>
            <a:r>
              <a:rPr lang="en-US" sz="4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</a:t>
            </a:r>
            <a:r>
              <a:rPr 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4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Life</a:t>
            </a:r>
            <a:endParaRPr lang="en-US" sz="4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638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/>
              <a:t>Preparations are basic to all aspects of life</a:t>
            </a:r>
            <a:endParaRPr lang="en-US" sz="36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/>
              <a:t>Must make provisions for food, clothing &amp; shelter in order to sustain life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/>
              <a:t>Must make provisions for future of college, retirement or purchases throughout life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/>
              <a:t>Must make provisions for scheduling time, allocating resources or preparing for a trip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/>
              <a:t>Involves planning toward a certain end and taking actions needed to accomplish such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905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5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</a:t>
            </a:r>
            <a:r>
              <a:rPr lang="en-US" sz="5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Is Also </a:t>
            </a:r>
            <a:r>
              <a:rPr lang="en-US" sz="5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</a:t>
            </a:r>
            <a:r>
              <a:rPr lang="en-US" sz="5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5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</a:t>
            </a:r>
            <a:r>
              <a:rPr lang="en-US" sz="5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sz="5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Context</a:t>
            </a:r>
            <a:endParaRPr lang="en-US" sz="4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334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600" dirty="0"/>
              <a:t>Series of admonitions to Christians begins in </a:t>
            </a:r>
            <a:r>
              <a:rPr lang="en-US" sz="3600" dirty="0">
                <a:solidFill>
                  <a:srgbClr val="FFFF00"/>
                </a:solidFill>
              </a:rPr>
              <a:t>Romans 12:1 </a:t>
            </a:r>
            <a:r>
              <a:rPr lang="en-US" sz="3600" dirty="0"/>
              <a:t>&amp; goes through </a:t>
            </a:r>
            <a:r>
              <a:rPr lang="en-US" sz="3600" dirty="0" smtClean="0">
                <a:solidFill>
                  <a:srgbClr val="FFFF00"/>
                </a:solidFill>
              </a:rPr>
              <a:t>Romans 13</a:t>
            </a:r>
            <a:endParaRPr lang="en-US" sz="36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600" dirty="0"/>
              <a:t>Point of </a:t>
            </a:r>
            <a:r>
              <a:rPr lang="en-US" sz="3600" dirty="0" smtClean="0"/>
              <a:t>whole </a:t>
            </a:r>
            <a:r>
              <a:rPr lang="en-US" sz="3600" dirty="0"/>
              <a:t>is to </a:t>
            </a:r>
            <a:r>
              <a:rPr lang="en-US" sz="3600" dirty="0" smtClean="0"/>
              <a:t>urge acceptable living by Christians in individual </a:t>
            </a:r>
            <a:r>
              <a:rPr lang="en-US" sz="3600" dirty="0"/>
              <a:t>responsibilities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600" dirty="0"/>
              <a:t>Readers urged to “wake up” to duty in view of approaching reality of eternal end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600" dirty="0"/>
              <a:t>Involves planning process of time &amp; efforts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400"/>
              </a:spcAft>
              <a:buClr>
                <a:srgbClr val="FFFF00"/>
              </a:buClr>
            </a:pPr>
            <a:r>
              <a:rPr lang="en-US" sz="3600" dirty="0"/>
              <a:t>In other words, decisions about </a:t>
            </a:r>
            <a:r>
              <a:rPr lang="en-US" sz="3600" dirty="0" smtClean="0"/>
              <a:t>preparations</a:t>
            </a:r>
            <a:endParaRPr lang="en-US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Prohibits Making Provision...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For the works of darkness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Ephesians 5:7-12</a:t>
            </a:r>
            <a:endParaRPr lang="en-US" sz="3200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For </a:t>
            </a:r>
            <a:r>
              <a:rPr lang="en-US" sz="3600" b="1" dirty="0" smtClean="0"/>
              <a:t>use of intoxicants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1 Peter 4:1-3</a:t>
            </a:r>
            <a:endParaRPr lang="en-US" sz="3200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For </a:t>
            </a:r>
            <a:r>
              <a:rPr lang="en-US" sz="3600" b="1" dirty="0" smtClean="0"/>
              <a:t>sexual promiscuity </a:t>
            </a:r>
            <a:r>
              <a:rPr lang="en-US" sz="3600" dirty="0" smtClean="0"/>
              <a:t>(beginning to end)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Arial" pitchFamily="34" charset="0"/>
              <a:buChar char="•"/>
            </a:pPr>
            <a:r>
              <a:rPr lang="en-US" sz="3200" b="1" i="1" dirty="0">
                <a:solidFill>
                  <a:srgbClr val="FFFF00"/>
                </a:solidFill>
              </a:rPr>
              <a:t>1 Thessalonians 4:1-7</a:t>
            </a: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For the </a:t>
            </a:r>
            <a:r>
              <a:rPr lang="en-US" sz="3600" b="1" dirty="0" smtClean="0"/>
              <a:t>development </a:t>
            </a:r>
            <a:r>
              <a:rPr lang="en-US" sz="3600" b="1" dirty="0"/>
              <a:t>of strife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Galatians 5:13-15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Essential for Christians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5257800"/>
          </a:xfrm>
        </p:spPr>
        <p:txBody>
          <a:bodyPr/>
          <a:lstStyle/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 smtClean="0"/>
              <a:t>Putting </a:t>
            </a:r>
            <a:r>
              <a:rPr lang="en-US" sz="3600" b="1" dirty="0"/>
              <a:t>on the armor of light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Ephesians 6:11-18</a:t>
            </a: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U</a:t>
            </a:r>
            <a:r>
              <a:rPr lang="en-US" sz="3600" b="1" dirty="0" smtClean="0"/>
              <a:t>nderstanding </a:t>
            </a:r>
            <a:r>
              <a:rPr lang="en-US" sz="3600" b="1" dirty="0"/>
              <a:t>Word of God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Colossians 1:9-11</a:t>
            </a:r>
            <a:endParaRPr lang="en-US" sz="3200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G</a:t>
            </a:r>
            <a:r>
              <a:rPr lang="en-US" sz="3600" b="1" dirty="0" smtClean="0"/>
              <a:t>rowing </a:t>
            </a:r>
            <a:r>
              <a:rPr lang="en-US" sz="3600" b="1" dirty="0"/>
              <a:t>in </a:t>
            </a:r>
            <a:r>
              <a:rPr lang="en-US" sz="3600" b="1" dirty="0" smtClean="0"/>
              <a:t>grace </a:t>
            </a:r>
            <a:r>
              <a:rPr lang="en-US" sz="3600" dirty="0" smtClean="0"/>
              <a:t>(full growth in all)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2 Peter 1:2-11</a:t>
            </a:r>
            <a:endParaRPr lang="en-US" sz="3200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600" b="1" dirty="0"/>
              <a:t>T</a:t>
            </a:r>
            <a:r>
              <a:rPr lang="en-US" sz="3600" b="1" dirty="0" smtClean="0"/>
              <a:t>eaching </a:t>
            </a:r>
            <a:r>
              <a:rPr lang="en-US" sz="3600" b="1" dirty="0"/>
              <a:t>the Gospel to others</a:t>
            </a:r>
            <a:endParaRPr lang="en-US" sz="3600" dirty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00"/>
                </a:solidFill>
              </a:rPr>
              <a:t>1 Peter 3:13-20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18288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sz="7200" b="1" dirty="0">
                <a:solidFill>
                  <a:srgbClr val="FFFF66"/>
                </a:solidFill>
              </a:rPr>
              <a:t>For What Have </a:t>
            </a:r>
            <a:r>
              <a:rPr lang="en-US" sz="7200" b="1" dirty="0" smtClean="0">
                <a:solidFill>
                  <a:srgbClr val="FFFF66"/>
                </a:solidFill>
              </a:rPr>
              <a:t>We </a:t>
            </a:r>
            <a:r>
              <a:rPr lang="en-US" sz="7200" b="1" dirty="0">
                <a:solidFill>
                  <a:srgbClr val="FFFF66"/>
                </a:solidFill>
              </a:rPr>
              <a:t>Provided</a:t>
            </a:r>
            <a:r>
              <a:rPr lang="en-US" sz="7200" b="1" dirty="0" smtClean="0">
                <a:solidFill>
                  <a:srgbClr val="FFFF66"/>
                </a:solidFill>
              </a:rPr>
              <a:t>?</a:t>
            </a:r>
            <a:endParaRPr lang="en-US" sz="7200" b="1" dirty="0">
              <a:solidFill>
                <a:srgbClr val="C4884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10241"/>
            <a:ext cx="91440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Life with God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-or-</a:t>
            </a:r>
            <a:b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rgbClr val="C488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Death with Satan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.pot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990000"/>
      </a:accent1>
      <a:accent2>
        <a:srgbClr val="800000"/>
      </a:accent2>
      <a:accent3>
        <a:srgbClr val="C0AAAA"/>
      </a:accent3>
      <a:accent4>
        <a:srgbClr val="DADADA"/>
      </a:accent4>
      <a:accent5>
        <a:srgbClr val="CAAAAA"/>
      </a:accent5>
      <a:accent6>
        <a:srgbClr val="730000"/>
      </a:accent6>
      <a:hlink>
        <a:srgbClr val="CA5056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1950</TotalTime>
  <Words>237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Pulse.pot</vt:lpstr>
      <vt:lpstr>For What Are We Making Provision?</vt:lpstr>
      <vt:lpstr>Romans 13:11-14</vt:lpstr>
      <vt:lpstr>Romans 13:11-14</vt:lpstr>
      <vt:lpstr>Making Provision Is Part of Life</vt:lpstr>
      <vt:lpstr>Making Provision Is Also Necessary for Spiritual Life</vt:lpstr>
      <vt:lpstr>Understanding the Context</vt:lpstr>
      <vt:lpstr>Text Prohibits Making Provision...</vt:lpstr>
      <vt:lpstr>Provision Essential for Christians</vt:lpstr>
      <vt:lpstr>For What Have We Provided?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14</cp:revision>
  <dcterms:created xsi:type="dcterms:W3CDTF">2000-06-18T01:57:09Z</dcterms:created>
  <dcterms:modified xsi:type="dcterms:W3CDTF">2012-12-23T13:35:03Z</dcterms:modified>
</cp:coreProperties>
</file>