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2" r:id="rId3"/>
    <p:sldId id="284" r:id="rId4"/>
    <p:sldId id="285" r:id="rId5"/>
    <p:sldId id="275" r:id="rId6"/>
    <p:sldId id="279" r:id="rId7"/>
    <p:sldId id="280" r:id="rId8"/>
    <p:sldId id="276" r:id="rId9"/>
    <p:sldId id="281" r:id="rId10"/>
    <p:sldId id="278" r:id="rId11"/>
    <p:sldId id="282" r:id="rId12"/>
    <p:sldId id="283" r:id="rId13"/>
    <p:sldId id="271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00264C"/>
    <a:srgbClr val="001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1" autoAdjust="0"/>
    <p:restoredTop sz="90864" autoAdjust="0"/>
  </p:normalViewPr>
  <p:slideViewPr>
    <p:cSldViewPr>
      <p:cViewPr varScale="1">
        <p:scale>
          <a:sx n="68" d="100"/>
          <a:sy n="68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148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600">
                <a:latin typeface="QuigleyWiggly" pitchFamily="2" charset="0"/>
              </a:defRPr>
            </a:lvl1pPr>
          </a:lstStyle>
          <a:p>
            <a:pPr>
              <a:defRPr/>
            </a:pPr>
            <a:r>
              <a:rPr lang="en-US"/>
              <a:t>Four Reasons for Spiritual Weakness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r>
              <a:rPr lang="en-US"/>
              <a:t>October 15, 2006 AM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r>
              <a:rPr lang="en-US"/>
              <a:t>Stan Cox, West Side church of Christ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175A7D4-7E65-42E0-83A3-F13DCA5D3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1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D013C-794E-4309-9B34-2F92B9FBD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E8013-D5A3-4B9E-B7C8-3A37F02FD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5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06514-A81C-44EE-BA71-6825B695E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2173-1805-4E5A-A507-92FCEAC1B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2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70D8-4677-4389-902F-A34CA6811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0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D8DE-FC8B-4A96-9E18-F82404508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1589-9EC0-469F-8855-0F7A1A76A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96552-5221-4679-B8D0-4DBD1F029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7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32C7-D687-4DC2-8A39-37DED0A84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555F-9ABD-4EA8-AC6C-2AE96B168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1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97ED-1158-4BEF-B871-DB9E94556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72E"/>
            </a:gs>
            <a:gs pos="100000">
              <a:srgbClr val="00264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0000FF"/>
              </a:gs>
            </a:gsLst>
            <a:lin ang="2700000" scaled="1"/>
          </a:grad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0000FF"/>
              </a:gs>
            </a:gsLst>
            <a:lin ang="2700000" scaled="1"/>
          </a:gradFill>
          <a:ln w="38100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5FF0B4-236E-4DAC-AEF1-E7EFDFE6B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chemeClr val="hlink"/>
          </a:solidFill>
          <a:latin typeface="QuigleyWiggly" pitchFamily="2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Times New Roman" pitchFamily="18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Times New Roman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Times New Roman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Times New Roman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52578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0" y="228600"/>
            <a:ext cx="3276600" cy="6502400"/>
          </a:xfrm>
        </p:spPr>
        <p:txBody>
          <a:bodyPr/>
          <a:lstStyle/>
          <a:p>
            <a:pPr indent="346075" algn="l" eaLnBrk="1" hangingPunct="1"/>
            <a:r>
              <a:rPr lang="en-US" dirty="0" smtClean="0"/>
              <a:t>“…the whole body, joined and knit together by what every joint supplies, according to the effective working by which every part does its share, causes growth of the body…”</a:t>
            </a:r>
          </a:p>
          <a:p>
            <a:pPr indent="346075" algn="l" eaLnBrk="1" hangingPunct="1"/>
            <a:r>
              <a:rPr lang="en-US" sz="2800" dirty="0" smtClean="0"/>
              <a:t>        </a:t>
            </a:r>
            <a:r>
              <a:rPr lang="en-US" dirty="0" smtClean="0"/>
              <a:t>(Eph. 4:16)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948420"/>
            <a:ext cx="5029201" cy="383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Matthew 26:41; Ephesians 6:11-13; James 1:2-3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Being Overcome By Sin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Galatians 6:1; James 5:19-20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Neglecting God’s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Hebrews 5:11 – 6:2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251200" cy="218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Matthew 26:41; Ephesians 6:11-13; James 1:2-3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Being Overcome By Sin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Galatians 6:1; James 5:19-20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Neglecting God’s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Hebrews 5:11 – 6:2; Hosea 4:6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251200" cy="218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4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Matthew 26:41; Ephesians 6:11-13; James 1:2-3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Being Overcome By Sin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Galatians 6:1; James 5:19-20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Neglecting God’s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Hebrews 5:11 – 6:2; Hosea 4:6; Ephesians 4:17-18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251200" cy="218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381000"/>
            <a:ext cx="4191000" cy="6172200"/>
          </a:xfrm>
        </p:spPr>
        <p:txBody>
          <a:bodyPr/>
          <a:lstStyle/>
          <a:p>
            <a:pPr indent="346075" algn="l" eaLnBrk="1" hangingPunct="1"/>
            <a:endParaRPr lang="en-US" sz="1800" dirty="0" smtClean="0">
              <a:solidFill>
                <a:srgbClr val="FFFFFF"/>
              </a:solidFill>
            </a:endParaRPr>
          </a:p>
          <a:p>
            <a:pPr indent="346075" algn="l" eaLnBrk="1" hangingPunct="1"/>
            <a:r>
              <a:rPr lang="en-US" sz="2800" baseline="30000" dirty="0" smtClean="0">
                <a:solidFill>
                  <a:srgbClr val="FFFFFF"/>
                </a:solidFill>
              </a:rPr>
              <a:t>5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For those who live according to the flesh set their minds on the things of the flesh, but those who live according to the Spirit, the things of the Spirit…</a:t>
            </a:r>
          </a:p>
          <a:p>
            <a:pPr indent="346075" algn="l" eaLnBrk="1" hangingPunct="1"/>
            <a:r>
              <a:rPr lang="en-US" sz="2800" dirty="0" smtClean="0">
                <a:solidFill>
                  <a:srgbClr val="FFFFFF"/>
                </a:solidFill>
              </a:rPr>
              <a:t>… </a:t>
            </a:r>
            <a:r>
              <a:rPr lang="en-US" sz="2800" baseline="30000" dirty="0" smtClean="0">
                <a:solidFill>
                  <a:srgbClr val="FFFFFF"/>
                </a:solidFill>
              </a:rPr>
              <a:t>7</a:t>
            </a:r>
            <a:r>
              <a:rPr lang="en-US" sz="2800" dirty="0" smtClean="0">
                <a:solidFill>
                  <a:srgbClr val="FFFFFF"/>
                </a:solidFill>
              </a:rPr>
              <a:t> Because the carnal mind is enmity against God; for it is not subject to the law of God, nor indeed can be.</a:t>
            </a:r>
          </a:p>
          <a:p>
            <a:pPr indent="346075" algn="l" eaLnBrk="1" hangingPunct="1"/>
            <a:r>
              <a:rPr lang="en-US" sz="2800" dirty="0" smtClean="0">
                <a:solidFill>
                  <a:srgbClr val="FFFFFF"/>
                </a:solidFill>
              </a:rPr>
              <a:t>        (</a:t>
            </a:r>
            <a:r>
              <a:rPr lang="en-US" sz="2800" b="1" dirty="0" smtClean="0">
                <a:solidFill>
                  <a:srgbClr val="FFFF00"/>
                </a:solidFill>
              </a:rPr>
              <a:t>Romans 8:5</a:t>
            </a:r>
            <a:r>
              <a:rPr lang="en-US" sz="2800" b="1" dirty="0" smtClean="0">
                <a:solidFill>
                  <a:srgbClr val="FFFF00"/>
                </a:solidFill>
              </a:rPr>
              <a:t>,</a:t>
            </a:r>
            <a:r>
              <a:rPr lang="en-US" sz="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7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05400"/>
            <a:ext cx="4190999" cy="175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69885"/>
            <a:ext cx="2209800" cy="2630715"/>
          </a:xfrm>
          <a:prstGeom prst="rect">
            <a:avLst/>
          </a:prstGeom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800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Spiritual </a:t>
            </a:r>
            <a:r>
              <a:rPr lang="en-US" sz="4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Weakness </a:t>
            </a:r>
            <a:r>
              <a:rPr lang="en-US" sz="4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Brings Fall into Sin</a:t>
            </a:r>
            <a:endParaRPr lang="en-US" sz="42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752600"/>
          </a:xfrm>
        </p:spPr>
        <p:txBody>
          <a:bodyPr tIns="0"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Spiritual Weakness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22860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lvl="1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</a:rPr>
              <a:t>1 Corinthians </a:t>
            </a:r>
            <a:r>
              <a:rPr lang="en-US" dirty="0" smtClean="0">
                <a:solidFill>
                  <a:srgbClr val="FFFFFF"/>
                </a:solidFill>
              </a:rPr>
              <a:t>3:1-2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1833488"/>
            <a:ext cx="2266950" cy="229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752600"/>
          </a:xfrm>
        </p:spPr>
        <p:txBody>
          <a:bodyPr tIns="0"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Spiritual Weakness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22860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lvl="1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</a:rPr>
              <a:t>1 Corinthians 3:1-2</a:t>
            </a:r>
          </a:p>
          <a:p>
            <a:pPr lvl="1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</a:rPr>
              <a:t>Ephesians 4:14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1833488"/>
            <a:ext cx="2266950" cy="229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752600"/>
          </a:xfrm>
        </p:spPr>
        <p:txBody>
          <a:bodyPr tIns="0"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Spiritual Weakness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22860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lvl="1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</a:rPr>
              <a:t>1 Corinthians 3:1-2</a:t>
            </a:r>
          </a:p>
          <a:p>
            <a:pPr lvl="1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</a:rPr>
              <a:t>Ephesians 4:14</a:t>
            </a:r>
            <a:endParaRPr lang="en-US" dirty="0" smtClean="0">
              <a:solidFill>
                <a:srgbClr val="FFFFFF"/>
              </a:solidFill>
            </a:endParaRPr>
          </a:p>
          <a:p>
            <a:pPr lvl="1" eaLnBrk="1" hangingPunct="1"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</a:rPr>
              <a:t>1 Peter 2:2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1833488"/>
            <a:ext cx="2266950" cy="229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1242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        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Matthew </a:t>
            </a:r>
            <a:r>
              <a:rPr lang="en-US" dirty="0" smtClean="0">
                <a:solidFill>
                  <a:srgbClr val="FFFFFF"/>
                </a:solidFill>
              </a:rPr>
              <a:t>26:41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19200"/>
            <a:ext cx="2387600" cy="181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0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1242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        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Matthew 26:41; Ephesians </a:t>
            </a:r>
            <a:r>
              <a:rPr lang="en-US" dirty="0" smtClean="0">
                <a:solidFill>
                  <a:srgbClr val="FFFFFF"/>
                </a:solidFill>
              </a:rPr>
              <a:t>6:11-13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19200"/>
            <a:ext cx="2387600" cy="181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1242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                              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Matthew 26:41; Ephesians 6:11-13; James 1:2-3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19200"/>
            <a:ext cx="2387600" cy="181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			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Matthew 26:41; Ephesians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6:11-13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Being Overcome By Sin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Galatians </a:t>
            </a:r>
            <a:r>
              <a:rPr lang="en-US" dirty="0" smtClean="0">
                <a:solidFill>
                  <a:srgbClr val="FFFFFF"/>
                </a:solidFill>
              </a:rPr>
              <a:t>6:1</a:t>
            </a: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10" y="1281185"/>
            <a:ext cx="2452615" cy="245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Reasons for Spiritual Weakness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Immaturity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Corinthians 3:1-2;			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Ephesians 4:14;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Peter 2:2</a:t>
            </a: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Worldly Distractions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Matthew 26:41; Ephesians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6:11-13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27063" indent="-627063" eaLnBrk="1" hangingPunct="1">
              <a:buFontTx/>
              <a:buAutoNum type="arabicPeriod"/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Being Overcome By Sin</a:t>
            </a:r>
          </a:p>
          <a:p>
            <a:pPr marL="914400" lvl="1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Galatians 6:1; James 5:19-20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10" y="1281185"/>
            <a:ext cx="2452615" cy="245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QuigleyWiggly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382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QuigleyWiggly</vt:lpstr>
      <vt:lpstr>Calibri</vt:lpstr>
      <vt:lpstr>Default Design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Four Reasons for Spiritual Weakness</vt:lpstr>
      <vt:lpstr>Spiritual Weakness Brings Fall into Sin</vt:lpstr>
    </vt:vector>
  </TitlesOfParts>
  <Company>West 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Reasons for Spiritual Weakness</dc:title>
  <dc:creator>Stan Cox</dc:creator>
  <cp:lastModifiedBy>Harry</cp:lastModifiedBy>
  <cp:revision>22</cp:revision>
  <dcterms:created xsi:type="dcterms:W3CDTF">2006-10-15T02:55:47Z</dcterms:created>
  <dcterms:modified xsi:type="dcterms:W3CDTF">2012-12-23T13:35:32Z</dcterms:modified>
</cp:coreProperties>
</file>