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6" r:id="rId1"/>
  </p:sldMasterIdLst>
  <p:sldIdLst>
    <p:sldId id="268" r:id="rId2"/>
    <p:sldId id="275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66FFFF"/>
    <a:srgbClr val="FFBBC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190B-3E9D-41D5-9A27-6DDBE2A30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42-AED5-46DA-B03A-349F03F9D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E8-4E75-449C-8B10-7E145186B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F3-5924-45AB-BA48-C0884A040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0C6C-96E3-4F17-8A42-D3B929BF8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0038-ACAE-49D2-B487-658DA9A30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49EE-BA7E-4D8E-8068-B0CEC4276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57E4-6C9C-4957-B239-06F4B7FE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78-6D1C-4B10-A977-26EDA25BB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053C-6C85-4BBC-8927-796301521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64F9-E342-45ED-ADD0-923C0DF588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39EE-E9C4-4EE7-A366-EB60A8063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>
    <p:pull dir="l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Times New Roman" pitchFamily="18" charset="0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1" y="152400"/>
            <a:ext cx="8534399" cy="2743200"/>
          </a:xfrm>
        </p:spPr>
        <p:txBody>
          <a:bodyPr>
            <a:normAutofit/>
          </a:bodyPr>
          <a:lstStyle/>
          <a:p>
            <a:pPr algn="ctr"/>
            <a:r>
              <a:rPr lang="en-US" sz="7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Learn</a:t>
            </a:r>
            <a:r>
              <a:rPr lang="en-US" sz="7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ing </a:t>
            </a:r>
            <a:r>
              <a:rPr lang="en-US" sz="7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Wisdom in </a:t>
            </a:r>
            <a:r>
              <a:rPr lang="en-US" sz="7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Speech</a:t>
            </a:r>
            <a:endParaRPr lang="en-US" sz="7000" b="1" i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124200"/>
            <a:ext cx="7467600" cy="1752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Proverbs 8:1-11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7125113" cy="924475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Georgia" pitchFamily="18" charset="0"/>
              </a:rPr>
              <a:t>Proverbs 8:1-11</a:t>
            </a:r>
            <a:endParaRPr lang="en-US" sz="44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62536"/>
            <a:ext cx="8001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wisdom cry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out, and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lift up her voice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takes her stand on the top of the high hill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beside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way, where the paths meet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cries out by the gates, at the entry of the city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at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entrance of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doors: </a:t>
            </a: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you, O men, I call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my voice is to the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 of men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you simple ones, understand prudence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fools, be of an understanding heart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Listen, for I will speak of excellent things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opening of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lips will come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right things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mouth will speak truth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wickedness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 an abomination to my lips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words of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mouth are with righteousness; nothing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crooked or perverse is in them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 are all plain to him who understands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to those who find knowledge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 my instruction, and not silver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rather than choice gold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5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5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wisdom is better than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rubies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things one may desire cannot be compared with her.</a:t>
            </a:r>
          </a:p>
        </p:txBody>
      </p:sp>
    </p:spTree>
    <p:extLst>
      <p:ext uri="{BB962C8B-B14F-4D97-AF65-F5344CB8AC3E}">
        <p14:creationId xmlns:p14="http://schemas.microsoft.com/office/powerpoint/2010/main" val="790443902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Georgia" pitchFamily="18" charset="0"/>
              </a:rPr>
              <a:t>Introduction to Principles </a:t>
            </a:r>
            <a:r>
              <a:rPr lang="en-US" sz="4800" b="1" dirty="0">
                <a:solidFill>
                  <a:srgbClr val="FFFF00"/>
                </a:solidFill>
                <a:latin typeface="Georgia" pitchFamily="18" charset="0"/>
              </a:rPr>
              <a:t>of Wisdom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7543800" cy="5029200"/>
          </a:xfrm>
        </p:spPr>
        <p:txBody>
          <a:bodyPr>
            <a:noAutofit/>
          </a:bodyPr>
          <a:lstStyle/>
          <a:p>
            <a:pPr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first 9 chapters of Proverbs,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nature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path of wisdom are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declared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chapter 8, wisdom is personified &amp; she speaks to those seeking wisdom</a:t>
            </a:r>
          </a:p>
          <a:p>
            <a:pPr>
              <a:buSzPct val="7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ye simple, understand prudence; and ye fools, be of an understanding heart.”</a:t>
            </a:r>
          </a:p>
          <a:p>
            <a:pPr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involved in speech of wisdom?</a:t>
            </a:r>
          </a:p>
          <a:p>
            <a:pPr>
              <a:buSzPct val="70000"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see how wisdom speaks &amp; learn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162800" cy="2133600"/>
          </a:xfrm>
        </p:spPr>
        <p:txBody>
          <a:bodyPr>
            <a:noAutofit/>
          </a:bodyPr>
          <a:lstStyle/>
          <a:p>
            <a:pPr algn="ctr"/>
            <a:r>
              <a:rPr lang="en-US" sz="6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What Makes Speech Wise?</a:t>
            </a:r>
            <a:endParaRPr lang="en-US" sz="6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2749927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6 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Listen, for I will </a:t>
            </a:r>
            <a:r>
              <a:rPr lang="en-US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of excellent things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from the opening of my lips will come right things;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mouth will speak truth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wickedness is an abomination to my lips.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words of my mouth are with righteousness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nothing crooked or perverse is in them.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 are all plain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him who understands, and right to those who find knowledge.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696200" cy="1276350"/>
          </a:xfrm>
        </p:spPr>
        <p:txBody>
          <a:bodyPr>
            <a:normAutofit/>
          </a:bodyPr>
          <a:lstStyle/>
          <a:p>
            <a:pPr algn="ctr"/>
            <a:r>
              <a:rPr lang="en-US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Speak </a:t>
            </a:r>
            <a:r>
              <a:rPr lang="en-US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Excellent </a:t>
            </a:r>
            <a:r>
              <a:rPr lang="en-US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Things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7848600" cy="5334000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SzPct val="70000"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“…for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speak of excellent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things…”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</a:t>
            </a: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22:17-21</a:t>
            </a:r>
            <a:endParaRPr lang="en-US" sz="30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1000"/>
              </a:spcAft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“Excellent” refers to nature of nobility; shown by virtue or moral excellence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4:6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1:5-8</a:t>
            </a:r>
          </a:p>
          <a:p>
            <a:pPr>
              <a:spcBef>
                <a:spcPts val="0"/>
              </a:spcBef>
              <a:spcAft>
                <a:spcPts val="1000"/>
              </a:spcAft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“Virtue” refers to moral courage that seeks what is right no matter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</a:p>
          <a:p>
            <a:pPr>
              <a:spcBef>
                <a:spcPts val="0"/>
              </a:spcBef>
              <a:spcAft>
                <a:spcPts val="1000"/>
              </a:spcAft>
              <a:buSzPct val="70000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speech exhorts &amp; exalts this excellence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1276350"/>
          </a:xfrm>
        </p:spPr>
        <p:txBody>
          <a:bodyPr>
            <a:noAutofit/>
          </a:bodyPr>
          <a:lstStyle/>
          <a:p>
            <a:pPr algn="ctr"/>
            <a:r>
              <a:rPr lang="en-US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Mouth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Wi</a:t>
            </a:r>
            <a:r>
              <a:rPr lang="en-US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ll Speak Truth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7543800" cy="5334000"/>
          </a:xfrm>
        </p:spPr>
        <p:txBody>
          <a:bodyPr anchor="t">
            <a:noAutofit/>
          </a:bodyPr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“…for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mouth will speak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truth…”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truth in teaching of doctrine</a:t>
            </a:r>
            <a:endParaRPr lang="en-US" sz="32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Malachi 2:6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1:13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speak truth in dealing with facts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4:25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14:5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speech in either way is folly &amp; opposes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speech must inform, not deceive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620000" cy="1276350"/>
          </a:xfrm>
        </p:spPr>
        <p:txBody>
          <a:bodyPr>
            <a:noAutofit/>
          </a:bodyPr>
          <a:lstStyle/>
          <a:p>
            <a:pPr algn="ctr"/>
            <a:r>
              <a:rPr lang="en-US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Words of the </a:t>
            </a:r>
            <a:r>
              <a:rPr lang="en-US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Mouth Are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with</a:t>
            </a:r>
            <a:r>
              <a:rPr lang="en-US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Righteousness</a:t>
            </a:r>
            <a:endParaRPr lang="en-US" sz="4400" b="1" i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6934200" cy="5181600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“…all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words of my mouth are with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righteousness…”</a:t>
            </a:r>
          </a:p>
          <a:p>
            <a:pPr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wisdom go together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37:30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15:28</a:t>
            </a:r>
          </a:p>
          <a:p>
            <a:pPr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 to instruct in righteousness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2:11-14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2:22-26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3:16-17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010400" cy="1276350"/>
          </a:xfrm>
        </p:spPr>
        <p:txBody>
          <a:bodyPr>
            <a:normAutofit/>
          </a:bodyPr>
          <a:lstStyle/>
          <a:p>
            <a:pPr algn="ctr"/>
            <a:r>
              <a:rPr lang="en-US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Words </a:t>
            </a:r>
            <a:r>
              <a:rPr lang="en-US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Are </a:t>
            </a:r>
            <a:r>
              <a:rPr lang="en-US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Plain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7620000" cy="5257800"/>
          </a:xfrm>
        </p:spPr>
        <p:txBody>
          <a:bodyPr anchor="t"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“…they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are all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plain…”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66"/>
              </a:buClr>
              <a:buSzPct val="70000"/>
              <a:buFont typeface="Wingdings" pitchFamily="2" charset="2"/>
              <a:buChar char="Ø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Plain” = “Straightforward”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hidden or unintelligible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35:8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5:17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on the Mount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5 - 7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Parables of Jesus 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13:1f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sower)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Plain speech is often hated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7:51-54</a:t>
            </a:r>
            <a:r>
              <a:rPr lang="en-US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SzPct val="70000"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Clarity, not confusion, is mark of wisdom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657</TotalTime>
  <Words>251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Winter</vt:lpstr>
      <vt:lpstr>Learning Wisdom in Speech</vt:lpstr>
      <vt:lpstr>Proverbs 8:1-11</vt:lpstr>
      <vt:lpstr>Introduction to Principles of Wisdom</vt:lpstr>
      <vt:lpstr>What Makes Speech Wise?</vt:lpstr>
      <vt:lpstr>Speak Excellent Things</vt:lpstr>
      <vt:lpstr>Mouth Will Speak Truth</vt:lpstr>
      <vt:lpstr>Words of the Mouth Are with Righteousness</vt:lpstr>
      <vt:lpstr>The Words Are Plain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22</cp:revision>
  <dcterms:created xsi:type="dcterms:W3CDTF">2000-06-18T01:57:09Z</dcterms:created>
  <dcterms:modified xsi:type="dcterms:W3CDTF">2012-12-30T13:25:42Z</dcterms:modified>
</cp:coreProperties>
</file>