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FFFF"/>
    <a:srgbClr val="003B58"/>
    <a:srgbClr val="006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6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3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3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0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5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4CEE-9167-4A74-A9B6-BD007E6AF0B3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B314-CB8F-4C99-A944-07DE3807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6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3B58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8DF4CEE-9167-4A74-A9B6-BD007E6AF0B3}" type="datetimeFigureOut">
              <a:rPr lang="en-US" smtClean="0"/>
              <a:pPr/>
              <a:t>12/30/2012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066DB314-CB8F-4C99-A944-07DE380734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What Will Be Seen In…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5:14-16</a:t>
            </a:r>
            <a:endParaRPr lang="en-US" sz="54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483" y="1577826"/>
            <a:ext cx="5102317" cy="375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0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Matthew 5:14-16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92282"/>
            <a:ext cx="891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the light of the world. A city that is set on a hill cannot be hidden. 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Nor do they light a lamp and put it under a basket, but on a lampstand, and it gives light to all who are in the </a:t>
            </a:r>
            <a:r>
              <a:rPr lang="en-US" sz="3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</a:t>
            </a:r>
            <a:r>
              <a:rPr lang="en-US" sz="36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16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Let your light so shine before men, that they may see your good works and glorify your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11437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Matthew 5:14-16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592282"/>
            <a:ext cx="899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3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are the light of the world. A city that is set on a hill cannot be hidden. 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15 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Nor do they light a lamp and put it under a basket, but on a lampstand, and it gives light to all who are in the </a:t>
            </a:r>
            <a:r>
              <a:rPr lang="en-US" sz="3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house.</a:t>
            </a:r>
            <a:r>
              <a:rPr lang="en-US" sz="3600" b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16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Let your light so shine before men,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may see your good works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glorify your Father in heaven</a:t>
            </a:r>
            <a:r>
              <a:rPr lang="en-US" sz="3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108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Will Others See Purity in Us?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rgbClr val="FFFFFF"/>
                </a:solidFill>
              </a:rPr>
              <a:t>When a lack of purity is seen in one’s life, that one will have no positive influence for Lord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rgbClr val="FFFFFF"/>
                </a:solidFill>
              </a:rPr>
              <a:t>Gospel demands purity in every facet of our lives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</a:rPr>
              <a:t>1 Tim. 5:22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</a:rPr>
              <a:t>2 Tim. 2:21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000" b="1" i="1" dirty="0" smtClean="0">
                <a:solidFill>
                  <a:srgbClr val="FFFF00"/>
                </a:solidFill>
              </a:rPr>
              <a:t>2 Cor. 7:1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rgbClr val="FFFFFF"/>
                </a:solidFill>
              </a:rPr>
              <a:t>What is your automatic reaction to the names…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100" b="1" i="1" dirty="0" smtClean="0">
                <a:solidFill>
                  <a:srgbClr val="FFC000"/>
                </a:solidFill>
              </a:rPr>
              <a:t>Jim Bakker</a:t>
            </a:r>
            <a:r>
              <a:rPr lang="en-US" sz="1300" b="1" i="1" dirty="0" smtClean="0">
                <a:solidFill>
                  <a:srgbClr val="FFC000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100" b="1" i="1" dirty="0" smtClean="0">
                <a:solidFill>
                  <a:srgbClr val="FFC000"/>
                </a:solidFill>
              </a:rPr>
              <a:t>Jimmy </a:t>
            </a:r>
            <a:r>
              <a:rPr lang="en-US" sz="3100" b="1" i="1" dirty="0" err="1" smtClean="0">
                <a:solidFill>
                  <a:srgbClr val="FFC000"/>
                </a:solidFill>
              </a:rPr>
              <a:t>Swaggart</a:t>
            </a:r>
            <a:r>
              <a:rPr lang="en-US" sz="1300" b="1" i="1" dirty="0" smtClean="0">
                <a:solidFill>
                  <a:srgbClr val="FFC000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?</a:t>
            </a:r>
            <a:endParaRPr lang="en-US" sz="3000" dirty="0" smtClean="0">
              <a:solidFill>
                <a:srgbClr val="FFC000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rgbClr val="FFFFFF"/>
                </a:solidFill>
              </a:rPr>
              <a:t>How will others react to us if we are impure?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Will Others See the Word in Us?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The word of God is the source for all truth &amp; instruction given by God to man (</a:t>
            </a:r>
            <a:r>
              <a:rPr lang="en-US" dirty="0" smtClean="0">
                <a:solidFill>
                  <a:srgbClr val="FFFF00"/>
                </a:solidFill>
              </a:rPr>
              <a:t>2 Tim. 3:16-17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we are to influence people towards Christ, they must see His word living in us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Col. 3:16-17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Rom. 10:8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Pet. 3:15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We sometimes sing, “We are the only Bible a careless world will read. What if…”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Two step process: (a) Know it &amp; (b) Live it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1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Will Others See Zeal in Us?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We often measure the value of a thing being promoted by the zeal of the promoter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Same is true spiritually, so we must show true zeal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Bible urges zeal (</a:t>
            </a:r>
            <a:r>
              <a:rPr lang="en-US" b="1" i="1" dirty="0" err="1" smtClean="0">
                <a:solidFill>
                  <a:srgbClr val="FFC000"/>
                </a:solidFill>
              </a:rPr>
              <a:t>zelos</a:t>
            </a:r>
            <a:r>
              <a:rPr lang="en-US" dirty="0" smtClean="0">
                <a:solidFill>
                  <a:srgbClr val="FFFFFF"/>
                </a:solidFill>
              </a:rPr>
              <a:t> – from “fire, flame, heat”)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Rom. 12:11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Titus 2:11-14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John 4:35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Why would anyone want to learn from us about salvation in Christ if it stirs no fire up in us?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we truly appreciate God’s grace, zeal is natural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Will Others See Faithfulness in Us?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we have true “faith” (trust) in God, it will be seen in a live guided by faith = </a:t>
            </a:r>
            <a:r>
              <a:rPr lang="en-US" b="1" cap="small" dirty="0" smtClean="0">
                <a:solidFill>
                  <a:srgbClr val="FFFFFF"/>
                </a:solidFill>
              </a:rPr>
              <a:t>faithfulness</a:t>
            </a:r>
            <a:endParaRPr lang="en-US" b="1" cap="small" dirty="0" smtClean="0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God’s word demands faithfulness if we are to be pleasing to Him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10:24-25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Cor. 4:17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Rev. 17:14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10:22-23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Though our attendance for worship is not the only measure of faithfulness, it is certainly one factor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Can the Lord trust in my faithfulness as I trust His?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219200"/>
          </a:xfrm>
        </p:spPr>
        <p:txBody>
          <a:bodyPr>
            <a:noAutofit/>
          </a:bodyPr>
          <a:lstStyle/>
          <a:p>
            <a:r>
              <a:rPr lang="en-US" sz="6400" b="1" dirty="0" smtClean="0">
                <a:solidFill>
                  <a:srgbClr val="FFFF00"/>
                </a:solidFill>
              </a:rPr>
              <a:t>Let’s Resolve Now to Use</a:t>
            </a:r>
            <a:endParaRPr lang="en-US" sz="6400" b="1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Bring Others to Christ by Our Lives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101" y="1371600"/>
            <a:ext cx="49684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366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Will Be Seen In…</vt:lpstr>
      <vt:lpstr>Matthew 5:14-16</vt:lpstr>
      <vt:lpstr>Matthew 5:14-16</vt:lpstr>
      <vt:lpstr>Will Others See Purity in Us?</vt:lpstr>
      <vt:lpstr>Will Others See the Word in Us?</vt:lpstr>
      <vt:lpstr>Will Others See Zeal in Us?</vt:lpstr>
      <vt:lpstr>Will Others See Faithfulness in Us?</vt:lpstr>
      <vt:lpstr>Let’s Resolve Now to Use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Be Seen In…</dc:title>
  <dc:creator>Harry</dc:creator>
  <cp:lastModifiedBy>Harry</cp:lastModifiedBy>
  <cp:revision>18</cp:revision>
  <dcterms:created xsi:type="dcterms:W3CDTF">2012-12-28T14:03:12Z</dcterms:created>
  <dcterms:modified xsi:type="dcterms:W3CDTF">2012-12-30T13:27:04Z</dcterms:modified>
</cp:coreProperties>
</file>