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9" r:id="rId1"/>
  </p:sldMasterIdLst>
  <p:sldIdLst>
    <p:sldId id="257" r:id="rId2"/>
    <p:sldId id="266" r:id="rId3"/>
    <p:sldId id="268" r:id="rId4"/>
    <p:sldId id="258" r:id="rId5"/>
    <p:sldId id="259" r:id="rId6"/>
    <p:sldId id="260" r:id="rId7"/>
    <p:sldId id="267" r:id="rId8"/>
    <p:sldId id="261" r:id="rId9"/>
    <p:sldId id="262" r:id="rId10"/>
    <p:sldId id="273" r:id="rId11"/>
    <p:sldId id="263" r:id="rId12"/>
    <p:sldId id="264" r:id="rId13"/>
    <p:sldId id="269" r:id="rId14"/>
    <p:sldId id="270" r:id="rId15"/>
    <p:sldId id="271" r:id="rId16"/>
    <p:sldId id="272"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3300"/>
    <a:srgbClr val="FFFF99"/>
    <a:srgbClr val="FFFF66"/>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94684" autoAdjust="0"/>
  </p:normalViewPr>
  <p:slideViewPr>
    <p:cSldViewPr>
      <p:cViewPr varScale="1">
        <p:scale>
          <a:sx n="71" d="100"/>
          <a:sy n="71" d="100"/>
        </p:scale>
        <p:origin x="-714" y="-96"/>
      </p:cViewPr>
      <p:guideLst>
        <p:guide orient="horz" pos="2160"/>
        <p:guide pos="2880"/>
      </p:guideLst>
    </p:cSldViewPr>
  </p:slideViewPr>
  <p:outlineViewPr>
    <p:cViewPr>
      <p:scale>
        <a:sx n="33" d="100"/>
        <a:sy n="33" d="100"/>
      </p:scale>
      <p:origin x="0" y="264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endParaRPr lang="en-US"/>
          </a:p>
        </p:txBody>
      </p:sp>
      <p:sp>
        <p:nvSpPr>
          <p:cNvPr id="16" name="Slide Number Placeholder 15"/>
          <p:cNvSpPr>
            <a:spLocks noGrp="1"/>
          </p:cNvSpPr>
          <p:nvPr>
            <p:ph type="sldNum" sz="quarter" idx="11"/>
          </p:nvPr>
        </p:nvSpPr>
        <p:spPr/>
        <p:txBody>
          <a:bodyPr/>
          <a:lstStyle/>
          <a:p>
            <a:fld id="{F8F2F006-8AE9-4F23-8246-E83B097FF3C4}"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ransition>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80050-517D-4371-9D1F-1EF98B65AAEB}" type="slidenum">
              <a:rPr lang="en-US" smtClean="0"/>
              <a:pPr/>
              <a:t>‹#›</a:t>
            </a:fld>
            <a:endParaRPr lang="en-US"/>
          </a:p>
        </p:txBody>
      </p:sp>
    </p:spTree>
  </p:cSld>
  <p:clrMapOvr>
    <a:masterClrMapping/>
  </p:clrMapOvr>
  <p:transition>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61197-E4CB-480C-9D2A-DBAB6D29F33E}" type="slidenum">
              <a:rPr lang="en-US" smtClean="0"/>
              <a:pPr/>
              <a:t>‹#›</a:t>
            </a:fld>
            <a:endParaRPr lang="en-US"/>
          </a:p>
        </p:txBody>
      </p:sp>
    </p:spTree>
  </p:cSld>
  <p:clrMapOvr>
    <a:masterClrMapping/>
  </p:clrMapOvr>
  <p:transition>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endParaRPr lang="en-US"/>
          </a:p>
        </p:txBody>
      </p:sp>
      <p:sp>
        <p:nvSpPr>
          <p:cNvPr id="15" name="Slide Number Placeholder 14"/>
          <p:cNvSpPr>
            <a:spLocks noGrp="1"/>
          </p:cNvSpPr>
          <p:nvPr>
            <p:ph type="sldNum" sz="quarter" idx="15"/>
          </p:nvPr>
        </p:nvSpPr>
        <p:spPr/>
        <p:txBody>
          <a:bodyPr/>
          <a:lstStyle>
            <a:lvl1pPr algn="ctr">
              <a:defRPr/>
            </a:lvl1pPr>
          </a:lstStyle>
          <a:p>
            <a:fld id="{9C694A46-CF75-40A4-B967-C9513491831C}"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67341-8145-4CDC-91F6-2C2E6DEC4443}"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A5CCA-3B96-4165-B6D1-8050057AB0B2}"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98EE7913-37C7-4C46-93B5-751690F17BFA}"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E9DB3B-6BF7-4812-B652-D63EDFDF75D1}"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ransition>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D2E0A6-0113-4EA7-BA89-012EADA091A8}" type="slidenum">
              <a:rPr lang="en-US" smtClean="0"/>
              <a:pPr/>
              <a:t>‹#›</a:t>
            </a:fld>
            <a:endParaRPr lang="en-US"/>
          </a:p>
        </p:txBody>
      </p:sp>
    </p:spTree>
  </p:cSld>
  <p:clrMapOvr>
    <a:masterClrMapping/>
  </p:clrMapOvr>
  <p:transition>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endParaRPr lang="en-US"/>
          </a:p>
        </p:txBody>
      </p:sp>
      <p:sp>
        <p:nvSpPr>
          <p:cNvPr id="9" name="Slide Number Placeholder 8"/>
          <p:cNvSpPr>
            <a:spLocks noGrp="1"/>
          </p:cNvSpPr>
          <p:nvPr>
            <p:ph type="sldNum" sz="quarter" idx="15"/>
          </p:nvPr>
        </p:nvSpPr>
        <p:spPr/>
        <p:txBody>
          <a:bodyPr/>
          <a:lstStyle/>
          <a:p>
            <a:fld id="{6123DF63-4B17-4714-90D3-F07980F9E794}"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transition>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endParaRPr lang="en-US"/>
          </a:p>
        </p:txBody>
      </p:sp>
      <p:sp>
        <p:nvSpPr>
          <p:cNvPr id="9" name="Slide Number Placeholder 8"/>
          <p:cNvSpPr>
            <a:spLocks noGrp="1"/>
          </p:cNvSpPr>
          <p:nvPr>
            <p:ph type="sldNum" sz="quarter" idx="11"/>
          </p:nvPr>
        </p:nvSpPr>
        <p:spPr/>
        <p:txBody>
          <a:bodyPr/>
          <a:lstStyle/>
          <a:p>
            <a:fld id="{C1179F8F-9B03-4067-A5AC-53A121E79CC4}"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ransition>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schemeClr val="bg2">
                <a:shade val="12000"/>
                <a:satMod val="240000"/>
              </a:schemeClr>
              <a:schemeClr val="bg2">
                <a:tint val="65000"/>
              </a:schemeClr>
            </a:duotone>
            <a:extLst>
              <a:ext uri="{BEBA8EAE-BF5A-486C-A8C5-ECC9F3942E4B}">
                <a14:imgProps xmlns:a14="http://schemas.microsoft.com/office/drawing/2010/main">
                  <a14:imgLayer r:embed="rId14">
                    <a14:imgEffect>
                      <a14:colorTemperature colorTemp="10950"/>
                    </a14:imgEffect>
                    <a14:imgEffect>
                      <a14:saturation sat="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D461B62-8034-4B9E-B1E9-007E9EE333E6}"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ransition>
    <p:wipe/>
  </p:transition>
  <p:timing>
    <p:tnLst>
      <p:par>
        <p:cTn id="1" dur="indefinite" restart="never" nodeType="tmRoot"/>
      </p:par>
    </p:tnLst>
  </p:timing>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Grp="1" noChangeArrowheads="1"/>
          </p:cNvSpPr>
          <p:nvPr>
            <p:ph type="subTitle" idx="1"/>
          </p:nvPr>
        </p:nvSpPr>
        <p:spPr>
          <a:xfrm>
            <a:off x="685800" y="3733800"/>
            <a:ext cx="7543800" cy="1219200"/>
          </a:xfrm>
          <a:effectLst/>
        </p:spPr>
        <p:txBody>
          <a:bodyPr anchor="ctr"/>
          <a:lstStyle/>
          <a:p>
            <a:r>
              <a:rPr lang="en-US" sz="5400" b="1" i="1" dirty="0" smtClean="0">
                <a:solidFill>
                  <a:srgbClr val="FFFF66"/>
                </a:solidFill>
                <a:effectLst>
                  <a:outerShdw blurRad="38100" dist="38100" dir="2700000" algn="tl">
                    <a:srgbClr val="000000">
                      <a:alpha val="43137"/>
                    </a:srgbClr>
                  </a:outerShdw>
                </a:effectLst>
              </a:rPr>
              <a:t>Matthew 21:23-32</a:t>
            </a:r>
            <a:endParaRPr lang="en-US" sz="5400" b="1" i="1" dirty="0">
              <a:solidFill>
                <a:srgbClr val="FFFF66"/>
              </a:solidFill>
              <a:effectLst>
                <a:outerShdw blurRad="38100" dist="38100" dir="2700000" algn="tl">
                  <a:srgbClr val="000000">
                    <a:alpha val="43137"/>
                  </a:srgbClr>
                </a:outerShdw>
              </a:effectLst>
            </a:endParaRPr>
          </a:p>
        </p:txBody>
      </p:sp>
      <p:sp>
        <p:nvSpPr>
          <p:cNvPr id="13314" name="Rectangle 2"/>
          <p:cNvSpPr>
            <a:spLocks noGrp="1" noChangeArrowheads="1"/>
          </p:cNvSpPr>
          <p:nvPr>
            <p:ph type="ctrTitle"/>
          </p:nvPr>
        </p:nvSpPr>
        <p:spPr>
          <a:xfrm>
            <a:off x="304800" y="457200"/>
            <a:ext cx="8534400" cy="2895600"/>
          </a:xfrm>
          <a:effectLst>
            <a:outerShdw dist="35921" dir="2700000" algn="ctr" rotWithShape="0">
              <a:schemeClr val="bg2"/>
            </a:outerShdw>
          </a:effectLst>
        </p:spPr>
        <p:txBody>
          <a:bodyPr anchor="ctr">
            <a:noAutofit/>
          </a:bodyPr>
          <a:lstStyle/>
          <a:p>
            <a:pPr>
              <a:lnSpc>
                <a:spcPct val="90000"/>
              </a:lnSpc>
            </a:pPr>
            <a:r>
              <a:rPr lang="en-US" sz="8000" b="1" dirty="0" smtClean="0">
                <a:solidFill>
                  <a:srgbClr val="FFFF00"/>
                </a:solidFill>
                <a:effectLst>
                  <a:outerShdw blurRad="38100" dist="38100" dir="2700000" algn="tl">
                    <a:srgbClr val="000000">
                      <a:alpha val="43137"/>
                    </a:srgbClr>
                  </a:outerShdw>
                </a:effectLst>
                <a:latin typeface="Times New Roman" pitchFamily="18" charset="0"/>
              </a:rPr>
              <a:t>Jesu</a:t>
            </a:r>
            <a:r>
              <a:rPr lang="en-US" sz="8000" b="1" dirty="0" smtClean="0">
                <a:solidFill>
                  <a:srgbClr val="FFFF00"/>
                </a:solidFill>
                <a:effectLst>
                  <a:outerShdw blurRad="38100" dist="38100" dir="2700000" algn="tl">
                    <a:srgbClr val="000000">
                      <a:alpha val="43137"/>
                    </a:srgbClr>
                  </a:outerShdw>
                </a:effectLst>
                <a:latin typeface="Times New Roman" pitchFamily="18" charset="0"/>
              </a:rPr>
              <a:t>s </a:t>
            </a:r>
            <a:r>
              <a:rPr lang="en-US" sz="8000" b="1" dirty="0" smtClean="0">
                <a:solidFill>
                  <a:srgbClr val="FFFF00"/>
                </a:solidFill>
                <a:effectLst>
                  <a:outerShdw blurRad="38100" dist="38100" dir="2700000" algn="tl">
                    <a:srgbClr val="000000">
                      <a:alpha val="43137"/>
                    </a:srgbClr>
                  </a:outerShdw>
                </a:effectLst>
                <a:latin typeface="Times New Roman" pitchFamily="18" charset="0"/>
              </a:rPr>
              <a:t>on the </a:t>
            </a:r>
            <a:r>
              <a:rPr lang="en-US" sz="8000" b="1" dirty="0" smtClean="0">
                <a:solidFill>
                  <a:srgbClr val="FFFF00"/>
                </a:solidFill>
                <a:effectLst>
                  <a:outerShdw blurRad="38100" dist="38100" dir="2700000" algn="tl">
                    <a:srgbClr val="000000">
                      <a:alpha val="43137"/>
                    </a:srgbClr>
                  </a:outerShdw>
                </a:effectLst>
                <a:latin typeface="Times New Roman" pitchFamily="18" charset="0"/>
              </a:rPr>
              <a:t>Origin</a:t>
            </a:r>
            <a:r>
              <a:rPr lang="en-US" sz="8000" b="1" dirty="0" smtClean="0">
                <a:solidFill>
                  <a:srgbClr val="FFFF00"/>
                </a:solidFill>
                <a:effectLst>
                  <a:outerShdw blurRad="38100" dist="38100" dir="2700000" algn="tl">
                    <a:srgbClr val="000000">
                      <a:alpha val="43137"/>
                    </a:srgbClr>
                  </a:outerShdw>
                </a:effectLst>
                <a:latin typeface="Times New Roman" pitchFamily="18" charset="0"/>
              </a:rPr>
              <a:t> of Scripture</a:t>
            </a:r>
            <a:endParaRPr lang="en-US" sz="8000" b="1" dirty="0">
              <a:solidFill>
                <a:srgbClr val="FFFF00"/>
              </a:solidFill>
              <a:effectLst>
                <a:outerShdw blurRad="38100" dist="38100" dir="2700000" algn="tl">
                  <a:srgbClr val="000000">
                    <a:alpha val="43137"/>
                  </a:srgbClr>
                </a:outerShdw>
              </a:effectLst>
              <a:latin typeface="Times New Roman" pitchFamily="18"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left)">
                                      <p:cBhvr>
                                        <p:cTn id="7" dur="500"/>
                                        <p:tgtEl>
                                          <p:spTgt spid="13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41594"/>
            <a:ext cx="9067800" cy="7045006"/>
          </a:xfrm>
          <a:prstGeom prst="rect">
            <a:avLst/>
          </a:prstGeom>
          <a:noFill/>
        </p:spPr>
        <p:txBody>
          <a:bodyPr wrap="square" rtlCol="0">
            <a:spAutoFit/>
          </a:bodyPr>
          <a:lstStyle/>
          <a:p>
            <a:pPr>
              <a:lnSpc>
                <a:spcPct val="90000"/>
              </a:lnSpc>
            </a:pPr>
            <a:r>
              <a:rPr lang="en-US" sz="2200" b="1" baseline="30000" dirty="0" smtClean="0">
                <a:effectLst>
                  <a:outerShdw blurRad="38100" dist="38100" dir="2700000" algn="tl">
                    <a:srgbClr val="000000">
                      <a:alpha val="43137"/>
                    </a:srgbClr>
                  </a:outerShdw>
                </a:effectLst>
              </a:rPr>
              <a:t>1 </a:t>
            </a:r>
            <a:r>
              <a:rPr lang="en-US" sz="2200" dirty="0" smtClean="0">
                <a:effectLst>
                  <a:outerShdw blurRad="38100" dist="38100" dir="2700000" algn="tl">
                    <a:srgbClr val="000000">
                      <a:alpha val="43137"/>
                    </a:srgbClr>
                  </a:outerShdw>
                </a:effectLst>
              </a:rPr>
              <a:t>Then </a:t>
            </a:r>
            <a:r>
              <a:rPr lang="en-US" sz="2200" dirty="0">
                <a:effectLst>
                  <a:outerShdw blurRad="38100" dist="38100" dir="2700000" algn="tl">
                    <a:srgbClr val="000000">
                      <a:alpha val="43137"/>
                    </a:srgbClr>
                  </a:outerShdw>
                </a:effectLst>
              </a:rPr>
              <a:t>the Pharisees and some of the scribes came together to Him, having come from Jerusalem.</a:t>
            </a:r>
            <a:r>
              <a:rPr lang="en-US" sz="2200" b="1" baseline="30000" dirty="0">
                <a:effectLst>
                  <a:outerShdw blurRad="38100" dist="38100" dir="2700000" algn="tl">
                    <a:srgbClr val="000000">
                      <a:alpha val="43137"/>
                    </a:srgbClr>
                  </a:outerShdw>
                </a:effectLst>
              </a:rPr>
              <a:t>2 </a:t>
            </a:r>
            <a:r>
              <a:rPr lang="en-US" sz="2200" dirty="0">
                <a:effectLst>
                  <a:outerShdw blurRad="38100" dist="38100" dir="2700000" algn="tl">
                    <a:srgbClr val="000000">
                      <a:alpha val="43137"/>
                    </a:srgbClr>
                  </a:outerShdw>
                </a:effectLst>
              </a:rPr>
              <a:t>Now when they saw some of His disciples </a:t>
            </a:r>
            <a:r>
              <a:rPr lang="en-US" sz="2200" dirty="0" smtClean="0">
                <a:effectLst>
                  <a:outerShdw blurRad="38100" dist="38100" dir="2700000" algn="tl">
                    <a:srgbClr val="000000">
                      <a:alpha val="43137"/>
                    </a:srgbClr>
                  </a:outerShdw>
                </a:effectLst>
              </a:rPr>
              <a:t>eat bread with </a:t>
            </a:r>
            <a:r>
              <a:rPr lang="en-US" sz="2200" dirty="0">
                <a:effectLst>
                  <a:outerShdw blurRad="38100" dist="38100" dir="2700000" algn="tl">
                    <a:srgbClr val="000000">
                      <a:alpha val="43137"/>
                    </a:srgbClr>
                  </a:outerShdw>
                </a:effectLst>
              </a:rPr>
              <a:t>defiled, that is, with unwashed hands, they found fault. </a:t>
            </a:r>
            <a:r>
              <a:rPr lang="en-US" sz="2200" b="1" baseline="30000" dirty="0">
                <a:effectLst>
                  <a:outerShdw blurRad="38100" dist="38100" dir="2700000" algn="tl">
                    <a:srgbClr val="000000">
                      <a:alpha val="43137"/>
                    </a:srgbClr>
                  </a:outerShdw>
                </a:effectLst>
              </a:rPr>
              <a:t>3 </a:t>
            </a:r>
            <a:r>
              <a:rPr lang="en-US" sz="2200" dirty="0">
                <a:effectLst>
                  <a:outerShdw blurRad="38100" dist="38100" dir="2700000" algn="tl">
                    <a:srgbClr val="000000">
                      <a:alpha val="43137"/>
                    </a:srgbClr>
                  </a:outerShdw>
                </a:effectLst>
              </a:rPr>
              <a:t>For the Pharisees and all the Jews do not eat unless they wash their hands in a special way, holding the tradition of </a:t>
            </a:r>
            <a:r>
              <a:rPr lang="en-US" sz="2200" dirty="0" smtClean="0">
                <a:effectLst>
                  <a:outerShdw blurRad="38100" dist="38100" dir="2700000" algn="tl">
                    <a:srgbClr val="000000">
                      <a:alpha val="43137"/>
                    </a:srgbClr>
                  </a:outerShdw>
                </a:effectLst>
              </a:rPr>
              <a:t>the elders. </a:t>
            </a:r>
            <a:r>
              <a:rPr lang="en-US" sz="2200" b="1" baseline="30000" dirty="0" smtClean="0">
                <a:effectLst>
                  <a:outerShdw blurRad="38100" dist="38100" dir="2700000" algn="tl">
                    <a:srgbClr val="000000">
                      <a:alpha val="43137"/>
                    </a:srgbClr>
                  </a:outerShdw>
                </a:effectLst>
              </a:rPr>
              <a:t>4</a:t>
            </a:r>
            <a:r>
              <a:rPr lang="en-US" sz="2200" b="1" baseline="30000" dirty="0">
                <a:effectLst>
                  <a:outerShdw blurRad="38100" dist="38100" dir="2700000" algn="tl">
                    <a:srgbClr val="000000">
                      <a:alpha val="43137"/>
                    </a:srgbClr>
                  </a:outerShdw>
                </a:effectLst>
              </a:rPr>
              <a:t> </a:t>
            </a:r>
            <a:r>
              <a:rPr lang="en-US" sz="2200" dirty="0">
                <a:effectLst>
                  <a:outerShdw blurRad="38100" dist="38100" dir="2700000" algn="tl">
                    <a:srgbClr val="000000">
                      <a:alpha val="43137"/>
                    </a:srgbClr>
                  </a:outerShdw>
                </a:effectLst>
              </a:rPr>
              <a:t>When they come from the marketplace, they do not eat unless they wash. And there are many other things which they have received and hold, like the washing of cups</a:t>
            </a:r>
            <a:r>
              <a:rPr lang="en-US" sz="2200" dirty="0" smtClean="0">
                <a:effectLst>
                  <a:outerShdw blurRad="38100" dist="38100" dir="2700000" algn="tl">
                    <a:srgbClr val="000000">
                      <a:alpha val="43137"/>
                    </a:srgbClr>
                  </a:outerShdw>
                </a:effectLst>
              </a:rPr>
              <a:t>, pitchers, copper </a:t>
            </a:r>
            <a:r>
              <a:rPr lang="en-US" sz="2200" dirty="0">
                <a:effectLst>
                  <a:outerShdw blurRad="38100" dist="38100" dir="2700000" algn="tl">
                    <a:srgbClr val="000000">
                      <a:alpha val="43137"/>
                    </a:srgbClr>
                  </a:outerShdw>
                </a:effectLst>
              </a:rPr>
              <a:t>vessels, and couches</a:t>
            </a:r>
            <a:r>
              <a:rPr lang="en-US" sz="2200" dirty="0" smtClean="0">
                <a:effectLst>
                  <a:outerShdw blurRad="38100" dist="38100" dir="2700000" algn="tl">
                    <a:srgbClr val="000000">
                      <a:alpha val="43137"/>
                    </a:srgbClr>
                  </a:outerShdw>
                </a:effectLst>
              </a:rPr>
              <a:t>. </a:t>
            </a:r>
            <a:r>
              <a:rPr lang="en-US" sz="2200" b="1" baseline="30000" dirty="0" smtClean="0">
                <a:effectLst>
                  <a:outerShdw blurRad="38100" dist="38100" dir="2700000" algn="tl">
                    <a:srgbClr val="000000">
                      <a:alpha val="43137"/>
                    </a:srgbClr>
                  </a:outerShdw>
                </a:effectLst>
              </a:rPr>
              <a:t>5</a:t>
            </a:r>
            <a:r>
              <a:rPr lang="en-US" sz="2200" b="1" baseline="30000" dirty="0">
                <a:effectLst>
                  <a:outerShdw blurRad="38100" dist="38100" dir="2700000" algn="tl">
                    <a:srgbClr val="000000">
                      <a:alpha val="43137"/>
                    </a:srgbClr>
                  </a:outerShdw>
                </a:effectLst>
              </a:rPr>
              <a:t> </a:t>
            </a:r>
            <a:r>
              <a:rPr lang="en-US" sz="2200" dirty="0">
                <a:effectLst>
                  <a:outerShdw blurRad="38100" dist="38100" dir="2700000" algn="tl">
                    <a:srgbClr val="000000">
                      <a:alpha val="43137"/>
                    </a:srgbClr>
                  </a:outerShdw>
                </a:effectLst>
              </a:rPr>
              <a:t>Then the Pharisees and scribes asked Him, “Why do Your disciples not walk according to the tradition of the elders, but eat bread with unwashed hands</a:t>
            </a:r>
            <a:r>
              <a:rPr lang="en-US" sz="2200" dirty="0" smtClean="0">
                <a:effectLst>
                  <a:outerShdw blurRad="38100" dist="38100" dir="2700000" algn="tl">
                    <a:srgbClr val="000000">
                      <a:alpha val="43137"/>
                    </a:srgbClr>
                  </a:outerShdw>
                </a:effectLst>
              </a:rPr>
              <a:t>?” </a:t>
            </a:r>
            <a:r>
              <a:rPr lang="en-US" sz="2200" b="1" baseline="30000" dirty="0" smtClean="0">
                <a:effectLst>
                  <a:outerShdw blurRad="38100" dist="38100" dir="2700000" algn="tl">
                    <a:srgbClr val="000000">
                      <a:alpha val="43137"/>
                    </a:srgbClr>
                  </a:outerShdw>
                </a:effectLst>
              </a:rPr>
              <a:t>6</a:t>
            </a:r>
            <a:r>
              <a:rPr lang="en-US" sz="2200" b="1" baseline="30000" dirty="0">
                <a:effectLst>
                  <a:outerShdw blurRad="38100" dist="38100" dir="2700000" algn="tl">
                    <a:srgbClr val="000000">
                      <a:alpha val="43137"/>
                    </a:srgbClr>
                  </a:outerShdw>
                </a:effectLst>
              </a:rPr>
              <a:t> </a:t>
            </a:r>
            <a:r>
              <a:rPr lang="en-US" sz="2200" dirty="0">
                <a:effectLst>
                  <a:outerShdw blurRad="38100" dist="38100" dir="2700000" algn="tl">
                    <a:srgbClr val="000000">
                      <a:alpha val="43137"/>
                    </a:srgbClr>
                  </a:outerShdw>
                </a:effectLst>
              </a:rPr>
              <a:t>He answered and said to them, “Well did Isaiah prophesy of you hypocrites, as it is written</a:t>
            </a:r>
            <a:r>
              <a:rPr lang="en-US" sz="2200" dirty="0" smtClean="0">
                <a:effectLst>
                  <a:outerShdw blurRad="38100" dist="38100" dir="2700000" algn="tl">
                    <a:srgbClr val="000000">
                      <a:alpha val="43137"/>
                    </a:srgbClr>
                  </a:outerShdw>
                </a:effectLst>
              </a:rPr>
              <a:t>: ‘</a:t>
            </a:r>
            <a:r>
              <a:rPr lang="en-US" sz="2200" dirty="0">
                <a:effectLst>
                  <a:outerShdw blurRad="38100" dist="38100" dir="2700000" algn="tl">
                    <a:srgbClr val="000000">
                      <a:alpha val="43137"/>
                    </a:srgbClr>
                  </a:outerShdw>
                </a:effectLst>
              </a:rPr>
              <a:t>This people honors Me with their lips</a:t>
            </a:r>
            <a:r>
              <a:rPr lang="en-US" sz="2200" dirty="0" smtClean="0">
                <a:effectLst>
                  <a:outerShdw blurRad="38100" dist="38100" dir="2700000" algn="tl">
                    <a:srgbClr val="000000">
                      <a:alpha val="43137"/>
                    </a:srgbClr>
                  </a:outerShdw>
                </a:effectLst>
              </a:rPr>
              <a:t>, but </a:t>
            </a:r>
            <a:r>
              <a:rPr lang="en-US" sz="2200" dirty="0">
                <a:effectLst>
                  <a:outerShdw blurRad="38100" dist="38100" dir="2700000" algn="tl">
                    <a:srgbClr val="000000">
                      <a:alpha val="43137"/>
                    </a:srgbClr>
                  </a:outerShdw>
                </a:effectLst>
              </a:rPr>
              <a:t>their heart is far from Me</a:t>
            </a:r>
            <a:r>
              <a:rPr lang="en-US" sz="2200" dirty="0" smtClean="0">
                <a:effectLst>
                  <a:outerShdw blurRad="38100" dist="38100" dir="2700000" algn="tl">
                    <a:srgbClr val="000000">
                      <a:alpha val="43137"/>
                    </a:srgbClr>
                  </a:outerShdw>
                </a:effectLst>
              </a:rPr>
              <a:t>. </a:t>
            </a:r>
            <a:r>
              <a:rPr lang="en-US" sz="2200" b="1" baseline="30000" dirty="0" smtClean="0">
                <a:effectLst>
                  <a:outerShdw blurRad="38100" dist="38100" dir="2700000" algn="tl">
                    <a:srgbClr val="000000">
                      <a:alpha val="43137"/>
                    </a:srgbClr>
                  </a:outerShdw>
                </a:effectLst>
              </a:rPr>
              <a:t>7</a:t>
            </a:r>
            <a:r>
              <a:rPr lang="en-US" sz="2200" b="1" baseline="30000" dirty="0">
                <a:effectLst>
                  <a:outerShdw blurRad="38100" dist="38100" dir="2700000" algn="tl">
                    <a:srgbClr val="000000">
                      <a:alpha val="43137"/>
                    </a:srgbClr>
                  </a:outerShdw>
                </a:effectLst>
              </a:rPr>
              <a:t> </a:t>
            </a:r>
            <a:r>
              <a:rPr lang="en-US" sz="2200" dirty="0">
                <a:effectLst>
                  <a:outerShdw blurRad="38100" dist="38100" dir="2700000" algn="tl">
                    <a:srgbClr val="000000">
                      <a:alpha val="43137"/>
                    </a:srgbClr>
                  </a:outerShdw>
                </a:effectLst>
              </a:rPr>
              <a:t>And in vain they worship Me</a:t>
            </a:r>
            <a:r>
              <a:rPr lang="en-US" sz="2200" dirty="0" smtClean="0">
                <a:effectLst>
                  <a:outerShdw blurRad="38100" dist="38100" dir="2700000" algn="tl">
                    <a:srgbClr val="000000">
                      <a:alpha val="43137"/>
                    </a:srgbClr>
                  </a:outerShdw>
                </a:effectLst>
              </a:rPr>
              <a:t>, teaching</a:t>
            </a:r>
            <a:r>
              <a:rPr lang="en-US" sz="2200" dirty="0">
                <a:effectLst>
                  <a:outerShdw blurRad="38100" dist="38100" dir="2700000" algn="tl">
                    <a:srgbClr val="000000">
                      <a:alpha val="43137"/>
                    </a:srgbClr>
                  </a:outerShdw>
                </a:effectLst>
              </a:rPr>
              <a:t> as doctrines the commandments of men</a:t>
            </a:r>
            <a:r>
              <a:rPr lang="en-US" sz="2200" dirty="0" smtClean="0">
                <a:effectLst>
                  <a:outerShdw blurRad="38100" dist="38100" dir="2700000" algn="tl">
                    <a:srgbClr val="000000">
                      <a:alpha val="43137"/>
                    </a:srgbClr>
                  </a:outerShdw>
                </a:effectLst>
              </a:rPr>
              <a:t>.’ </a:t>
            </a:r>
            <a:r>
              <a:rPr lang="en-US" sz="2200" b="1" baseline="30000" dirty="0" smtClean="0">
                <a:effectLst>
                  <a:outerShdw blurRad="38100" dist="38100" dir="2700000" algn="tl">
                    <a:srgbClr val="000000">
                      <a:alpha val="43137"/>
                    </a:srgbClr>
                  </a:outerShdw>
                </a:effectLst>
              </a:rPr>
              <a:t>8</a:t>
            </a:r>
            <a:r>
              <a:rPr lang="en-US" sz="2200" b="1" baseline="30000" dirty="0">
                <a:effectLst>
                  <a:outerShdw blurRad="38100" dist="38100" dir="2700000" algn="tl">
                    <a:srgbClr val="000000">
                      <a:alpha val="43137"/>
                    </a:srgbClr>
                  </a:outerShdw>
                </a:effectLst>
              </a:rPr>
              <a:t> </a:t>
            </a:r>
            <a:r>
              <a:rPr lang="en-US" sz="2200" dirty="0">
                <a:effectLst>
                  <a:outerShdw blurRad="38100" dist="38100" dir="2700000" algn="tl">
                    <a:srgbClr val="000000">
                      <a:alpha val="43137"/>
                    </a:srgbClr>
                  </a:outerShdw>
                </a:effectLst>
              </a:rPr>
              <a:t>For laying aside the commandment of God, you hold the tradition of </a:t>
            </a:r>
            <a:r>
              <a:rPr lang="en-US" sz="2200" dirty="0" smtClean="0">
                <a:effectLst>
                  <a:outerShdw blurRad="38100" dist="38100" dir="2700000" algn="tl">
                    <a:srgbClr val="000000">
                      <a:alpha val="43137"/>
                    </a:srgbClr>
                  </a:outerShdw>
                </a:effectLst>
              </a:rPr>
              <a:t> men – the washing </a:t>
            </a:r>
            <a:r>
              <a:rPr lang="en-US" sz="2200" dirty="0">
                <a:effectLst>
                  <a:outerShdw blurRad="38100" dist="38100" dir="2700000" algn="tl">
                    <a:srgbClr val="000000">
                      <a:alpha val="43137"/>
                    </a:srgbClr>
                  </a:outerShdw>
                </a:effectLst>
              </a:rPr>
              <a:t>of pitchers and cups, and many other such things you do</a:t>
            </a:r>
            <a:r>
              <a:rPr lang="en-US" sz="2200" dirty="0" smtClean="0">
                <a:effectLst>
                  <a:outerShdw blurRad="38100" dist="38100" dir="2700000" algn="tl">
                    <a:srgbClr val="000000">
                      <a:alpha val="43137"/>
                    </a:srgbClr>
                  </a:outerShdw>
                </a:effectLst>
              </a:rPr>
              <a:t>.” </a:t>
            </a:r>
            <a:r>
              <a:rPr lang="en-US" sz="2200" b="1" baseline="30000" dirty="0" smtClean="0">
                <a:effectLst>
                  <a:outerShdw blurRad="38100" dist="38100" dir="2700000" algn="tl">
                    <a:srgbClr val="000000">
                      <a:alpha val="43137"/>
                    </a:srgbClr>
                  </a:outerShdw>
                </a:effectLst>
              </a:rPr>
              <a:t>9</a:t>
            </a:r>
            <a:r>
              <a:rPr lang="en-US" sz="2200" b="1" baseline="30000" dirty="0">
                <a:effectLst>
                  <a:outerShdw blurRad="38100" dist="38100" dir="2700000" algn="tl">
                    <a:srgbClr val="000000">
                      <a:alpha val="43137"/>
                    </a:srgbClr>
                  </a:outerShdw>
                </a:effectLst>
              </a:rPr>
              <a:t> </a:t>
            </a:r>
            <a:r>
              <a:rPr lang="en-US" sz="2200" dirty="0">
                <a:effectLst>
                  <a:outerShdw blurRad="38100" dist="38100" dir="2700000" algn="tl">
                    <a:srgbClr val="000000">
                      <a:alpha val="43137"/>
                    </a:srgbClr>
                  </a:outerShdw>
                </a:effectLst>
              </a:rPr>
              <a:t>He said </a:t>
            </a:r>
            <a:r>
              <a:rPr lang="en-US" sz="2200" dirty="0" smtClean="0">
                <a:effectLst>
                  <a:outerShdw blurRad="38100" dist="38100" dir="2700000" algn="tl">
                    <a:srgbClr val="000000">
                      <a:alpha val="43137"/>
                    </a:srgbClr>
                  </a:outerShdw>
                </a:effectLst>
              </a:rPr>
              <a:t>to them, “</a:t>
            </a:r>
            <a:r>
              <a:rPr lang="en-US" sz="2200" dirty="0">
                <a:effectLst>
                  <a:outerShdw blurRad="38100" dist="38100" dir="2700000" algn="tl">
                    <a:srgbClr val="000000">
                      <a:alpha val="43137"/>
                    </a:srgbClr>
                  </a:outerShdw>
                </a:effectLst>
              </a:rPr>
              <a:t>All too well you reject </a:t>
            </a:r>
            <a:r>
              <a:rPr lang="en-US" sz="2200" dirty="0" smtClean="0">
                <a:effectLst>
                  <a:outerShdw blurRad="38100" dist="38100" dir="2700000" algn="tl">
                    <a:srgbClr val="000000">
                      <a:alpha val="43137"/>
                    </a:srgbClr>
                  </a:outerShdw>
                </a:effectLst>
              </a:rPr>
              <a:t>the command- </a:t>
            </a:r>
            <a:r>
              <a:rPr lang="en-US" sz="2200" dirty="0" err="1" smtClean="0">
                <a:effectLst>
                  <a:outerShdw blurRad="38100" dist="38100" dir="2700000" algn="tl">
                    <a:srgbClr val="000000">
                      <a:alpha val="43137"/>
                    </a:srgbClr>
                  </a:outerShdw>
                </a:effectLst>
              </a:rPr>
              <a:t>ment</a:t>
            </a:r>
            <a:r>
              <a:rPr lang="en-US" sz="2200" dirty="0" smtClean="0">
                <a:effectLst>
                  <a:outerShdw blurRad="38100" dist="38100" dir="2700000" algn="tl">
                    <a:srgbClr val="000000">
                      <a:alpha val="43137"/>
                    </a:srgbClr>
                  </a:outerShdw>
                </a:effectLst>
              </a:rPr>
              <a:t> </a:t>
            </a:r>
            <a:r>
              <a:rPr lang="en-US" sz="2200" dirty="0">
                <a:effectLst>
                  <a:outerShdw blurRad="38100" dist="38100" dir="2700000" algn="tl">
                    <a:srgbClr val="000000">
                      <a:alpha val="43137"/>
                    </a:srgbClr>
                  </a:outerShdw>
                </a:effectLst>
              </a:rPr>
              <a:t>of God, that you may keep your tradition. </a:t>
            </a:r>
            <a:r>
              <a:rPr lang="en-US" sz="2200" b="1" baseline="30000" dirty="0">
                <a:effectLst>
                  <a:outerShdw blurRad="38100" dist="38100" dir="2700000" algn="tl">
                    <a:srgbClr val="000000">
                      <a:alpha val="43137"/>
                    </a:srgbClr>
                  </a:outerShdw>
                </a:effectLst>
              </a:rPr>
              <a:t>10 </a:t>
            </a:r>
            <a:r>
              <a:rPr lang="en-US" sz="2200" dirty="0">
                <a:effectLst>
                  <a:outerShdw blurRad="38100" dist="38100" dir="2700000" algn="tl">
                    <a:srgbClr val="000000">
                      <a:alpha val="43137"/>
                    </a:srgbClr>
                  </a:outerShdw>
                </a:effectLst>
              </a:rPr>
              <a:t>For Moses said, ‘Honor your father and your mother’; and, ‘He who curses father or mother, let him be put to death.’ </a:t>
            </a:r>
            <a:r>
              <a:rPr lang="en-US" sz="2200" b="1" baseline="30000" dirty="0">
                <a:effectLst>
                  <a:outerShdw blurRad="38100" dist="38100" dir="2700000" algn="tl">
                    <a:srgbClr val="000000">
                      <a:alpha val="43137"/>
                    </a:srgbClr>
                  </a:outerShdw>
                </a:effectLst>
              </a:rPr>
              <a:t>11 </a:t>
            </a:r>
            <a:r>
              <a:rPr lang="en-US" sz="2200" dirty="0">
                <a:effectLst>
                  <a:outerShdw blurRad="38100" dist="38100" dir="2700000" algn="tl">
                    <a:srgbClr val="000000">
                      <a:alpha val="43137"/>
                    </a:srgbClr>
                  </a:outerShdw>
                </a:effectLst>
              </a:rPr>
              <a:t>But you say, ‘If a man says to his father or mother, “Whatever profit you might have received from me is </a:t>
            </a:r>
            <a:r>
              <a:rPr lang="en-US" sz="2200" dirty="0" err="1">
                <a:effectLst>
                  <a:outerShdw blurRad="38100" dist="38100" dir="2700000" algn="tl">
                    <a:srgbClr val="000000">
                      <a:alpha val="43137"/>
                    </a:srgbClr>
                  </a:outerShdw>
                </a:effectLst>
              </a:rPr>
              <a:t>Corban</a:t>
            </a:r>
            <a:r>
              <a:rPr lang="en-US" sz="2200" dirty="0" smtClean="0">
                <a:effectLst>
                  <a:outerShdw blurRad="38100" dist="38100" dir="2700000" algn="tl">
                    <a:srgbClr val="000000">
                      <a:alpha val="43137"/>
                    </a:srgbClr>
                  </a:outerShdw>
                </a:effectLst>
              </a:rPr>
              <a:t>”’ </a:t>
            </a:r>
            <a:r>
              <a:rPr lang="en-US" sz="2200" dirty="0">
                <a:effectLst>
                  <a:outerShdw blurRad="38100" dist="38100" dir="2700000" algn="tl">
                    <a:srgbClr val="000000">
                      <a:alpha val="43137"/>
                    </a:srgbClr>
                  </a:outerShdw>
                </a:effectLst>
              </a:rPr>
              <a:t>(that is, a gift </a:t>
            </a:r>
            <a:r>
              <a:rPr lang="en-US" sz="2200" dirty="0" smtClean="0">
                <a:effectLst>
                  <a:outerShdw blurRad="38100" dist="38100" dir="2700000" algn="tl">
                    <a:srgbClr val="000000">
                      <a:alpha val="43137"/>
                    </a:srgbClr>
                  </a:outerShdw>
                </a:effectLst>
              </a:rPr>
              <a:t>to God), </a:t>
            </a:r>
            <a:r>
              <a:rPr lang="en-US" sz="2200" b="1" baseline="30000" dirty="0" smtClean="0">
                <a:effectLst>
                  <a:outerShdw blurRad="38100" dist="38100" dir="2700000" algn="tl">
                    <a:srgbClr val="000000">
                      <a:alpha val="43137"/>
                    </a:srgbClr>
                  </a:outerShdw>
                </a:effectLst>
              </a:rPr>
              <a:t>12</a:t>
            </a:r>
            <a:r>
              <a:rPr lang="en-US" sz="2200" b="1" baseline="30000" dirty="0">
                <a:effectLst>
                  <a:outerShdw blurRad="38100" dist="38100" dir="2700000" algn="tl">
                    <a:srgbClr val="000000">
                      <a:alpha val="43137"/>
                    </a:srgbClr>
                  </a:outerShdw>
                </a:effectLst>
              </a:rPr>
              <a:t> </a:t>
            </a:r>
            <a:r>
              <a:rPr lang="en-US" sz="2200" dirty="0">
                <a:effectLst>
                  <a:outerShdw blurRad="38100" dist="38100" dir="2700000" algn="tl">
                    <a:srgbClr val="000000">
                      <a:alpha val="43137"/>
                    </a:srgbClr>
                  </a:outerShdw>
                </a:effectLst>
              </a:rPr>
              <a:t>then you no longer let him do anything for his father or his mother, </a:t>
            </a:r>
            <a:r>
              <a:rPr lang="en-US" sz="2200" b="1" baseline="30000" dirty="0">
                <a:effectLst>
                  <a:outerShdw blurRad="38100" dist="38100" dir="2700000" algn="tl">
                    <a:srgbClr val="000000">
                      <a:alpha val="43137"/>
                    </a:srgbClr>
                  </a:outerShdw>
                </a:effectLst>
              </a:rPr>
              <a:t>13 </a:t>
            </a:r>
            <a:r>
              <a:rPr lang="en-US" sz="2200" dirty="0">
                <a:effectLst>
                  <a:outerShdw blurRad="38100" dist="38100" dir="2700000" algn="tl">
                    <a:srgbClr val="000000">
                      <a:alpha val="43137"/>
                    </a:srgbClr>
                  </a:outerShdw>
                </a:effectLst>
              </a:rPr>
              <a:t>making the word of God of no effect through your tradition which you have handed down. And many such things you do</a:t>
            </a:r>
            <a:r>
              <a:rPr lang="en-US" sz="2200" dirty="0" smtClean="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a:t>
            </a:r>
            <a:r>
              <a:rPr lang="en-US" sz="2400" b="1" dirty="0">
                <a:solidFill>
                  <a:srgbClr val="FFFF00"/>
                </a:solidFill>
                <a:effectLst>
                  <a:outerShdw blurRad="38100" dist="38100" dir="2700000" algn="tl">
                    <a:srgbClr val="000000">
                      <a:alpha val="43137"/>
                    </a:srgbClr>
                  </a:outerShdw>
                </a:effectLst>
                <a:cs typeface="Times New Roman" pitchFamily="18" charset="0"/>
              </a:rPr>
              <a:t>Mark 7:1-13</a:t>
            </a:r>
            <a:r>
              <a:rPr lang="en-US" sz="2400" dirty="0" smtClean="0">
                <a:effectLst>
                  <a:outerShdw blurRad="38100" dist="38100" dir="2700000" algn="tl">
                    <a:srgbClr val="000000">
                      <a:alpha val="43137"/>
                    </a:srgbClr>
                  </a:outerShdw>
                </a:effectLst>
              </a:rPr>
              <a:t> ---</a:t>
            </a:r>
            <a:endParaRPr lang="en-U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32880743"/>
      </p:ext>
    </p:extLst>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533400" y="3200400"/>
            <a:ext cx="8153400" cy="3124200"/>
          </a:xfrm>
        </p:spPr>
        <p:txBody>
          <a:bodyPr>
            <a:normAutofit/>
          </a:bodyPr>
          <a:lstStyle/>
          <a:p>
            <a:r>
              <a:rPr lang="en-US" sz="3600" dirty="0" smtClean="0">
                <a:effectLst>
                  <a:outerShdw blurRad="38100" dist="38100" dir="2700000" algn="tl">
                    <a:srgbClr val="000000">
                      <a:alpha val="43137"/>
                    </a:srgbClr>
                  </a:outerShdw>
                </a:effectLst>
              </a:rPr>
              <a:t>Condemned vain </a:t>
            </a:r>
            <a:r>
              <a:rPr lang="en-US" sz="3600" dirty="0">
                <a:effectLst>
                  <a:outerShdw blurRad="38100" dist="38100" dir="2700000" algn="tl">
                    <a:srgbClr val="000000">
                      <a:alpha val="43137"/>
                    </a:srgbClr>
                  </a:outerShdw>
                </a:effectLst>
              </a:rPr>
              <a:t>worship of Pharisees</a:t>
            </a:r>
          </a:p>
          <a:p>
            <a:r>
              <a:rPr lang="en-US" sz="3600" dirty="0">
                <a:effectLst>
                  <a:outerShdw blurRad="38100" dist="38100" dir="2700000" algn="tl">
                    <a:srgbClr val="000000">
                      <a:alpha val="43137"/>
                    </a:srgbClr>
                  </a:outerShdw>
                </a:effectLst>
              </a:rPr>
              <a:t>Pharisees added &amp; deleted </a:t>
            </a:r>
            <a:r>
              <a:rPr lang="en-US" sz="3600" dirty="0" smtClean="0">
                <a:effectLst>
                  <a:outerShdw blurRad="38100" dist="38100" dir="2700000" algn="tl">
                    <a:srgbClr val="000000">
                      <a:alpha val="43137"/>
                    </a:srgbClr>
                  </a:outerShdw>
                </a:effectLst>
              </a:rPr>
              <a:t>part</a:t>
            </a:r>
            <a:r>
              <a:rPr lang="en-US" sz="3600" dirty="0" smtClean="0">
                <a:effectLst>
                  <a:outerShdw blurRad="38100" dist="38100" dir="2700000" algn="tl">
                    <a:srgbClr val="000000">
                      <a:alpha val="43137"/>
                    </a:srgbClr>
                  </a:outerShdw>
                </a:effectLst>
              </a:rPr>
              <a:t>s </a:t>
            </a:r>
            <a:r>
              <a:rPr lang="en-US" sz="3600" dirty="0">
                <a:effectLst>
                  <a:outerShdw blurRad="38100" dist="38100" dir="2700000" algn="tl">
                    <a:srgbClr val="000000">
                      <a:alpha val="43137"/>
                    </a:srgbClr>
                  </a:outerShdw>
                </a:effectLst>
              </a:rPr>
              <a:t>of law</a:t>
            </a:r>
          </a:p>
          <a:p>
            <a:r>
              <a:rPr lang="en-US" sz="3600" dirty="0">
                <a:effectLst>
                  <a:outerShdw blurRad="38100" dist="38100" dir="2700000" algn="tl">
                    <a:srgbClr val="000000">
                      <a:alpha val="43137"/>
                    </a:srgbClr>
                  </a:outerShdw>
                </a:effectLst>
              </a:rPr>
              <a:t>Pharisees did not strictly adhere </a:t>
            </a:r>
            <a:r>
              <a:rPr lang="en-US" sz="3600" dirty="0" smtClean="0">
                <a:effectLst>
                  <a:outerShdw blurRad="38100" dist="38100" dir="2700000" algn="tl">
                    <a:srgbClr val="000000">
                      <a:alpha val="43137"/>
                    </a:srgbClr>
                  </a:outerShdw>
                </a:effectLst>
              </a:rPr>
              <a:t>to </a:t>
            </a:r>
            <a:r>
              <a:rPr lang="en-US" sz="3600" dirty="0">
                <a:effectLst>
                  <a:outerShdw blurRad="38100" dist="38100" dir="2700000" algn="tl">
                    <a:srgbClr val="000000">
                      <a:alpha val="43137"/>
                    </a:srgbClr>
                  </a:outerShdw>
                </a:effectLst>
              </a:rPr>
              <a:t>law</a:t>
            </a:r>
          </a:p>
          <a:p>
            <a:r>
              <a:rPr lang="en-US" sz="3600" dirty="0">
                <a:effectLst>
                  <a:outerShdw blurRad="38100" dist="38100" dir="2700000" algn="tl">
                    <a:srgbClr val="000000">
                      <a:alpha val="43137"/>
                    </a:srgbClr>
                  </a:outerShdw>
                </a:effectLst>
              </a:rPr>
              <a:t>Examples: Hand washing &amp; Parental honor</a:t>
            </a:r>
          </a:p>
        </p:txBody>
      </p:sp>
      <p:sp>
        <p:nvSpPr>
          <p:cNvPr id="20482" name="Rectangle 2"/>
          <p:cNvSpPr>
            <a:spLocks noGrp="1" noChangeArrowheads="1"/>
          </p:cNvSpPr>
          <p:nvPr>
            <p:ph type="title"/>
          </p:nvPr>
        </p:nvSpPr>
        <p:spPr>
          <a:xfrm>
            <a:off x="304800" y="463550"/>
            <a:ext cx="8610600" cy="1136650"/>
          </a:xfrm>
        </p:spPr>
        <p:txBody>
          <a:bodyPr anchor="ctr">
            <a:noAutofit/>
          </a:bodyPr>
          <a:lstStyle/>
          <a:p>
            <a:pPr algn="ctr">
              <a:lnSpc>
                <a:spcPct val="90000"/>
              </a:lnSpc>
            </a:pPr>
            <a:r>
              <a:rPr lang="en-US" sz="4800" b="1" dirty="0" smtClean="0">
                <a:solidFill>
                  <a:srgbClr val="FFFF00"/>
                </a:solidFill>
                <a:effectLst>
                  <a:outerShdw blurRad="38100" dist="38100" dir="2700000" algn="tl">
                    <a:srgbClr val="000000">
                      <a:alpha val="43137"/>
                    </a:srgbClr>
                  </a:outerShdw>
                </a:effectLst>
                <a:latin typeface="Times New Roman" pitchFamily="18" charset="0"/>
              </a:rPr>
              <a:t>Human </a:t>
            </a:r>
            <a:r>
              <a:rPr lang="en-US" sz="4800" b="1" dirty="0" smtClean="0">
                <a:solidFill>
                  <a:srgbClr val="FFFF00"/>
                </a:solidFill>
                <a:effectLst>
                  <a:outerShdw blurRad="38100" dist="38100" dir="2700000" algn="tl">
                    <a:srgbClr val="000000">
                      <a:alpha val="43137"/>
                    </a:srgbClr>
                  </a:outerShdw>
                </a:effectLst>
                <a:latin typeface="Times New Roman" pitchFamily="18" charset="0"/>
              </a:rPr>
              <a:t>Additions </a:t>
            </a:r>
            <a:r>
              <a:rPr lang="en-US" sz="4800" b="1" dirty="0">
                <a:solidFill>
                  <a:srgbClr val="FFFF00"/>
                </a:solidFill>
                <a:effectLst>
                  <a:outerShdw blurRad="38100" dist="38100" dir="2700000" algn="tl">
                    <a:srgbClr val="000000">
                      <a:alpha val="43137"/>
                    </a:srgbClr>
                  </a:outerShdw>
                </a:effectLst>
                <a:latin typeface="Times New Roman" pitchFamily="18" charset="0"/>
              </a:rPr>
              <a:t>&amp; Subtractions of Pharisees</a:t>
            </a:r>
          </a:p>
        </p:txBody>
      </p:sp>
      <p:sp>
        <p:nvSpPr>
          <p:cNvPr id="2" name="TextBox 1"/>
          <p:cNvSpPr txBox="1"/>
          <p:nvPr/>
        </p:nvSpPr>
        <p:spPr>
          <a:xfrm>
            <a:off x="0" y="1847671"/>
            <a:ext cx="9144000" cy="1200329"/>
          </a:xfrm>
          <a:prstGeom prst="rect">
            <a:avLst/>
          </a:prstGeom>
          <a:noFill/>
        </p:spPr>
        <p:txBody>
          <a:bodyPr wrap="square" rtlCol="0">
            <a:spAutoFit/>
          </a:bodyPr>
          <a:lstStyle/>
          <a:p>
            <a:pPr algn="ctr">
              <a:lnSpc>
                <a:spcPct val="90000"/>
              </a:lnSpc>
            </a:pPr>
            <a:r>
              <a:rPr lang="en-US" sz="4000" b="1" i="1" dirty="0">
                <a:solidFill>
                  <a:srgbClr val="FFFF99"/>
                </a:solidFill>
                <a:effectLst>
                  <a:outerShdw blurRad="38100" dist="38100" dir="2700000" algn="tl">
                    <a:srgbClr val="000000">
                      <a:alpha val="43137"/>
                    </a:srgbClr>
                  </a:outerShdw>
                </a:effectLst>
                <a:latin typeface="+mj-lt"/>
              </a:rPr>
              <a:t>Matthew 15:1-14</a:t>
            </a:r>
          </a:p>
          <a:p>
            <a:pPr algn="ctr">
              <a:lnSpc>
                <a:spcPct val="90000"/>
              </a:lnSpc>
            </a:pPr>
            <a:r>
              <a:rPr lang="en-US" sz="4000" b="1" i="1" dirty="0">
                <a:solidFill>
                  <a:srgbClr val="FFFF99"/>
                </a:solidFill>
                <a:effectLst>
                  <a:outerShdw blurRad="38100" dist="38100" dir="2700000" algn="tl">
                    <a:srgbClr val="000000">
                      <a:alpha val="43137"/>
                    </a:srgbClr>
                  </a:outerShdw>
                </a:effectLst>
                <a:latin typeface="+mj-lt"/>
              </a:rPr>
              <a:t>Mark </a:t>
            </a:r>
            <a:r>
              <a:rPr lang="en-US" sz="4000" b="1" i="1" dirty="0" smtClean="0">
                <a:solidFill>
                  <a:srgbClr val="FFFF99"/>
                </a:solidFill>
                <a:effectLst>
                  <a:outerShdw blurRad="38100" dist="38100" dir="2700000" algn="tl">
                    <a:srgbClr val="000000">
                      <a:alpha val="43137"/>
                    </a:srgbClr>
                  </a:outerShdw>
                </a:effectLst>
                <a:latin typeface="+mj-lt"/>
              </a:rPr>
              <a:t>7:1-13</a:t>
            </a:r>
            <a:endParaRPr lang="en-US" sz="4000" b="1" i="1" dirty="0">
              <a:solidFill>
                <a:srgbClr val="FFFF99"/>
              </a:solidFill>
              <a:effectLst>
                <a:outerShdw blurRad="38100" dist="38100" dir="2700000" algn="tl">
                  <a:srgbClr val="000000">
                    <a:alpha val="43137"/>
                  </a:srgbClr>
                </a:outerShdw>
              </a:effectLst>
              <a:latin typeface="+mj-lt"/>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p:cTn id="7" dur="500" fill="hold"/>
                                        <p:tgtEl>
                                          <p:spTgt spid="20483">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2048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0483">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2048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20483">
                                            <p:txEl>
                                              <p:pRg st="1" end="1"/>
                                            </p:txEl>
                                          </p:spTgt>
                                        </p:tgtEl>
                                        <p:attrNameLst>
                                          <p:attrName>style.visibility</p:attrName>
                                        </p:attrNameLst>
                                      </p:cBhvr>
                                      <p:to>
                                        <p:strVal val="visible"/>
                                      </p:to>
                                    </p:set>
                                    <p:anim calcmode="lin" valueType="num">
                                      <p:cBhvr>
                                        <p:cTn id="15" dur="500" fill="hold"/>
                                        <p:tgtEl>
                                          <p:spTgt spid="20483">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20483">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2048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048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20483">
                                            <p:txEl>
                                              <p:pRg st="2" end="2"/>
                                            </p:txEl>
                                          </p:spTgt>
                                        </p:tgtEl>
                                        <p:attrNameLst>
                                          <p:attrName>style.visibility</p:attrName>
                                        </p:attrNameLst>
                                      </p:cBhvr>
                                      <p:to>
                                        <p:strVal val="visible"/>
                                      </p:to>
                                    </p:set>
                                    <p:anim calcmode="lin" valueType="num">
                                      <p:cBhvr>
                                        <p:cTn id="23" dur="500" fill="hold"/>
                                        <p:tgtEl>
                                          <p:spTgt spid="20483">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20483">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2048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048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20483">
                                            <p:txEl>
                                              <p:pRg st="3" end="3"/>
                                            </p:txEl>
                                          </p:spTgt>
                                        </p:tgtEl>
                                        <p:attrNameLst>
                                          <p:attrName>style.visibility</p:attrName>
                                        </p:attrNameLst>
                                      </p:cBhvr>
                                      <p:to>
                                        <p:strVal val="visible"/>
                                      </p:to>
                                    </p:set>
                                    <p:anim calcmode="lin" valueType="num">
                                      <p:cBhvr>
                                        <p:cTn id="31" dur="500" fill="hold"/>
                                        <p:tgtEl>
                                          <p:spTgt spid="20483">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20483">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2048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2048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387350"/>
            <a:ext cx="8458200" cy="1136650"/>
          </a:xfrm>
        </p:spPr>
        <p:txBody>
          <a:bodyPr anchor="ctr">
            <a:noAutofit/>
          </a:bodyPr>
          <a:lstStyle/>
          <a:p>
            <a:pPr algn="ctr"/>
            <a:r>
              <a:rPr lang="en-US" sz="5000" b="1" dirty="0">
                <a:solidFill>
                  <a:srgbClr val="FFFF00"/>
                </a:solidFill>
                <a:effectLst>
                  <a:outerShdw blurRad="38100" dist="38100" dir="2700000" algn="tl">
                    <a:srgbClr val="000000">
                      <a:alpha val="43137"/>
                    </a:srgbClr>
                  </a:outerShdw>
                </a:effectLst>
                <a:latin typeface="Times New Roman" pitchFamily="18" charset="0"/>
              </a:rPr>
              <a:t>God’s Law versus Human Law</a:t>
            </a:r>
          </a:p>
        </p:txBody>
      </p:sp>
      <p:sp>
        <p:nvSpPr>
          <p:cNvPr id="21507" name="Rectangle 3"/>
          <p:cNvSpPr>
            <a:spLocks noGrp="1" noChangeArrowheads="1"/>
          </p:cNvSpPr>
          <p:nvPr>
            <p:ph sz="half" idx="1"/>
          </p:nvPr>
        </p:nvSpPr>
        <p:spPr>
          <a:xfrm>
            <a:off x="258762" y="1676400"/>
            <a:ext cx="4008438" cy="3522663"/>
          </a:xfrm>
        </p:spPr>
        <p:txBody>
          <a:bodyPr>
            <a:noAutofit/>
          </a:bodyPr>
          <a:lstStyle/>
          <a:p>
            <a:r>
              <a:rPr lang="en-US" sz="3200" dirty="0">
                <a:solidFill>
                  <a:srgbClr val="FFFF66"/>
                </a:solidFill>
                <a:effectLst>
                  <a:outerShdw blurRad="38100" dist="38100" dir="2700000" algn="tl">
                    <a:srgbClr val="000000">
                      <a:alpha val="43137"/>
                    </a:srgbClr>
                  </a:outerShdw>
                </a:effectLst>
              </a:rPr>
              <a:t>No requirement of hand washing ritual</a:t>
            </a:r>
          </a:p>
          <a:p>
            <a:r>
              <a:rPr lang="en-US" sz="3200" dirty="0">
                <a:solidFill>
                  <a:srgbClr val="FFFF66"/>
                </a:solidFill>
                <a:effectLst>
                  <a:outerShdw blurRad="38100" dist="38100" dir="2700000" algn="tl">
                    <a:srgbClr val="000000">
                      <a:alpha val="43137"/>
                    </a:srgbClr>
                  </a:outerShdw>
                </a:effectLst>
              </a:rPr>
              <a:t>Required honor to father and mother independent of other responsibility</a:t>
            </a:r>
          </a:p>
          <a:p>
            <a:r>
              <a:rPr lang="en-US" sz="3200" dirty="0">
                <a:solidFill>
                  <a:srgbClr val="FFFF66"/>
                </a:solidFill>
                <a:effectLst>
                  <a:outerShdw blurRad="38100" dist="38100" dir="2700000" algn="tl">
                    <a:srgbClr val="000000">
                      <a:alpha val="43137"/>
                    </a:srgbClr>
                  </a:outerShdw>
                </a:effectLst>
              </a:rPr>
              <a:t>Forbade addition or subtraction to law</a:t>
            </a:r>
          </a:p>
        </p:txBody>
      </p:sp>
      <p:sp>
        <p:nvSpPr>
          <p:cNvPr id="21508" name="Rectangle 4"/>
          <p:cNvSpPr>
            <a:spLocks noGrp="1" noChangeArrowheads="1"/>
          </p:cNvSpPr>
          <p:nvPr>
            <p:ph sz="half" idx="2"/>
          </p:nvPr>
        </p:nvSpPr>
        <p:spPr>
          <a:xfrm>
            <a:off x="4648200" y="1676400"/>
            <a:ext cx="4191000" cy="4089400"/>
          </a:xfrm>
        </p:spPr>
        <p:txBody>
          <a:bodyPr>
            <a:noAutofit/>
          </a:bodyPr>
          <a:lstStyle/>
          <a:p>
            <a:r>
              <a:rPr lang="en-US" sz="3200" i="1" dirty="0">
                <a:effectLst>
                  <a:outerShdw blurRad="38100" dist="38100" dir="2700000" algn="tl">
                    <a:srgbClr val="000000">
                      <a:alpha val="43137"/>
                    </a:srgbClr>
                  </a:outerShdw>
                </a:effectLst>
              </a:rPr>
              <a:t>Made failure to wash a matter of sin</a:t>
            </a:r>
          </a:p>
          <a:p>
            <a:r>
              <a:rPr lang="en-US" sz="3200" i="1" dirty="0">
                <a:effectLst>
                  <a:outerShdw blurRad="38100" dist="38100" dir="2700000" algn="tl">
                    <a:srgbClr val="000000">
                      <a:alpha val="43137"/>
                    </a:srgbClr>
                  </a:outerShdw>
                </a:effectLst>
              </a:rPr>
              <a:t>Excused one from aid to parents if that part was called “</a:t>
            </a:r>
            <a:r>
              <a:rPr lang="en-US" sz="3200" i="1" dirty="0" err="1">
                <a:effectLst>
                  <a:outerShdw blurRad="38100" dist="38100" dir="2700000" algn="tl">
                    <a:srgbClr val="000000">
                      <a:alpha val="43137"/>
                    </a:srgbClr>
                  </a:outerShdw>
                </a:effectLst>
              </a:rPr>
              <a:t>Corban</a:t>
            </a:r>
            <a:r>
              <a:rPr lang="en-US" sz="3200" i="1" dirty="0">
                <a:effectLst>
                  <a:outerShdw blurRad="38100" dist="38100" dir="2700000" algn="tl">
                    <a:srgbClr val="000000">
                      <a:alpha val="43137"/>
                    </a:srgbClr>
                  </a:outerShdw>
                </a:effectLst>
              </a:rPr>
              <a:t>” (dedicated to God)</a:t>
            </a:r>
          </a:p>
          <a:p>
            <a:r>
              <a:rPr lang="en-US" sz="3200" i="1" dirty="0" smtClean="0">
                <a:effectLst>
                  <a:outerShdw blurRad="38100" dist="38100" dir="2700000" algn="tl">
                    <a:srgbClr val="000000">
                      <a:alpha val="43137"/>
                    </a:srgbClr>
                  </a:outerShdw>
                </a:effectLst>
              </a:rPr>
              <a:t>Elevated</a:t>
            </a:r>
            <a:r>
              <a:rPr lang="en-US" sz="3200" i="1" dirty="0" smtClean="0">
                <a:effectLst>
                  <a:outerShdw blurRad="38100" dist="38100" dir="2700000" algn="tl">
                    <a:srgbClr val="000000">
                      <a:alpha val="43137"/>
                    </a:srgbClr>
                  </a:outerShdw>
                </a:effectLst>
              </a:rPr>
              <a:t> </a:t>
            </a:r>
            <a:r>
              <a:rPr lang="en-US" sz="3200" i="1" dirty="0">
                <a:effectLst>
                  <a:outerShdw blurRad="38100" dist="38100" dir="2700000" algn="tl">
                    <a:srgbClr val="000000">
                      <a:alpha val="43137"/>
                    </a:srgbClr>
                  </a:outerShdw>
                </a:effectLst>
              </a:rPr>
              <a:t>human will to replace God’s will</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1508">
                                            <p:txEl>
                                              <p:pRg st="0" end="0"/>
                                            </p:txEl>
                                          </p:spTgt>
                                        </p:tgtEl>
                                        <p:attrNameLst>
                                          <p:attrName>style.visibility</p:attrName>
                                        </p:attrNameLst>
                                      </p:cBhvr>
                                      <p:to>
                                        <p:strVal val="visible"/>
                                      </p:to>
                                    </p:set>
                                    <p:anim calcmode="lin" valueType="num">
                                      <p:cBhvr additive="base">
                                        <p:cTn id="25" dur="500" fill="hold"/>
                                        <p:tgtEl>
                                          <p:spTgt spid="21508">
                                            <p:txEl>
                                              <p:pRg st="0" end="0"/>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150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21508">
                                            <p:txEl>
                                              <p:pRg st="1" end="1"/>
                                            </p:txEl>
                                          </p:spTgt>
                                        </p:tgtEl>
                                        <p:attrNameLst>
                                          <p:attrName>style.visibility</p:attrName>
                                        </p:attrNameLst>
                                      </p:cBhvr>
                                      <p:to>
                                        <p:strVal val="visible"/>
                                      </p:to>
                                    </p:set>
                                    <p:anim calcmode="lin" valueType="num">
                                      <p:cBhvr additive="base">
                                        <p:cTn id="31" dur="500" fill="hold"/>
                                        <p:tgtEl>
                                          <p:spTgt spid="21508">
                                            <p:txEl>
                                              <p:pRg st="1" end="1"/>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150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21508">
                                            <p:txEl>
                                              <p:pRg st="2" end="2"/>
                                            </p:txEl>
                                          </p:spTgt>
                                        </p:tgtEl>
                                        <p:attrNameLst>
                                          <p:attrName>style.visibility</p:attrName>
                                        </p:attrNameLst>
                                      </p:cBhvr>
                                      <p:to>
                                        <p:strVal val="visible"/>
                                      </p:to>
                                    </p:set>
                                    <p:anim calcmode="lin" valueType="num">
                                      <p:cBhvr additive="base">
                                        <p:cTn id="37" dur="500" fill="hold"/>
                                        <p:tgtEl>
                                          <p:spTgt spid="21508">
                                            <p:txEl>
                                              <p:pRg st="2" end="2"/>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150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P spid="2150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520513"/>
            <a:ext cx="8305800" cy="5262979"/>
          </a:xfrm>
          <a:prstGeom prst="rect">
            <a:avLst/>
          </a:prstGeom>
        </p:spPr>
        <p:txBody>
          <a:bodyPr wrap="square" anchor="ctr">
            <a:spAutoFit/>
          </a:bodyPr>
          <a:lstStyle/>
          <a:p>
            <a:r>
              <a:rPr lang="en-US" sz="4200" b="1" baseline="30000" dirty="0">
                <a:effectLst>
                  <a:outerShdw blurRad="38100" dist="38100" dir="2700000" algn="tl">
                    <a:srgbClr val="000000">
                      <a:alpha val="43137"/>
                    </a:srgbClr>
                  </a:outerShdw>
                </a:effectLst>
              </a:rPr>
              <a:t>8 </a:t>
            </a:r>
            <a:r>
              <a:rPr lang="en-US" sz="4200" b="1" dirty="0" smtClean="0">
                <a:effectLst>
                  <a:outerShdw blurRad="38100" dist="38100" dir="2700000" algn="tl">
                    <a:srgbClr val="000000">
                      <a:alpha val="43137"/>
                    </a:srgbClr>
                  </a:outerShdw>
                </a:effectLst>
              </a:rPr>
              <a:t>“</a:t>
            </a:r>
            <a:r>
              <a:rPr lang="en-US" sz="4200" dirty="0" smtClean="0">
                <a:effectLst>
                  <a:outerShdw blurRad="38100" dist="38100" dir="2700000" algn="tl">
                    <a:srgbClr val="000000">
                      <a:alpha val="43137"/>
                    </a:srgbClr>
                  </a:outerShdw>
                </a:effectLst>
              </a:rPr>
              <a:t>For </a:t>
            </a:r>
            <a:r>
              <a:rPr lang="en-US" sz="4200" dirty="0">
                <a:effectLst>
                  <a:outerShdw blurRad="38100" dist="38100" dir="2700000" algn="tl">
                    <a:srgbClr val="000000">
                      <a:alpha val="43137"/>
                    </a:srgbClr>
                  </a:outerShdw>
                </a:effectLst>
              </a:rPr>
              <a:t>laying aside the commandment of God, you hold the tradition </a:t>
            </a:r>
            <a:r>
              <a:rPr lang="en-US" sz="4200" dirty="0" smtClean="0">
                <a:effectLst>
                  <a:outerShdw blurRad="38100" dist="38100" dir="2700000" algn="tl">
                    <a:srgbClr val="000000">
                      <a:alpha val="43137"/>
                    </a:srgbClr>
                  </a:outerShdw>
                </a:effectLst>
              </a:rPr>
              <a:t>of men – the washing </a:t>
            </a:r>
            <a:r>
              <a:rPr lang="en-US" sz="4200" dirty="0">
                <a:effectLst>
                  <a:outerShdw blurRad="38100" dist="38100" dir="2700000" algn="tl">
                    <a:srgbClr val="000000">
                      <a:alpha val="43137"/>
                    </a:srgbClr>
                  </a:outerShdw>
                </a:effectLst>
              </a:rPr>
              <a:t>of pitchers and cups, and many other such things you do</a:t>
            </a:r>
            <a:r>
              <a:rPr lang="en-US" sz="4200" dirty="0" smtClean="0">
                <a:effectLst>
                  <a:outerShdw blurRad="38100" dist="38100" dir="2700000" algn="tl">
                    <a:srgbClr val="000000">
                      <a:alpha val="43137"/>
                    </a:srgbClr>
                  </a:outerShdw>
                </a:effectLst>
              </a:rPr>
              <a:t>.</a:t>
            </a:r>
            <a:r>
              <a:rPr lang="en-US" sz="4200" b="1" dirty="0" smtClean="0">
                <a:effectLst>
                  <a:outerShdw blurRad="38100" dist="38100" dir="2700000" algn="tl">
                    <a:srgbClr val="000000">
                      <a:alpha val="43137"/>
                    </a:srgbClr>
                  </a:outerShdw>
                </a:effectLst>
              </a:rPr>
              <a:t>”</a:t>
            </a:r>
            <a:r>
              <a:rPr lang="en-US" sz="4200" dirty="0" smtClean="0">
                <a:effectLst>
                  <a:outerShdw blurRad="38100" dist="38100" dir="2700000" algn="tl">
                    <a:srgbClr val="000000">
                      <a:alpha val="43137"/>
                    </a:srgbClr>
                  </a:outerShdw>
                </a:effectLst>
              </a:rPr>
              <a:t> </a:t>
            </a:r>
            <a:r>
              <a:rPr lang="en-US" sz="4200" b="1" baseline="30000" dirty="0" smtClean="0">
                <a:effectLst>
                  <a:outerShdw blurRad="38100" dist="38100" dir="2700000" algn="tl">
                    <a:srgbClr val="000000">
                      <a:alpha val="43137"/>
                    </a:srgbClr>
                  </a:outerShdw>
                </a:effectLst>
              </a:rPr>
              <a:t>9</a:t>
            </a:r>
            <a:r>
              <a:rPr lang="en-US" sz="4200" b="1" baseline="30000" dirty="0">
                <a:effectLst>
                  <a:outerShdw blurRad="38100" dist="38100" dir="2700000" algn="tl">
                    <a:srgbClr val="000000">
                      <a:alpha val="43137"/>
                    </a:srgbClr>
                  </a:outerShdw>
                </a:effectLst>
              </a:rPr>
              <a:t> </a:t>
            </a:r>
            <a:r>
              <a:rPr lang="en-US" sz="4200" dirty="0">
                <a:effectLst>
                  <a:outerShdw blurRad="38100" dist="38100" dir="2700000" algn="tl">
                    <a:srgbClr val="000000">
                      <a:alpha val="43137"/>
                    </a:srgbClr>
                  </a:outerShdw>
                </a:effectLst>
              </a:rPr>
              <a:t>He said to them, </a:t>
            </a:r>
            <a:r>
              <a:rPr lang="en-US" sz="4200" b="1" dirty="0">
                <a:effectLst>
                  <a:outerShdw blurRad="38100" dist="38100" dir="2700000" algn="tl">
                    <a:srgbClr val="000000">
                      <a:alpha val="43137"/>
                    </a:srgbClr>
                  </a:outerShdw>
                </a:effectLst>
              </a:rPr>
              <a:t>“</a:t>
            </a:r>
            <a:r>
              <a:rPr lang="en-US" sz="4200" dirty="0">
                <a:effectLst>
                  <a:outerShdw blurRad="38100" dist="38100" dir="2700000" algn="tl">
                    <a:srgbClr val="000000">
                      <a:alpha val="43137"/>
                    </a:srgbClr>
                  </a:outerShdw>
                </a:effectLst>
              </a:rPr>
              <a:t>All too well you reject the commandment of God, </a:t>
            </a:r>
            <a:r>
              <a:rPr lang="en-US" sz="4200" dirty="0" smtClean="0">
                <a:effectLst>
                  <a:outerShdw blurRad="38100" dist="38100" dir="2700000" algn="tl">
                    <a:srgbClr val="000000">
                      <a:alpha val="43137"/>
                    </a:srgbClr>
                  </a:outerShdw>
                </a:effectLst>
              </a:rPr>
              <a:t>  that </a:t>
            </a:r>
            <a:r>
              <a:rPr lang="en-US" sz="4200" dirty="0">
                <a:effectLst>
                  <a:outerShdw blurRad="38100" dist="38100" dir="2700000" algn="tl">
                    <a:srgbClr val="000000">
                      <a:alpha val="43137"/>
                    </a:srgbClr>
                  </a:outerShdw>
                </a:effectLst>
              </a:rPr>
              <a:t>you may keep your </a:t>
            </a:r>
            <a:r>
              <a:rPr lang="en-US" sz="4200" dirty="0" smtClean="0">
                <a:effectLst>
                  <a:outerShdw blurRad="38100" dist="38100" dir="2700000" algn="tl">
                    <a:srgbClr val="000000">
                      <a:alpha val="43137"/>
                    </a:srgbClr>
                  </a:outerShdw>
                </a:effectLst>
              </a:rPr>
              <a:t>tradition</a:t>
            </a:r>
            <a:r>
              <a:rPr lang="en-US" sz="4200" b="1" dirty="0" smtClean="0">
                <a:effectLst>
                  <a:outerShdw blurRad="38100" dist="38100" dir="2700000" algn="tl">
                    <a:srgbClr val="000000">
                      <a:alpha val="43137"/>
                    </a:srgbClr>
                  </a:outerShdw>
                </a:effectLst>
              </a:rPr>
              <a:t>”</a:t>
            </a:r>
            <a:r>
              <a:rPr lang="en-US" sz="4200" dirty="0" smtClean="0">
                <a:effectLst>
                  <a:outerShdw blurRad="38100" dist="38100" dir="2700000" algn="tl">
                    <a:srgbClr val="000000">
                      <a:alpha val="43137"/>
                    </a:srgbClr>
                  </a:outerShdw>
                </a:effectLst>
              </a:rPr>
              <a:t> </a:t>
            </a:r>
            <a:r>
              <a:rPr lang="en-US" sz="4200" b="1" dirty="0">
                <a:effectLst>
                  <a:outerShdw blurRad="38100" dist="38100" dir="2700000" algn="tl">
                    <a:srgbClr val="000000">
                      <a:alpha val="43137"/>
                    </a:srgbClr>
                  </a:outerShdw>
                </a:effectLst>
              </a:rPr>
              <a:t>(</a:t>
            </a:r>
            <a:r>
              <a:rPr lang="en-US" sz="4200" b="1" dirty="0">
                <a:solidFill>
                  <a:srgbClr val="FFFF66"/>
                </a:solidFill>
                <a:effectLst>
                  <a:outerShdw blurRad="38100" dist="38100" dir="2700000" algn="tl">
                    <a:srgbClr val="000000">
                      <a:alpha val="43137"/>
                    </a:srgbClr>
                  </a:outerShdw>
                </a:effectLst>
              </a:rPr>
              <a:t>Mark 7:8-9</a:t>
            </a:r>
            <a:r>
              <a:rPr lang="en-US" sz="4200" b="1" dirty="0">
                <a:effectLst>
                  <a:outerShdw blurRad="38100" dist="38100" dir="2700000" algn="tl">
                    <a:srgbClr val="000000">
                      <a:alpha val="43137"/>
                    </a:srgbClr>
                  </a:outerShdw>
                </a:effectLst>
              </a:rPr>
              <a:t>).</a:t>
            </a:r>
            <a:endParaRPr lang="en-US" sz="4200" dirty="0">
              <a:effectLst>
                <a:outerShdw blurRad="38100" dist="38100" dir="2700000" algn="tl">
                  <a:srgbClr val="000000">
                    <a:alpha val="43137"/>
                  </a:srgbClr>
                </a:outerShdw>
              </a:effectLst>
            </a:endParaRPr>
          </a:p>
        </p:txBody>
      </p:sp>
      <p:cxnSp>
        <p:nvCxnSpPr>
          <p:cNvPr id="7" name="Straight Connector 6"/>
          <p:cNvCxnSpPr/>
          <p:nvPr/>
        </p:nvCxnSpPr>
        <p:spPr>
          <a:xfrm>
            <a:off x="2057400" y="1219200"/>
            <a:ext cx="6553200" cy="0"/>
          </a:xfrm>
          <a:prstGeom prst="line">
            <a:avLst/>
          </a:prstGeom>
          <a:ln w="57150">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1828800"/>
            <a:ext cx="5257800" cy="0"/>
          </a:xfrm>
          <a:prstGeom prst="line">
            <a:avLst/>
          </a:prstGeom>
          <a:ln w="57150">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09600" y="4419600"/>
            <a:ext cx="6858000" cy="0"/>
          </a:xfrm>
          <a:prstGeom prst="line">
            <a:avLst/>
          </a:prstGeom>
          <a:ln w="57150">
            <a:solidFill>
              <a:srgbClr val="FF3300"/>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533400" y="4495800"/>
            <a:ext cx="2895600" cy="609600"/>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3505200" y="5105400"/>
            <a:ext cx="4114800" cy="0"/>
          </a:xfrm>
          <a:prstGeom prst="line">
            <a:avLst/>
          </a:prstGeom>
          <a:ln w="57150">
            <a:solidFill>
              <a:srgbClr val="FF33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733065"/>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inVertic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305800" cy="1219200"/>
          </a:xfrm>
        </p:spPr>
        <p:txBody>
          <a:bodyPr anchor="ctr">
            <a:noAutofit/>
          </a:bodyPr>
          <a:lstStyle/>
          <a:p>
            <a:pPr algn="ctr"/>
            <a:r>
              <a:rPr lang="en-US" sz="5600" b="1" dirty="0" smtClean="0">
                <a:solidFill>
                  <a:srgbClr val="FFFF00"/>
                </a:solidFill>
                <a:effectLst>
                  <a:outerShdw blurRad="38100" dist="38100" dir="2700000" algn="tl">
                    <a:srgbClr val="000000">
                      <a:alpha val="43137"/>
                    </a:srgbClr>
                  </a:outerShdw>
                </a:effectLst>
              </a:rPr>
              <a:t>If the Origin of Scripture Is N</a:t>
            </a:r>
            <a:r>
              <a:rPr lang="en-US" sz="5600" b="1" cap="small" dirty="0" smtClean="0">
                <a:solidFill>
                  <a:srgbClr val="FFFF00"/>
                </a:solidFill>
                <a:effectLst>
                  <a:outerShdw blurRad="38100" dist="38100" dir="2700000" algn="tl">
                    <a:srgbClr val="000000">
                      <a:alpha val="43137"/>
                    </a:srgbClr>
                  </a:outerShdw>
                </a:effectLst>
              </a:rPr>
              <a:t>ot</a:t>
            </a:r>
            <a:r>
              <a:rPr lang="en-US" sz="5600" b="1" dirty="0" smtClean="0">
                <a:solidFill>
                  <a:srgbClr val="FFFF00"/>
                </a:solidFill>
                <a:effectLst>
                  <a:outerShdw blurRad="38100" dist="38100" dir="2700000" algn="tl">
                    <a:srgbClr val="000000">
                      <a:alpha val="43137"/>
                    </a:srgbClr>
                  </a:outerShdw>
                </a:effectLst>
              </a:rPr>
              <a:t> God… </a:t>
            </a:r>
            <a:endParaRPr lang="en-US" sz="5600" b="1" dirty="0">
              <a:solidFill>
                <a:srgbClr val="FFFF00"/>
              </a:solidFill>
              <a:effectLst>
                <a:outerShdw blurRad="38100" dist="38100" dir="2700000" algn="tl">
                  <a:srgbClr val="000000">
                    <a:alpha val="43137"/>
                  </a:srgbClr>
                </a:outerShdw>
              </a:effectLst>
            </a:endParaRPr>
          </a:p>
        </p:txBody>
      </p:sp>
      <p:sp>
        <p:nvSpPr>
          <p:cNvPr id="3" name="TextBox 2"/>
          <p:cNvSpPr txBox="1"/>
          <p:nvPr/>
        </p:nvSpPr>
        <p:spPr>
          <a:xfrm>
            <a:off x="304800" y="3200400"/>
            <a:ext cx="8534400" cy="861774"/>
          </a:xfrm>
          <a:prstGeom prst="rect">
            <a:avLst/>
          </a:prstGeom>
          <a:noFill/>
        </p:spPr>
        <p:txBody>
          <a:bodyPr wrap="square" rtlCol="0">
            <a:spAutoFit/>
          </a:bodyPr>
          <a:lstStyle/>
          <a:p>
            <a:pPr algn="ctr"/>
            <a:r>
              <a:rPr lang="en-US" sz="5000" b="1" dirty="0" smtClean="0">
                <a:solidFill>
                  <a:srgbClr val="FFFFFF"/>
                </a:solidFill>
                <a:effectLst>
                  <a:outerShdw blurRad="38100" dist="38100" dir="2700000" algn="tl">
                    <a:srgbClr val="000000">
                      <a:alpha val="43137"/>
                    </a:srgbClr>
                  </a:outerShdw>
                </a:effectLst>
              </a:rPr>
              <a:t>It Has N</a:t>
            </a:r>
            <a:r>
              <a:rPr lang="en-US" sz="5000" b="1" cap="small" dirty="0" smtClean="0">
                <a:solidFill>
                  <a:srgbClr val="FFFFFF"/>
                </a:solidFill>
                <a:effectLst>
                  <a:outerShdw blurRad="38100" dist="38100" dir="2700000" algn="tl">
                    <a:srgbClr val="000000">
                      <a:alpha val="43137"/>
                    </a:srgbClr>
                  </a:outerShdw>
                </a:effectLst>
              </a:rPr>
              <a:t>o</a:t>
            </a:r>
            <a:r>
              <a:rPr lang="en-US" sz="5000" b="1" dirty="0" smtClean="0">
                <a:solidFill>
                  <a:srgbClr val="FFFFFF"/>
                </a:solidFill>
                <a:effectLst>
                  <a:outerShdw blurRad="38100" dist="38100" dir="2700000" algn="tl">
                    <a:srgbClr val="000000">
                      <a:alpha val="43137"/>
                    </a:srgbClr>
                  </a:outerShdw>
                </a:effectLst>
              </a:rPr>
              <a:t> Power or Authority </a:t>
            </a:r>
            <a:endParaRPr lang="en-US" sz="5000" b="1" dirty="0">
              <a:solidFill>
                <a:srgbClr val="FFFFFF"/>
              </a:solidFill>
              <a:effectLst>
                <a:outerShdw blurRad="38100" dist="38100" dir="2700000" algn="tl">
                  <a:srgbClr val="000000">
                    <a:alpha val="43137"/>
                  </a:srgbClr>
                </a:outerShdw>
              </a:effectLst>
            </a:endParaRPr>
          </a:p>
        </p:txBody>
      </p:sp>
      <p:cxnSp>
        <p:nvCxnSpPr>
          <p:cNvPr id="5" name="Straight Connector 4"/>
          <p:cNvCxnSpPr/>
          <p:nvPr/>
        </p:nvCxnSpPr>
        <p:spPr>
          <a:xfrm>
            <a:off x="3352800" y="4062174"/>
            <a:ext cx="17526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943600" y="4062174"/>
            <a:ext cx="2667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9898948"/>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305800" cy="1219200"/>
          </a:xfrm>
        </p:spPr>
        <p:txBody>
          <a:bodyPr anchor="ctr">
            <a:noAutofit/>
          </a:bodyPr>
          <a:lstStyle/>
          <a:p>
            <a:pPr algn="ctr"/>
            <a:r>
              <a:rPr lang="en-US" sz="5600" b="1" dirty="0" smtClean="0">
                <a:solidFill>
                  <a:srgbClr val="FFFF00"/>
                </a:solidFill>
                <a:effectLst>
                  <a:outerShdw blurRad="38100" dist="38100" dir="2700000" algn="tl">
                    <a:srgbClr val="000000">
                      <a:alpha val="43137"/>
                    </a:srgbClr>
                  </a:outerShdw>
                </a:effectLst>
              </a:rPr>
              <a:t>If the Origin of Scripture </a:t>
            </a:r>
            <a:r>
              <a:rPr lang="en-US" sz="5600" b="1" cap="all" dirty="0" smtClean="0">
                <a:solidFill>
                  <a:srgbClr val="FFFF00"/>
                </a:solidFill>
                <a:effectLst>
                  <a:outerShdw blurRad="38100" dist="38100" dir="2700000" algn="tl">
                    <a:srgbClr val="000000">
                      <a:alpha val="43137"/>
                    </a:srgbClr>
                  </a:outerShdw>
                </a:effectLst>
              </a:rPr>
              <a:t>Is</a:t>
            </a:r>
            <a:r>
              <a:rPr lang="en-US" sz="5600" b="1" dirty="0" smtClean="0">
                <a:solidFill>
                  <a:srgbClr val="FFFF00"/>
                </a:solidFill>
                <a:effectLst>
                  <a:outerShdw blurRad="38100" dist="38100" dir="2700000" algn="tl">
                    <a:srgbClr val="000000">
                      <a:alpha val="43137"/>
                    </a:srgbClr>
                  </a:outerShdw>
                </a:effectLst>
              </a:rPr>
              <a:t> God… </a:t>
            </a:r>
            <a:endParaRPr lang="en-US" sz="5600" b="1" dirty="0">
              <a:solidFill>
                <a:srgbClr val="FFFF00"/>
              </a:solidFill>
              <a:effectLst>
                <a:outerShdw blurRad="38100" dist="38100" dir="2700000" algn="tl">
                  <a:srgbClr val="000000">
                    <a:alpha val="43137"/>
                  </a:srgbClr>
                </a:outerShdw>
              </a:effectLst>
            </a:endParaRPr>
          </a:p>
        </p:txBody>
      </p:sp>
      <p:sp>
        <p:nvSpPr>
          <p:cNvPr id="3" name="TextBox 2"/>
          <p:cNvSpPr txBox="1"/>
          <p:nvPr/>
        </p:nvSpPr>
        <p:spPr>
          <a:xfrm>
            <a:off x="304800" y="3200400"/>
            <a:ext cx="8534400" cy="861774"/>
          </a:xfrm>
          <a:prstGeom prst="rect">
            <a:avLst/>
          </a:prstGeom>
          <a:noFill/>
        </p:spPr>
        <p:txBody>
          <a:bodyPr wrap="square" rtlCol="0">
            <a:spAutoFit/>
          </a:bodyPr>
          <a:lstStyle/>
          <a:p>
            <a:pPr algn="ctr"/>
            <a:r>
              <a:rPr lang="en-US" sz="5000" b="1" dirty="0" smtClean="0">
                <a:solidFill>
                  <a:srgbClr val="FFFFFF"/>
                </a:solidFill>
                <a:effectLst>
                  <a:outerShdw blurRad="38100" dist="38100" dir="2700000" algn="tl">
                    <a:srgbClr val="000000">
                      <a:alpha val="43137"/>
                    </a:srgbClr>
                  </a:outerShdw>
                </a:effectLst>
              </a:rPr>
              <a:t>It Has A</a:t>
            </a:r>
            <a:r>
              <a:rPr lang="en-US" sz="5000" b="1" cap="small" dirty="0" smtClean="0">
                <a:solidFill>
                  <a:srgbClr val="FFFFFF"/>
                </a:solidFill>
                <a:effectLst>
                  <a:outerShdw blurRad="38100" dist="38100" dir="2700000" algn="tl">
                    <a:srgbClr val="000000">
                      <a:alpha val="43137"/>
                    </a:srgbClr>
                  </a:outerShdw>
                </a:effectLst>
              </a:rPr>
              <a:t>ll</a:t>
            </a:r>
            <a:r>
              <a:rPr lang="en-US" sz="5000" b="1" dirty="0" smtClean="0">
                <a:solidFill>
                  <a:srgbClr val="FFFFFF"/>
                </a:solidFill>
                <a:effectLst>
                  <a:outerShdw blurRad="38100" dist="38100" dir="2700000" algn="tl">
                    <a:srgbClr val="000000">
                      <a:alpha val="43137"/>
                    </a:srgbClr>
                  </a:outerShdw>
                </a:effectLst>
              </a:rPr>
              <a:t> Power &amp; Authority </a:t>
            </a:r>
            <a:endParaRPr lang="en-US" sz="5000" b="1" dirty="0">
              <a:solidFill>
                <a:srgbClr val="FFFFFF"/>
              </a:solidFill>
              <a:effectLst>
                <a:outerShdw blurRad="38100" dist="38100" dir="2700000" algn="tl">
                  <a:srgbClr val="000000">
                    <a:alpha val="43137"/>
                  </a:srgbClr>
                </a:outerShdw>
              </a:effectLst>
            </a:endParaRPr>
          </a:p>
        </p:txBody>
      </p:sp>
      <p:cxnSp>
        <p:nvCxnSpPr>
          <p:cNvPr id="5" name="Straight Connector 4"/>
          <p:cNvCxnSpPr/>
          <p:nvPr/>
        </p:nvCxnSpPr>
        <p:spPr>
          <a:xfrm>
            <a:off x="3505200" y="4062174"/>
            <a:ext cx="17526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019800" y="4062174"/>
            <a:ext cx="27432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4855609"/>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676400"/>
            <a:ext cx="8991600" cy="1066800"/>
          </a:xfrm>
        </p:spPr>
        <p:txBody>
          <a:bodyPr anchor="ctr"/>
          <a:lstStyle/>
          <a:p>
            <a:pPr algn="ctr"/>
            <a:r>
              <a:rPr lang="en-US" sz="5400" b="1" dirty="0" smtClean="0">
                <a:solidFill>
                  <a:srgbClr val="FFFF00"/>
                </a:solidFill>
                <a:effectLst>
                  <a:outerShdw blurRad="38100" dist="38100" dir="2700000" algn="tl">
                    <a:srgbClr val="000000">
                      <a:alpha val="43137"/>
                    </a:srgbClr>
                  </a:outerShdw>
                </a:effectLst>
              </a:rPr>
              <a:t>Does My Life Demonstrate…</a:t>
            </a:r>
            <a:endParaRPr lang="en-US" sz="5400" b="1" dirty="0">
              <a:solidFill>
                <a:srgbClr val="FFFF00"/>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0" y="2895600"/>
            <a:ext cx="9144000" cy="984736"/>
          </a:xfrm>
        </p:spPr>
        <p:txBody>
          <a:bodyPr anchor="ctr">
            <a:noAutofit/>
          </a:bodyPr>
          <a:lstStyle/>
          <a:p>
            <a:pPr algn="ctr">
              <a:spcBef>
                <a:spcPts val="0"/>
              </a:spcBef>
            </a:pPr>
            <a:r>
              <a:rPr lang="en-US" sz="4200" b="1" dirty="0" smtClean="0">
                <a:solidFill>
                  <a:srgbClr val="FFFFFF"/>
                </a:solidFill>
                <a:effectLst>
                  <a:outerShdw blurRad="38100" dist="38100" dir="2700000" algn="tl">
                    <a:srgbClr val="000000">
                      <a:alpha val="43137"/>
                    </a:srgbClr>
                  </a:outerShdw>
                </a:effectLst>
              </a:rPr>
              <a:t>A belief that Scripture “proceeds </a:t>
            </a:r>
            <a:r>
              <a:rPr lang="en-US" sz="4200" b="1" dirty="0">
                <a:solidFill>
                  <a:srgbClr val="FFFFFF"/>
                </a:solidFill>
                <a:effectLst>
                  <a:outerShdw blurRad="38100" dist="38100" dir="2700000" algn="tl">
                    <a:srgbClr val="000000">
                      <a:alpha val="43137"/>
                    </a:srgbClr>
                  </a:outerShdw>
                </a:effectLst>
              </a:rPr>
              <a:t>from the mouth of God</a:t>
            </a:r>
            <a:r>
              <a:rPr lang="en-US" sz="4200" b="1" dirty="0" smtClean="0">
                <a:solidFill>
                  <a:srgbClr val="FFFFFF"/>
                </a:solidFill>
                <a:effectLst>
                  <a:outerShdw blurRad="38100" dist="38100" dir="2700000" algn="tl">
                    <a:srgbClr val="000000">
                      <a:alpha val="43137"/>
                    </a:srgbClr>
                  </a:outerShdw>
                </a:effectLst>
              </a:rPr>
              <a:t>”?</a:t>
            </a:r>
            <a:endParaRPr lang="en-US" sz="4200" b="1" dirty="0">
              <a:solidFill>
                <a:srgbClr val="FFFFFF"/>
              </a:solidFill>
              <a:effectLst>
                <a:outerShdw blurRad="38100" dist="38100" dir="2700000" algn="tl">
                  <a:srgbClr val="000000">
                    <a:alpha val="43137"/>
                  </a:srgbClr>
                </a:outerShdw>
              </a:effectLst>
            </a:endParaRPr>
          </a:p>
        </p:txBody>
      </p:sp>
      <p:sp>
        <p:nvSpPr>
          <p:cNvPr id="4" name="TextBox 3"/>
          <p:cNvSpPr txBox="1"/>
          <p:nvPr/>
        </p:nvSpPr>
        <p:spPr>
          <a:xfrm>
            <a:off x="152400" y="5181600"/>
            <a:ext cx="8839200" cy="769441"/>
          </a:xfrm>
          <a:prstGeom prst="rect">
            <a:avLst/>
          </a:prstGeom>
          <a:noFill/>
        </p:spPr>
        <p:txBody>
          <a:bodyPr wrap="square" rtlCol="0">
            <a:spAutoFit/>
          </a:bodyPr>
          <a:lstStyle/>
          <a:p>
            <a:pPr algn="ctr"/>
            <a:r>
              <a:rPr lang="en-US" sz="4400" b="1" dirty="0" smtClean="0">
                <a:solidFill>
                  <a:srgbClr val="FFC000"/>
                </a:solidFill>
                <a:effectLst>
                  <a:outerShdw blurRad="38100" dist="38100" dir="2700000" algn="tl">
                    <a:srgbClr val="000000">
                      <a:alpha val="43137"/>
                    </a:srgbClr>
                  </a:outerShdw>
                </a:effectLst>
              </a:rPr>
              <a:t>If not, will you obey it (Him) today?</a:t>
            </a:r>
            <a:endParaRPr lang="en-US" sz="44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9794853"/>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990600"/>
          </a:xfrm>
        </p:spPr>
        <p:txBody>
          <a:bodyPr anchor="ctr">
            <a:normAutofit/>
          </a:bodyPr>
          <a:lstStyle/>
          <a:p>
            <a:pPr algn="ctr"/>
            <a:r>
              <a:rPr lang="en-US" sz="48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Matthew 21:23-27</a:t>
            </a:r>
            <a:endParaRPr lang="en-US" sz="4800"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TextBox 4"/>
          <p:cNvSpPr txBox="1"/>
          <p:nvPr/>
        </p:nvSpPr>
        <p:spPr>
          <a:xfrm>
            <a:off x="304800" y="1031688"/>
            <a:ext cx="8686800" cy="5521512"/>
          </a:xfrm>
          <a:prstGeom prst="rect">
            <a:avLst/>
          </a:prstGeom>
          <a:noFill/>
        </p:spPr>
        <p:txBody>
          <a:bodyPr wrap="square" rtlCol="0">
            <a:spAutoFit/>
          </a:bodyPr>
          <a:lstStyle/>
          <a:p>
            <a:pPr>
              <a:lnSpc>
                <a:spcPct val="90000"/>
              </a:lnSpc>
            </a:pPr>
            <a:r>
              <a:rPr lang="en-US" sz="2800" b="1" baseline="30000" dirty="0">
                <a:effectLst>
                  <a:outerShdw blurRad="38100" dist="38100" dir="2700000" algn="tl">
                    <a:srgbClr val="000000">
                      <a:alpha val="43137"/>
                    </a:srgbClr>
                  </a:outerShdw>
                </a:effectLst>
              </a:rPr>
              <a:t>23 </a:t>
            </a:r>
            <a:r>
              <a:rPr lang="en-US" sz="2800" dirty="0">
                <a:effectLst>
                  <a:outerShdw blurRad="38100" dist="38100" dir="2700000" algn="tl">
                    <a:srgbClr val="000000">
                      <a:alpha val="43137"/>
                    </a:srgbClr>
                  </a:outerShdw>
                </a:effectLst>
              </a:rPr>
              <a:t>Now when He came into the temple, the chief priests and the elders of the people confronted Him as He was teaching, and said, “By what authority are You doing these things? And who gave You this authority</a:t>
            </a:r>
            <a:r>
              <a:rPr lang="en-US" sz="2800" dirty="0" smtClean="0">
                <a:effectLst>
                  <a:outerShdw blurRad="38100" dist="38100" dir="2700000" algn="tl">
                    <a:srgbClr val="000000">
                      <a:alpha val="43137"/>
                    </a:srgbClr>
                  </a:outerShdw>
                </a:effectLst>
              </a:rPr>
              <a:t>?” </a:t>
            </a:r>
            <a:r>
              <a:rPr lang="en-US" sz="2800" b="1" baseline="30000" dirty="0" smtClean="0">
                <a:effectLst>
                  <a:outerShdw blurRad="38100" dist="38100" dir="2700000" algn="tl">
                    <a:srgbClr val="000000">
                      <a:alpha val="43137"/>
                    </a:srgbClr>
                  </a:outerShdw>
                </a:effectLst>
              </a:rPr>
              <a:t>24</a:t>
            </a:r>
            <a:r>
              <a:rPr lang="en-US" sz="2800" b="1" baseline="30000" dirty="0">
                <a:effectLst>
                  <a:outerShdw blurRad="38100" dist="38100" dir="2700000" algn="tl">
                    <a:srgbClr val="000000">
                      <a:alpha val="43137"/>
                    </a:srgbClr>
                  </a:outerShdw>
                </a:effectLst>
              </a:rPr>
              <a:t> </a:t>
            </a:r>
            <a:r>
              <a:rPr lang="en-US" sz="2800" dirty="0">
                <a:effectLst>
                  <a:outerShdw blurRad="38100" dist="38100" dir="2700000" algn="tl">
                    <a:srgbClr val="000000">
                      <a:alpha val="43137"/>
                    </a:srgbClr>
                  </a:outerShdw>
                </a:effectLst>
              </a:rPr>
              <a:t>But Jesus answered and said to them, “I also will ask you one thing, which if you tell Me, I likewise will tell you by what authority I do these things: </a:t>
            </a:r>
            <a:r>
              <a:rPr lang="en-US" sz="2800" b="1" baseline="30000" dirty="0">
                <a:effectLst>
                  <a:outerShdw blurRad="38100" dist="38100" dir="2700000" algn="tl">
                    <a:srgbClr val="000000">
                      <a:alpha val="43137"/>
                    </a:srgbClr>
                  </a:outerShdw>
                </a:effectLst>
              </a:rPr>
              <a:t>25 </a:t>
            </a:r>
            <a:r>
              <a:rPr lang="en-US" sz="2800" dirty="0">
                <a:effectLst>
                  <a:outerShdw blurRad="38100" dist="38100" dir="2700000" algn="tl">
                    <a:srgbClr val="000000">
                      <a:alpha val="43137"/>
                    </a:srgbClr>
                  </a:outerShdw>
                </a:effectLst>
              </a:rPr>
              <a:t>The baptism of </a:t>
            </a:r>
            <a:r>
              <a:rPr lang="en-US" sz="2800" dirty="0" smtClean="0">
                <a:effectLst>
                  <a:outerShdw blurRad="38100" dist="38100" dir="2700000" algn="tl">
                    <a:srgbClr val="000000">
                      <a:alpha val="43137"/>
                    </a:srgbClr>
                  </a:outerShdw>
                </a:effectLst>
              </a:rPr>
              <a:t>John – where was </a:t>
            </a:r>
            <a:r>
              <a:rPr lang="en-US" sz="2800" dirty="0">
                <a:effectLst>
                  <a:outerShdw blurRad="38100" dist="38100" dir="2700000" algn="tl">
                    <a:srgbClr val="000000">
                      <a:alpha val="43137"/>
                    </a:srgbClr>
                  </a:outerShdw>
                </a:effectLst>
              </a:rPr>
              <a:t>it from? From heaven or from men</a:t>
            </a:r>
            <a:r>
              <a:rPr lang="en-US" sz="2800" dirty="0" smtClean="0">
                <a:effectLst>
                  <a:outerShdw blurRad="38100" dist="38100" dir="2700000" algn="tl">
                    <a:srgbClr val="000000">
                      <a:alpha val="43137"/>
                    </a:srgbClr>
                  </a:outerShdw>
                </a:effectLst>
              </a:rPr>
              <a:t>?” And </a:t>
            </a:r>
            <a:r>
              <a:rPr lang="en-US" sz="2800" dirty="0">
                <a:effectLst>
                  <a:outerShdw blurRad="38100" dist="38100" dir="2700000" algn="tl">
                    <a:srgbClr val="000000">
                      <a:alpha val="43137"/>
                    </a:srgbClr>
                  </a:outerShdw>
                </a:effectLst>
              </a:rPr>
              <a:t>they reasoned among themselves, saying, “If we say, ‘From heaven,’ He will say to us, ‘Why then did you not believe him?’ </a:t>
            </a:r>
            <a:r>
              <a:rPr lang="en-US" sz="2800" b="1" baseline="30000" dirty="0">
                <a:effectLst>
                  <a:outerShdw blurRad="38100" dist="38100" dir="2700000" algn="tl">
                    <a:srgbClr val="000000">
                      <a:alpha val="43137"/>
                    </a:srgbClr>
                  </a:outerShdw>
                </a:effectLst>
              </a:rPr>
              <a:t>26 </a:t>
            </a:r>
            <a:r>
              <a:rPr lang="en-US" sz="2800" dirty="0">
                <a:effectLst>
                  <a:outerShdw blurRad="38100" dist="38100" dir="2700000" algn="tl">
                    <a:srgbClr val="000000">
                      <a:alpha val="43137"/>
                    </a:srgbClr>
                  </a:outerShdw>
                </a:effectLst>
              </a:rPr>
              <a:t>But if we say, ‘From men,’ we fear the multitude, for all count John as a prophet.” </a:t>
            </a:r>
            <a:r>
              <a:rPr lang="en-US" sz="2800" b="1" baseline="30000" dirty="0">
                <a:effectLst>
                  <a:outerShdw blurRad="38100" dist="38100" dir="2700000" algn="tl">
                    <a:srgbClr val="000000">
                      <a:alpha val="43137"/>
                    </a:srgbClr>
                  </a:outerShdw>
                </a:effectLst>
              </a:rPr>
              <a:t>27 </a:t>
            </a:r>
            <a:r>
              <a:rPr lang="en-US" sz="2800" dirty="0">
                <a:effectLst>
                  <a:outerShdw blurRad="38100" dist="38100" dir="2700000" algn="tl">
                    <a:srgbClr val="000000">
                      <a:alpha val="43137"/>
                    </a:srgbClr>
                  </a:outerShdw>
                </a:effectLst>
              </a:rPr>
              <a:t>So they answered Jesus and said, “We do not know</a:t>
            </a:r>
            <a:r>
              <a:rPr lang="en-US" sz="2800" dirty="0" smtClean="0">
                <a:effectLst>
                  <a:outerShdw blurRad="38100" dist="38100" dir="2700000" algn="tl">
                    <a:srgbClr val="000000">
                      <a:alpha val="43137"/>
                    </a:srgbClr>
                  </a:outerShdw>
                </a:effectLst>
              </a:rPr>
              <a:t>.” And </a:t>
            </a:r>
            <a:r>
              <a:rPr lang="en-US" sz="2800" dirty="0">
                <a:effectLst>
                  <a:outerShdw blurRad="38100" dist="38100" dir="2700000" algn="tl">
                    <a:srgbClr val="000000">
                      <a:alpha val="43137"/>
                    </a:srgbClr>
                  </a:outerShdw>
                </a:effectLst>
              </a:rPr>
              <a:t>He said to them, “Neither will I tell you by what authority I do these things</a:t>
            </a:r>
            <a:r>
              <a:rPr lang="en-US" sz="2800" dirty="0" smtClean="0">
                <a:effectLst>
                  <a:outerShdw blurRad="38100" dist="38100" dir="2700000" algn="tl">
                    <a:srgbClr val="000000">
                      <a:alpha val="43137"/>
                    </a:srgbClr>
                  </a:outerShdw>
                </a:effectLst>
              </a:rPr>
              <a:t>.</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11878292"/>
      </p:ext>
    </p:extLst>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990600"/>
          </a:xfrm>
        </p:spPr>
        <p:txBody>
          <a:bodyPr anchor="ctr">
            <a:normAutofit/>
          </a:bodyPr>
          <a:lstStyle/>
          <a:p>
            <a:pPr algn="ctr"/>
            <a:r>
              <a:rPr lang="en-US" sz="48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Matthew 21:28-32</a:t>
            </a:r>
            <a:endParaRPr lang="en-US" sz="4800"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TextBox 4"/>
          <p:cNvSpPr txBox="1"/>
          <p:nvPr/>
        </p:nvSpPr>
        <p:spPr>
          <a:xfrm>
            <a:off x="381000" y="1098708"/>
            <a:ext cx="8458200" cy="5302092"/>
          </a:xfrm>
          <a:prstGeom prst="rect">
            <a:avLst/>
          </a:prstGeom>
          <a:noFill/>
        </p:spPr>
        <p:txBody>
          <a:bodyPr wrap="square" rtlCol="0">
            <a:spAutoFit/>
          </a:bodyPr>
          <a:lstStyle/>
          <a:p>
            <a:pPr>
              <a:lnSpc>
                <a:spcPct val="93000"/>
              </a:lnSpc>
            </a:pPr>
            <a:r>
              <a:rPr lang="en-US" sz="2800" b="1" baseline="30000" dirty="0">
                <a:effectLst>
                  <a:outerShdw blurRad="38100" dist="38100" dir="2700000" algn="tl">
                    <a:srgbClr val="000000">
                      <a:alpha val="43137"/>
                    </a:srgbClr>
                  </a:outerShdw>
                </a:effectLst>
              </a:rPr>
              <a:t>28 </a:t>
            </a:r>
            <a:r>
              <a:rPr lang="en-US" sz="2800" dirty="0">
                <a:effectLst>
                  <a:outerShdw blurRad="38100" dist="38100" dir="2700000" algn="tl">
                    <a:srgbClr val="000000">
                      <a:alpha val="43137"/>
                    </a:srgbClr>
                  </a:outerShdw>
                </a:effectLst>
              </a:rPr>
              <a:t>“But what do you think? A man had two sons, and he came to the first and said, ‘Son, go, work today in my vineyard.’ </a:t>
            </a:r>
            <a:r>
              <a:rPr lang="en-US" sz="2800" b="1" baseline="30000" dirty="0">
                <a:effectLst>
                  <a:outerShdw blurRad="38100" dist="38100" dir="2700000" algn="tl">
                    <a:srgbClr val="000000">
                      <a:alpha val="43137"/>
                    </a:srgbClr>
                  </a:outerShdw>
                </a:effectLst>
              </a:rPr>
              <a:t>29 </a:t>
            </a:r>
            <a:r>
              <a:rPr lang="en-US" sz="2800" dirty="0">
                <a:effectLst>
                  <a:outerShdw blurRad="38100" dist="38100" dir="2700000" algn="tl">
                    <a:srgbClr val="000000">
                      <a:alpha val="43137"/>
                    </a:srgbClr>
                  </a:outerShdw>
                </a:effectLst>
              </a:rPr>
              <a:t>He answered and said, ‘I will not,’ but afterward he regretted it and went.</a:t>
            </a:r>
            <a:r>
              <a:rPr lang="en-US" sz="2800" b="1" baseline="30000" dirty="0">
                <a:effectLst>
                  <a:outerShdw blurRad="38100" dist="38100" dir="2700000" algn="tl">
                    <a:srgbClr val="000000">
                      <a:alpha val="43137"/>
                    </a:srgbClr>
                  </a:outerShdw>
                </a:effectLst>
              </a:rPr>
              <a:t>30 </a:t>
            </a:r>
            <a:r>
              <a:rPr lang="en-US" sz="2800" dirty="0">
                <a:effectLst>
                  <a:outerShdw blurRad="38100" dist="38100" dir="2700000" algn="tl">
                    <a:srgbClr val="000000">
                      <a:alpha val="43137"/>
                    </a:srgbClr>
                  </a:outerShdw>
                </a:effectLst>
              </a:rPr>
              <a:t>Then he came to the second and said likewise. And he answered and said</a:t>
            </a:r>
            <a:r>
              <a:rPr lang="en-US" sz="2800" dirty="0" smtClean="0">
                <a:effectLst>
                  <a:outerShdw blurRad="38100" dist="38100" dir="2700000" algn="tl">
                    <a:srgbClr val="000000">
                      <a:alpha val="43137"/>
                    </a:srgbClr>
                  </a:outerShdw>
                </a:effectLst>
              </a:rPr>
              <a:t>, ‘I go, sir</a:t>
            </a:r>
            <a:r>
              <a:rPr lang="en-US" sz="2800" dirty="0">
                <a:effectLst>
                  <a:outerShdw blurRad="38100" dist="38100" dir="2700000" algn="tl">
                    <a:srgbClr val="000000">
                      <a:alpha val="43137"/>
                    </a:srgbClr>
                  </a:outerShdw>
                </a:effectLst>
              </a:rPr>
              <a:t>,’ but he did not go. </a:t>
            </a:r>
            <a:r>
              <a:rPr lang="en-US" sz="2800" b="1" baseline="30000" dirty="0">
                <a:effectLst>
                  <a:outerShdw blurRad="38100" dist="38100" dir="2700000" algn="tl">
                    <a:srgbClr val="000000">
                      <a:alpha val="43137"/>
                    </a:srgbClr>
                  </a:outerShdw>
                </a:effectLst>
              </a:rPr>
              <a:t>31 </a:t>
            </a:r>
            <a:r>
              <a:rPr lang="en-US" sz="2800" dirty="0">
                <a:effectLst>
                  <a:outerShdw blurRad="38100" dist="38100" dir="2700000" algn="tl">
                    <a:srgbClr val="000000">
                      <a:alpha val="43137"/>
                    </a:srgbClr>
                  </a:outerShdw>
                </a:effectLst>
              </a:rPr>
              <a:t>Which of the two did the will of his father</a:t>
            </a:r>
            <a:r>
              <a:rPr lang="en-US" sz="2800" dirty="0" smtClean="0">
                <a:effectLst>
                  <a:outerShdw blurRad="38100" dist="38100" dir="2700000" algn="tl">
                    <a:srgbClr val="000000">
                      <a:alpha val="43137"/>
                    </a:srgbClr>
                  </a:outerShdw>
                </a:effectLst>
              </a:rPr>
              <a:t>?” They </a:t>
            </a:r>
            <a:r>
              <a:rPr lang="en-US" sz="2800" dirty="0">
                <a:effectLst>
                  <a:outerShdw blurRad="38100" dist="38100" dir="2700000" algn="tl">
                    <a:srgbClr val="000000">
                      <a:alpha val="43137"/>
                    </a:srgbClr>
                  </a:outerShdw>
                </a:effectLst>
              </a:rPr>
              <a:t>said to Him, “The first</a:t>
            </a:r>
            <a:r>
              <a:rPr lang="en-US" sz="2800" dirty="0" smtClean="0">
                <a:effectLst>
                  <a:outerShdw blurRad="38100" dist="38100" dir="2700000" algn="tl">
                    <a:srgbClr val="000000">
                      <a:alpha val="43137"/>
                    </a:srgbClr>
                  </a:outerShdw>
                </a:effectLst>
              </a:rPr>
              <a:t>.” Jesus </a:t>
            </a:r>
            <a:r>
              <a:rPr lang="en-US" sz="2800" dirty="0">
                <a:effectLst>
                  <a:outerShdw blurRad="38100" dist="38100" dir="2700000" algn="tl">
                    <a:srgbClr val="000000">
                      <a:alpha val="43137"/>
                    </a:srgbClr>
                  </a:outerShdw>
                </a:effectLst>
              </a:rPr>
              <a:t>said to them, “Assuredly, I say to you that tax collectors and harlots enter the kingdom of God before you. </a:t>
            </a:r>
            <a:r>
              <a:rPr lang="en-US" sz="2800" b="1" baseline="30000" dirty="0">
                <a:effectLst>
                  <a:outerShdw blurRad="38100" dist="38100" dir="2700000" algn="tl">
                    <a:srgbClr val="000000">
                      <a:alpha val="43137"/>
                    </a:srgbClr>
                  </a:outerShdw>
                </a:effectLst>
              </a:rPr>
              <a:t>32 </a:t>
            </a:r>
            <a:r>
              <a:rPr lang="en-US" sz="2800" dirty="0">
                <a:effectLst>
                  <a:outerShdw blurRad="38100" dist="38100" dir="2700000" algn="tl">
                    <a:srgbClr val="000000">
                      <a:alpha val="43137"/>
                    </a:srgbClr>
                  </a:outerShdw>
                </a:effectLst>
              </a:rPr>
              <a:t>For John came to you in the way of righteousness, and you did not believe him; but tax collectors and harlots believed him; and when you saw it, you did not afterward relent and believe him</a:t>
            </a:r>
            <a:r>
              <a:rPr lang="en-US" sz="2800" dirty="0" smtClean="0">
                <a:effectLst>
                  <a:outerShdw blurRad="38100" dist="38100" dir="2700000" algn="tl">
                    <a:srgbClr val="000000">
                      <a:alpha val="43137"/>
                    </a:srgbClr>
                  </a:outerShdw>
                </a:effectLst>
              </a:rPr>
              <a:t>.</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1009910"/>
      </p:ext>
    </p:extLst>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533400" y="1600200"/>
            <a:ext cx="8001000" cy="4648200"/>
          </a:xfrm>
        </p:spPr>
        <p:txBody>
          <a:bodyPr>
            <a:normAutofit fontScale="92500"/>
          </a:bodyPr>
          <a:lstStyle/>
          <a:p>
            <a:r>
              <a:rPr lang="en-US" sz="3600" dirty="0">
                <a:effectLst>
                  <a:outerShdw blurRad="38100" dist="38100" dir="2700000" algn="tl">
                    <a:srgbClr val="000000">
                      <a:alpha val="43137"/>
                    </a:srgbClr>
                  </a:outerShdw>
                </a:effectLst>
              </a:rPr>
              <a:t>Chief priests and elders asked about the nature &amp; source of Jesus’ authority</a:t>
            </a:r>
          </a:p>
          <a:p>
            <a:r>
              <a:rPr lang="en-US" sz="3600" dirty="0">
                <a:effectLst>
                  <a:outerShdw blurRad="38100" dist="38100" dir="2700000" algn="tl">
                    <a:srgbClr val="000000">
                      <a:alpha val="43137"/>
                    </a:srgbClr>
                  </a:outerShdw>
                </a:effectLst>
              </a:rPr>
              <a:t>Jesus gives alternatives in return question</a:t>
            </a:r>
            <a:endParaRPr lang="en-US" sz="3600" dirty="0">
              <a:solidFill>
                <a:schemeClr val="folHlink"/>
              </a:solidFill>
              <a:effectLst>
                <a:outerShdw blurRad="38100" dist="38100" dir="2700000" algn="tl">
                  <a:srgbClr val="000000">
                    <a:alpha val="43137"/>
                  </a:srgbClr>
                </a:outerShdw>
              </a:effectLst>
            </a:endParaRPr>
          </a:p>
          <a:p>
            <a:pPr lvl="1">
              <a:buClr>
                <a:schemeClr val="tx1"/>
              </a:buClr>
              <a:buFont typeface="Wingdings" pitchFamily="2" charset="2"/>
              <a:buChar char="Ø"/>
            </a:pPr>
            <a:r>
              <a:rPr lang="en-US" sz="3200" dirty="0">
                <a:solidFill>
                  <a:schemeClr val="folHlink"/>
                </a:solidFill>
                <a:effectLst>
                  <a:outerShdw blurRad="38100" dist="38100" dir="2700000" algn="tl">
                    <a:srgbClr val="000000">
                      <a:alpha val="43137"/>
                    </a:srgbClr>
                  </a:outerShdw>
                </a:effectLst>
              </a:rPr>
              <a:t> </a:t>
            </a:r>
            <a:r>
              <a:rPr lang="en-US" sz="3200" b="1" i="1" dirty="0">
                <a:solidFill>
                  <a:srgbClr val="FFC000"/>
                </a:solidFill>
                <a:effectLst>
                  <a:outerShdw blurRad="38100" dist="38100" dir="2700000" algn="tl">
                    <a:srgbClr val="000000">
                      <a:alpha val="43137"/>
                    </a:srgbClr>
                  </a:outerShdw>
                </a:effectLst>
              </a:rPr>
              <a:t>Heaven</a:t>
            </a:r>
          </a:p>
          <a:p>
            <a:pPr lvl="1">
              <a:buClr>
                <a:schemeClr val="tx1"/>
              </a:buClr>
              <a:buFont typeface="Wingdings" pitchFamily="2" charset="2"/>
              <a:buChar char="Ø"/>
            </a:pPr>
            <a:r>
              <a:rPr lang="en-US" sz="3200" b="1" i="1" dirty="0">
                <a:solidFill>
                  <a:srgbClr val="FFC000"/>
                </a:solidFill>
                <a:effectLst>
                  <a:outerShdw blurRad="38100" dist="38100" dir="2700000" algn="tl">
                    <a:srgbClr val="000000">
                      <a:alpha val="43137"/>
                    </a:srgbClr>
                  </a:outerShdw>
                </a:effectLst>
              </a:rPr>
              <a:t> Men</a:t>
            </a:r>
          </a:p>
          <a:p>
            <a:r>
              <a:rPr lang="en-US" sz="3600" dirty="0">
                <a:effectLst>
                  <a:outerShdw blurRad="38100" dist="38100" dir="2700000" algn="tl">
                    <a:srgbClr val="000000">
                      <a:alpha val="43137"/>
                    </a:srgbClr>
                  </a:outerShdw>
                </a:effectLst>
              </a:rPr>
              <a:t>Test of John’s baptism shows true source</a:t>
            </a:r>
          </a:p>
          <a:p>
            <a:r>
              <a:rPr lang="en-US" sz="3600" dirty="0">
                <a:effectLst>
                  <a:outerShdw blurRad="38100" dist="38100" dir="2700000" algn="tl">
                    <a:srgbClr val="000000">
                      <a:alpha val="43137"/>
                    </a:srgbClr>
                  </a:outerShdw>
                </a:effectLst>
              </a:rPr>
              <a:t>Thus, those who refused it disobeyed </a:t>
            </a:r>
            <a:r>
              <a:rPr lang="en-US" sz="3600" dirty="0" smtClean="0">
                <a:effectLst>
                  <a:outerShdw blurRad="38100" dist="38100" dir="2700000" algn="tl">
                    <a:srgbClr val="000000">
                      <a:alpha val="43137"/>
                    </a:srgbClr>
                  </a:outerShdw>
                </a:effectLst>
              </a:rPr>
              <a:t>God</a:t>
            </a:r>
            <a:endParaRPr lang="en-US" sz="3600" dirty="0">
              <a:solidFill>
                <a:schemeClr val="folHlink"/>
              </a:solidFill>
              <a:effectLst>
                <a:outerShdw blurRad="38100" dist="38100" dir="2700000" algn="tl">
                  <a:srgbClr val="000000">
                    <a:alpha val="43137"/>
                  </a:srgbClr>
                </a:outerShdw>
              </a:effectLst>
            </a:endParaRPr>
          </a:p>
          <a:p>
            <a:pPr lvl="1">
              <a:buClr>
                <a:schemeClr val="tx1"/>
              </a:buClr>
              <a:buFont typeface="Wingdings" pitchFamily="2" charset="2"/>
              <a:buChar char="Ø"/>
            </a:pPr>
            <a:r>
              <a:rPr lang="en-US" sz="3200" dirty="0">
                <a:solidFill>
                  <a:schemeClr val="folHlink"/>
                </a:solidFill>
                <a:effectLst>
                  <a:outerShdw blurRad="38100" dist="38100" dir="2700000" algn="tl">
                    <a:srgbClr val="000000">
                      <a:alpha val="43137"/>
                    </a:srgbClr>
                  </a:outerShdw>
                </a:effectLst>
              </a:rPr>
              <a:t> </a:t>
            </a:r>
            <a:r>
              <a:rPr lang="en-US" sz="3200" b="1" i="1" dirty="0" smtClean="0">
                <a:solidFill>
                  <a:srgbClr val="FFFF00"/>
                </a:solidFill>
                <a:effectLst>
                  <a:outerShdw blurRad="38100" dist="38100" dir="2700000" algn="tl">
                    <a:srgbClr val="000000">
                      <a:alpha val="43137"/>
                    </a:srgbClr>
                  </a:outerShdw>
                </a:effectLst>
              </a:rPr>
              <a:t>Luke 7:29-30</a:t>
            </a:r>
            <a:endParaRPr lang="en-US" sz="3200" b="1" i="1" dirty="0">
              <a:solidFill>
                <a:srgbClr val="FFFF00"/>
              </a:solidFill>
              <a:effectLst>
                <a:outerShdw blurRad="38100" dist="38100" dir="2700000" algn="tl">
                  <a:srgbClr val="000000">
                    <a:alpha val="43137"/>
                  </a:srgbClr>
                </a:outerShdw>
              </a:effectLst>
            </a:endParaRPr>
          </a:p>
        </p:txBody>
      </p:sp>
      <p:sp>
        <p:nvSpPr>
          <p:cNvPr id="14338" name="Rectangle 2"/>
          <p:cNvSpPr>
            <a:spLocks noGrp="1" noChangeArrowheads="1"/>
          </p:cNvSpPr>
          <p:nvPr>
            <p:ph type="title"/>
          </p:nvPr>
        </p:nvSpPr>
        <p:spPr/>
        <p:txBody>
          <a:bodyPr/>
          <a:lstStyle/>
          <a:p>
            <a:pPr algn="ctr"/>
            <a:r>
              <a:rPr lang="en-US" sz="4800" b="1" dirty="0">
                <a:solidFill>
                  <a:srgbClr val="FFFF00"/>
                </a:solidFill>
                <a:effectLst>
                  <a:outerShdw blurRad="38100" dist="38100" dir="2700000" algn="tl">
                    <a:srgbClr val="000000">
                      <a:alpha val="43137"/>
                    </a:srgbClr>
                  </a:outerShdw>
                </a:effectLst>
                <a:latin typeface="Times New Roman" pitchFamily="18" charset="0"/>
              </a:rPr>
              <a:t>Matthew 21:23-32</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4339">
                                            <p:txEl>
                                              <p:pRg st="4" end="4"/>
                                            </p:txEl>
                                          </p:spTgt>
                                        </p:tgtEl>
                                        <p:attrNameLst>
                                          <p:attrName>style.visibility</p:attrName>
                                        </p:attrNameLst>
                                      </p:cBhvr>
                                      <p:to>
                                        <p:strVal val="visible"/>
                                      </p:to>
                                    </p:set>
                                    <p:anim calcmode="lin" valueType="num">
                                      <p:cBhvr additive="base">
                                        <p:cTn id="31" dur="500" fill="hold"/>
                                        <p:tgtEl>
                                          <p:spTgt spid="1433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43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4339">
                                            <p:txEl>
                                              <p:pRg st="5" end="5"/>
                                            </p:txEl>
                                          </p:spTgt>
                                        </p:tgtEl>
                                        <p:attrNameLst>
                                          <p:attrName>style.visibility</p:attrName>
                                        </p:attrNameLst>
                                      </p:cBhvr>
                                      <p:to>
                                        <p:strVal val="visible"/>
                                      </p:to>
                                    </p:set>
                                    <p:anim calcmode="lin" valueType="num">
                                      <p:cBhvr additive="base">
                                        <p:cTn id="37" dur="500" fill="hold"/>
                                        <p:tgtEl>
                                          <p:spTgt spid="1433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4339">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6" fill="hold" grpId="0" nodeType="withEffect">
                                  <p:stCondLst>
                                    <p:cond delay="0"/>
                                  </p:stCondLst>
                                  <p:childTnLst>
                                    <p:set>
                                      <p:cBhvr>
                                        <p:cTn id="40" dur="1" fill="hold">
                                          <p:stCondLst>
                                            <p:cond delay="0"/>
                                          </p:stCondLst>
                                        </p:cTn>
                                        <p:tgtEl>
                                          <p:spTgt spid="14339">
                                            <p:txEl>
                                              <p:pRg st="6" end="6"/>
                                            </p:txEl>
                                          </p:spTgt>
                                        </p:tgtEl>
                                        <p:attrNameLst>
                                          <p:attrName>style.visibility</p:attrName>
                                        </p:attrNameLst>
                                      </p:cBhvr>
                                      <p:to>
                                        <p:strVal val="visible"/>
                                      </p:to>
                                    </p:set>
                                    <p:anim calcmode="lin" valueType="num">
                                      <p:cBhvr additive="base">
                                        <p:cTn id="41" dur="500" fill="hold"/>
                                        <p:tgtEl>
                                          <p:spTgt spid="14339">
                                            <p:txEl>
                                              <p:pRg st="6" end="6"/>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433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subTitle" idx="1"/>
          </p:nvPr>
        </p:nvSpPr>
        <p:spPr>
          <a:xfrm>
            <a:off x="381000" y="3886200"/>
            <a:ext cx="8458200" cy="1752600"/>
          </a:xfrm>
        </p:spPr>
        <p:txBody>
          <a:bodyPr/>
          <a:lstStyle/>
          <a:p>
            <a:r>
              <a:rPr lang="en-US" sz="5800" b="1" i="1" dirty="0">
                <a:solidFill>
                  <a:srgbClr val="FFFFFF"/>
                </a:solidFill>
                <a:effectLst>
                  <a:outerShdw blurRad="38100" dist="38100" dir="2700000" algn="tl">
                    <a:srgbClr val="000000">
                      <a:alpha val="43137"/>
                    </a:srgbClr>
                  </a:outerShdw>
                </a:effectLst>
              </a:rPr>
              <a:t>Heaven?</a:t>
            </a:r>
            <a:r>
              <a:rPr lang="en-US" sz="5800" b="1" dirty="0">
                <a:effectLst>
                  <a:outerShdw blurRad="38100" dist="38100" dir="2700000" algn="tl">
                    <a:srgbClr val="000000">
                      <a:alpha val="43137"/>
                    </a:srgbClr>
                  </a:outerShdw>
                </a:effectLst>
              </a:rPr>
              <a:t> </a:t>
            </a:r>
            <a:r>
              <a:rPr lang="en-US" sz="5800" b="1" dirty="0">
                <a:solidFill>
                  <a:schemeClr val="accent2"/>
                </a:solidFill>
                <a:effectLst>
                  <a:outerShdw blurRad="38100" dist="38100" dir="2700000" algn="tl">
                    <a:srgbClr val="000000">
                      <a:alpha val="43137"/>
                    </a:srgbClr>
                  </a:outerShdw>
                </a:effectLst>
              </a:rPr>
              <a:t>-or- </a:t>
            </a:r>
            <a:r>
              <a:rPr lang="en-US" sz="5800" b="1" i="1" dirty="0">
                <a:solidFill>
                  <a:srgbClr val="FFFFFF"/>
                </a:solidFill>
                <a:effectLst>
                  <a:outerShdw blurRad="38100" dist="38100" dir="2700000" algn="tl">
                    <a:srgbClr val="000000">
                      <a:alpha val="43137"/>
                    </a:srgbClr>
                  </a:outerShdw>
                </a:effectLst>
              </a:rPr>
              <a:t>Men?</a:t>
            </a:r>
          </a:p>
        </p:txBody>
      </p:sp>
      <p:sp>
        <p:nvSpPr>
          <p:cNvPr id="15362" name="Rectangle 2"/>
          <p:cNvSpPr>
            <a:spLocks noGrp="1" noChangeArrowheads="1"/>
          </p:cNvSpPr>
          <p:nvPr>
            <p:ph type="ctrTitle"/>
          </p:nvPr>
        </p:nvSpPr>
        <p:spPr>
          <a:xfrm>
            <a:off x="228600" y="2209800"/>
            <a:ext cx="8610600" cy="1143000"/>
          </a:xfrm>
        </p:spPr>
        <p:txBody>
          <a:bodyPr>
            <a:noAutofit/>
          </a:bodyPr>
          <a:lstStyle/>
          <a:p>
            <a:pPr algn="ctr">
              <a:lnSpc>
                <a:spcPct val="90000"/>
              </a:lnSpc>
            </a:pPr>
            <a:r>
              <a:rPr lang="en-US" sz="6600" b="1" dirty="0">
                <a:solidFill>
                  <a:srgbClr val="FFFF00"/>
                </a:solidFill>
                <a:effectLst>
                  <a:outerShdw blurRad="38100" dist="38100" dir="2700000" algn="tl">
                    <a:srgbClr val="000000">
                      <a:alpha val="43137"/>
                    </a:srgbClr>
                  </a:outerShdw>
                </a:effectLst>
                <a:latin typeface="Times New Roman" pitchFamily="18" charset="0"/>
              </a:rPr>
              <a:t>Which Source Did Jesus Say Was Responsible </a:t>
            </a:r>
            <a:r>
              <a:rPr lang="en-US" sz="6600" b="1" dirty="0" smtClean="0">
                <a:solidFill>
                  <a:srgbClr val="FFFF00"/>
                </a:solidFill>
                <a:effectLst>
                  <a:outerShdw blurRad="38100" dist="38100" dir="2700000" algn="tl">
                    <a:srgbClr val="000000">
                      <a:alpha val="43137"/>
                    </a:srgbClr>
                  </a:outerShdw>
                </a:effectLst>
                <a:latin typeface="Times New Roman" pitchFamily="18" charset="0"/>
              </a:rPr>
              <a:t>for </a:t>
            </a:r>
            <a:r>
              <a:rPr lang="en-US" sz="6600" b="1" dirty="0">
                <a:solidFill>
                  <a:srgbClr val="FFFF00"/>
                </a:solidFill>
                <a:effectLst>
                  <a:outerShdw blurRad="38100" dist="38100" dir="2700000" algn="tl">
                    <a:srgbClr val="000000">
                      <a:alpha val="43137"/>
                    </a:srgbClr>
                  </a:outerShdw>
                </a:effectLst>
                <a:latin typeface="Times New Roman" pitchFamily="18" charset="0"/>
              </a:rPr>
              <a:t>Scripture?</a:t>
            </a:r>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subTitle" idx="1"/>
          </p:nvPr>
        </p:nvSpPr>
        <p:spPr>
          <a:xfrm>
            <a:off x="1371600" y="3810000"/>
            <a:ext cx="6400800" cy="1752600"/>
          </a:xfrm>
        </p:spPr>
        <p:txBody>
          <a:bodyPr/>
          <a:lstStyle/>
          <a:p>
            <a:r>
              <a:rPr lang="en-US" sz="5400" b="1" i="1" dirty="0">
                <a:solidFill>
                  <a:srgbClr val="FFFF66"/>
                </a:solidFill>
                <a:effectLst>
                  <a:outerShdw blurRad="38100" dist="38100" dir="2700000" algn="tl">
                    <a:srgbClr val="000000">
                      <a:alpha val="43137"/>
                    </a:srgbClr>
                  </a:outerShdw>
                </a:effectLst>
              </a:rPr>
              <a:t>Matthew 4:1-10</a:t>
            </a:r>
          </a:p>
        </p:txBody>
      </p:sp>
      <p:sp>
        <p:nvSpPr>
          <p:cNvPr id="17410" name="Rectangle 2"/>
          <p:cNvSpPr>
            <a:spLocks noGrp="1" noChangeArrowheads="1"/>
          </p:cNvSpPr>
          <p:nvPr>
            <p:ph type="ctrTitle"/>
          </p:nvPr>
        </p:nvSpPr>
        <p:spPr>
          <a:xfrm>
            <a:off x="533400" y="1143000"/>
            <a:ext cx="8077200" cy="1905000"/>
          </a:xfrm>
        </p:spPr>
        <p:txBody>
          <a:bodyPr/>
          <a:lstStyle/>
          <a:p>
            <a:pPr algn="ctr"/>
            <a:r>
              <a:rPr lang="en-US" sz="6600" b="1" dirty="0" smtClean="0">
                <a:solidFill>
                  <a:srgbClr val="FFFF00"/>
                </a:solidFill>
                <a:effectLst>
                  <a:outerShdw blurRad="38100" dist="38100" dir="2700000" algn="tl">
                    <a:srgbClr val="000000">
                      <a:alpha val="43137"/>
                    </a:srgbClr>
                  </a:outerShdw>
                </a:effectLst>
                <a:latin typeface="Times New Roman" pitchFamily="18" charset="0"/>
              </a:rPr>
              <a:t>Jesus’ Use </a:t>
            </a:r>
            <a:r>
              <a:rPr lang="en-US" sz="6600" b="1" dirty="0">
                <a:solidFill>
                  <a:srgbClr val="FFFF00"/>
                </a:solidFill>
                <a:effectLst>
                  <a:outerShdw blurRad="38100" dist="38100" dir="2700000" algn="tl">
                    <a:srgbClr val="000000">
                      <a:alpha val="43137"/>
                    </a:srgbClr>
                  </a:outerShdw>
                </a:effectLst>
                <a:latin typeface="Times New Roman" pitchFamily="18" charset="0"/>
              </a:rPr>
              <a:t>of Scripture in Temptation</a:t>
            </a:r>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838200"/>
          </a:xfrm>
        </p:spPr>
        <p:txBody>
          <a:bodyPr>
            <a:normAutofit/>
          </a:bodyPr>
          <a:lstStyle/>
          <a:p>
            <a:pPr algn="ctr"/>
            <a:r>
              <a:rPr lang="en-US" sz="4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Matthew 4:1-10</a:t>
            </a:r>
            <a:endParaRPr lang="en-US" sz="4400"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TextBox 4"/>
          <p:cNvSpPr txBox="1"/>
          <p:nvPr/>
        </p:nvSpPr>
        <p:spPr>
          <a:xfrm>
            <a:off x="304800" y="990600"/>
            <a:ext cx="8686800" cy="5627566"/>
          </a:xfrm>
          <a:prstGeom prst="rect">
            <a:avLst/>
          </a:prstGeom>
          <a:noFill/>
        </p:spPr>
        <p:txBody>
          <a:bodyPr wrap="square" rtlCol="0">
            <a:spAutoFit/>
          </a:bodyPr>
          <a:lstStyle/>
          <a:p>
            <a:pPr>
              <a:lnSpc>
                <a:spcPct val="92000"/>
              </a:lnSpc>
            </a:pPr>
            <a:r>
              <a:rPr lang="en-US" sz="2300" b="1" baseline="30000" dirty="0" smtClean="0">
                <a:solidFill>
                  <a:srgbClr val="FFFFFF"/>
                </a:solidFill>
                <a:effectLst>
                  <a:outerShdw blurRad="38100" dist="38100" dir="2700000" algn="tl">
                    <a:srgbClr val="000000">
                      <a:alpha val="43137"/>
                    </a:srgbClr>
                  </a:outerShdw>
                </a:effectLst>
              </a:rPr>
              <a:t>1 </a:t>
            </a:r>
            <a:r>
              <a:rPr lang="en-US" sz="2300" dirty="0" smtClean="0">
                <a:solidFill>
                  <a:srgbClr val="FFFFFF"/>
                </a:solidFill>
                <a:effectLst>
                  <a:outerShdw blurRad="38100" dist="38100" dir="2700000" algn="tl">
                    <a:srgbClr val="000000">
                      <a:alpha val="43137"/>
                    </a:srgbClr>
                  </a:outerShdw>
                </a:effectLst>
              </a:rPr>
              <a:t>Then </a:t>
            </a:r>
            <a:r>
              <a:rPr lang="en-US" sz="2300" dirty="0">
                <a:solidFill>
                  <a:srgbClr val="FFFFFF"/>
                </a:solidFill>
                <a:effectLst>
                  <a:outerShdw blurRad="38100" dist="38100" dir="2700000" algn="tl">
                    <a:srgbClr val="000000">
                      <a:alpha val="43137"/>
                    </a:srgbClr>
                  </a:outerShdw>
                </a:effectLst>
              </a:rPr>
              <a:t>Jesus was led up by the Spirit into the wilderness to be tempted by the devil. </a:t>
            </a:r>
            <a:r>
              <a:rPr lang="en-US" sz="2300" b="1" baseline="30000" dirty="0">
                <a:solidFill>
                  <a:srgbClr val="FFFFFF"/>
                </a:solidFill>
                <a:effectLst>
                  <a:outerShdw blurRad="38100" dist="38100" dir="2700000" algn="tl">
                    <a:srgbClr val="000000">
                      <a:alpha val="43137"/>
                    </a:srgbClr>
                  </a:outerShdw>
                </a:effectLst>
              </a:rPr>
              <a:t>2 </a:t>
            </a:r>
            <a:r>
              <a:rPr lang="en-US" sz="2300" dirty="0">
                <a:solidFill>
                  <a:srgbClr val="FFFFFF"/>
                </a:solidFill>
                <a:effectLst>
                  <a:outerShdw blurRad="38100" dist="38100" dir="2700000" algn="tl">
                    <a:srgbClr val="000000">
                      <a:alpha val="43137"/>
                    </a:srgbClr>
                  </a:outerShdw>
                </a:effectLst>
              </a:rPr>
              <a:t>And when He had fasted forty days and forty nights, afterward He was hungry. </a:t>
            </a:r>
            <a:r>
              <a:rPr lang="en-US" sz="2300" b="1" baseline="30000" dirty="0">
                <a:solidFill>
                  <a:srgbClr val="FFFFFF"/>
                </a:solidFill>
                <a:effectLst>
                  <a:outerShdw blurRad="38100" dist="38100" dir="2700000" algn="tl">
                    <a:srgbClr val="000000">
                      <a:alpha val="43137"/>
                    </a:srgbClr>
                  </a:outerShdw>
                </a:effectLst>
              </a:rPr>
              <a:t>3 </a:t>
            </a:r>
            <a:r>
              <a:rPr lang="en-US" sz="2300" dirty="0">
                <a:solidFill>
                  <a:srgbClr val="FFFFFF"/>
                </a:solidFill>
                <a:effectLst>
                  <a:outerShdw blurRad="38100" dist="38100" dir="2700000" algn="tl">
                    <a:srgbClr val="000000">
                      <a:alpha val="43137"/>
                    </a:srgbClr>
                  </a:outerShdw>
                </a:effectLst>
              </a:rPr>
              <a:t>Now when the tempter came to Him, he said, “If You are the Son of God, command that these stones become bread</a:t>
            </a:r>
            <a:r>
              <a:rPr lang="en-US" sz="2300" dirty="0" smtClean="0">
                <a:solidFill>
                  <a:srgbClr val="FFFFFF"/>
                </a:solidFill>
                <a:effectLst>
                  <a:outerShdw blurRad="38100" dist="38100" dir="2700000" algn="tl">
                    <a:srgbClr val="000000">
                      <a:alpha val="43137"/>
                    </a:srgbClr>
                  </a:outerShdw>
                </a:effectLst>
              </a:rPr>
              <a:t>.” </a:t>
            </a:r>
            <a:r>
              <a:rPr lang="en-US" sz="2300" b="1" baseline="30000" dirty="0" smtClean="0">
                <a:solidFill>
                  <a:srgbClr val="FFFFFF"/>
                </a:solidFill>
                <a:effectLst>
                  <a:outerShdw blurRad="38100" dist="38100" dir="2700000" algn="tl">
                    <a:srgbClr val="000000">
                      <a:alpha val="43137"/>
                    </a:srgbClr>
                  </a:outerShdw>
                </a:effectLst>
              </a:rPr>
              <a:t>4</a:t>
            </a:r>
            <a:r>
              <a:rPr lang="en-US" sz="2300" b="1" baseline="30000" dirty="0">
                <a:solidFill>
                  <a:srgbClr val="FFFFFF"/>
                </a:solidFill>
                <a:effectLst>
                  <a:outerShdw blurRad="38100" dist="38100" dir="2700000" algn="tl">
                    <a:srgbClr val="000000">
                      <a:alpha val="43137"/>
                    </a:srgbClr>
                  </a:outerShdw>
                </a:effectLst>
              </a:rPr>
              <a:t> </a:t>
            </a:r>
            <a:r>
              <a:rPr lang="en-US" sz="2300" dirty="0">
                <a:solidFill>
                  <a:srgbClr val="FFFFFF"/>
                </a:solidFill>
                <a:effectLst>
                  <a:outerShdw blurRad="38100" dist="38100" dir="2700000" algn="tl">
                    <a:srgbClr val="000000">
                      <a:alpha val="43137"/>
                    </a:srgbClr>
                  </a:outerShdw>
                </a:effectLst>
              </a:rPr>
              <a:t>But He answered and said, “It is written, ‘Man shall not live by bread alone, but by every word that proceeds from the mouth of God</a:t>
            </a:r>
            <a:r>
              <a:rPr lang="en-US" sz="2300" dirty="0" smtClean="0">
                <a:solidFill>
                  <a:srgbClr val="FFFFFF"/>
                </a:solidFill>
                <a:effectLst>
                  <a:outerShdw blurRad="38100" dist="38100" dir="2700000" algn="tl">
                    <a:srgbClr val="000000">
                      <a:alpha val="43137"/>
                    </a:srgbClr>
                  </a:outerShdw>
                </a:effectLst>
              </a:rPr>
              <a:t>.’” </a:t>
            </a:r>
            <a:r>
              <a:rPr lang="en-US" sz="2300" b="1" baseline="30000" dirty="0" smtClean="0">
                <a:solidFill>
                  <a:srgbClr val="FFFFFF"/>
                </a:solidFill>
                <a:effectLst>
                  <a:outerShdw blurRad="38100" dist="38100" dir="2700000" algn="tl">
                    <a:srgbClr val="000000">
                      <a:alpha val="43137"/>
                    </a:srgbClr>
                  </a:outerShdw>
                </a:effectLst>
              </a:rPr>
              <a:t>5</a:t>
            </a:r>
            <a:r>
              <a:rPr lang="en-US" sz="2300" b="1" baseline="30000" dirty="0">
                <a:solidFill>
                  <a:srgbClr val="FFFFFF"/>
                </a:solidFill>
                <a:effectLst>
                  <a:outerShdw blurRad="38100" dist="38100" dir="2700000" algn="tl">
                    <a:srgbClr val="000000">
                      <a:alpha val="43137"/>
                    </a:srgbClr>
                  </a:outerShdw>
                </a:effectLst>
              </a:rPr>
              <a:t> </a:t>
            </a:r>
            <a:r>
              <a:rPr lang="en-US" sz="2300" dirty="0">
                <a:solidFill>
                  <a:srgbClr val="FFFFFF"/>
                </a:solidFill>
                <a:effectLst>
                  <a:outerShdw blurRad="38100" dist="38100" dir="2700000" algn="tl">
                    <a:srgbClr val="000000">
                      <a:alpha val="43137"/>
                    </a:srgbClr>
                  </a:outerShdw>
                </a:effectLst>
              </a:rPr>
              <a:t>Then the devil took Him up into the holy city, set Him on the pinnacle of the temple, </a:t>
            </a:r>
            <a:r>
              <a:rPr lang="en-US" sz="2300" b="1" baseline="30000" dirty="0">
                <a:solidFill>
                  <a:srgbClr val="FFFFFF"/>
                </a:solidFill>
                <a:effectLst>
                  <a:outerShdw blurRad="38100" dist="38100" dir="2700000" algn="tl">
                    <a:srgbClr val="000000">
                      <a:alpha val="43137"/>
                    </a:srgbClr>
                  </a:outerShdw>
                </a:effectLst>
              </a:rPr>
              <a:t>6 </a:t>
            </a:r>
            <a:r>
              <a:rPr lang="en-US" sz="2300" dirty="0">
                <a:solidFill>
                  <a:srgbClr val="FFFFFF"/>
                </a:solidFill>
                <a:effectLst>
                  <a:outerShdw blurRad="38100" dist="38100" dir="2700000" algn="tl">
                    <a:srgbClr val="000000">
                      <a:alpha val="43137"/>
                    </a:srgbClr>
                  </a:outerShdw>
                </a:effectLst>
              </a:rPr>
              <a:t>and said to Him, “If You are the Son of God, throw Yourself down. For it is written</a:t>
            </a:r>
            <a:r>
              <a:rPr lang="en-US" sz="2300" dirty="0" smtClean="0">
                <a:solidFill>
                  <a:srgbClr val="FFFFFF"/>
                </a:solidFill>
                <a:effectLst>
                  <a:outerShdw blurRad="38100" dist="38100" dir="2700000" algn="tl">
                    <a:srgbClr val="000000">
                      <a:alpha val="43137"/>
                    </a:srgbClr>
                  </a:outerShdw>
                </a:effectLst>
              </a:rPr>
              <a:t>: ‘</a:t>
            </a:r>
            <a:r>
              <a:rPr lang="en-US" sz="2300" dirty="0">
                <a:solidFill>
                  <a:srgbClr val="FFFFFF"/>
                </a:solidFill>
                <a:effectLst>
                  <a:outerShdw blurRad="38100" dist="38100" dir="2700000" algn="tl">
                    <a:srgbClr val="000000">
                      <a:alpha val="43137"/>
                    </a:srgbClr>
                  </a:outerShdw>
                </a:effectLst>
              </a:rPr>
              <a:t>He shall give His angels charge over you</a:t>
            </a:r>
            <a:r>
              <a:rPr lang="en-US" sz="2300" dirty="0" smtClean="0">
                <a:solidFill>
                  <a:srgbClr val="FFFFFF"/>
                </a:solidFill>
                <a:effectLst>
                  <a:outerShdw blurRad="38100" dist="38100" dir="2700000" algn="tl">
                    <a:srgbClr val="000000">
                      <a:alpha val="43137"/>
                    </a:srgbClr>
                  </a:outerShdw>
                </a:effectLst>
              </a:rPr>
              <a:t>,’ and, ‘</a:t>
            </a:r>
            <a:r>
              <a:rPr lang="en-US" sz="2300" dirty="0">
                <a:solidFill>
                  <a:srgbClr val="FFFFFF"/>
                </a:solidFill>
                <a:effectLst>
                  <a:outerShdw blurRad="38100" dist="38100" dir="2700000" algn="tl">
                    <a:srgbClr val="000000">
                      <a:alpha val="43137"/>
                    </a:srgbClr>
                  </a:outerShdw>
                </a:effectLst>
              </a:rPr>
              <a:t>In their hands they shall bear you up</a:t>
            </a:r>
            <a:r>
              <a:rPr lang="en-US" sz="2300" dirty="0" smtClean="0">
                <a:solidFill>
                  <a:srgbClr val="FFFFFF"/>
                </a:solidFill>
                <a:effectLst>
                  <a:outerShdw blurRad="38100" dist="38100" dir="2700000" algn="tl">
                    <a:srgbClr val="000000">
                      <a:alpha val="43137"/>
                    </a:srgbClr>
                  </a:outerShdw>
                </a:effectLst>
              </a:rPr>
              <a:t>, lest </a:t>
            </a:r>
            <a:r>
              <a:rPr lang="en-US" sz="2300" dirty="0">
                <a:solidFill>
                  <a:srgbClr val="FFFFFF"/>
                </a:solidFill>
                <a:effectLst>
                  <a:outerShdw blurRad="38100" dist="38100" dir="2700000" algn="tl">
                    <a:srgbClr val="000000">
                      <a:alpha val="43137"/>
                    </a:srgbClr>
                  </a:outerShdw>
                </a:effectLst>
              </a:rPr>
              <a:t>you dash your foot against a stone</a:t>
            </a:r>
            <a:r>
              <a:rPr lang="en-US" sz="2300" dirty="0" smtClean="0">
                <a:solidFill>
                  <a:srgbClr val="FFFFFF"/>
                </a:solidFill>
                <a:effectLst>
                  <a:outerShdw blurRad="38100" dist="38100" dir="2700000" algn="tl">
                    <a:srgbClr val="000000">
                      <a:alpha val="43137"/>
                    </a:srgbClr>
                  </a:outerShdw>
                </a:effectLst>
              </a:rPr>
              <a:t>.’” </a:t>
            </a:r>
            <a:r>
              <a:rPr lang="en-US" sz="2300" b="1" baseline="30000" dirty="0" smtClean="0">
                <a:solidFill>
                  <a:srgbClr val="FFFFFF"/>
                </a:solidFill>
                <a:effectLst>
                  <a:outerShdw blurRad="38100" dist="38100" dir="2700000" algn="tl">
                    <a:srgbClr val="000000">
                      <a:alpha val="43137"/>
                    </a:srgbClr>
                  </a:outerShdw>
                </a:effectLst>
              </a:rPr>
              <a:t>7</a:t>
            </a:r>
            <a:r>
              <a:rPr lang="en-US" sz="2300" b="1" baseline="30000" dirty="0">
                <a:solidFill>
                  <a:srgbClr val="FFFFFF"/>
                </a:solidFill>
                <a:effectLst>
                  <a:outerShdw blurRad="38100" dist="38100" dir="2700000" algn="tl">
                    <a:srgbClr val="000000">
                      <a:alpha val="43137"/>
                    </a:srgbClr>
                  </a:outerShdw>
                </a:effectLst>
              </a:rPr>
              <a:t> </a:t>
            </a:r>
            <a:r>
              <a:rPr lang="en-US" sz="2300" dirty="0">
                <a:solidFill>
                  <a:srgbClr val="FFFFFF"/>
                </a:solidFill>
                <a:effectLst>
                  <a:outerShdw blurRad="38100" dist="38100" dir="2700000" algn="tl">
                    <a:srgbClr val="000000">
                      <a:alpha val="43137"/>
                    </a:srgbClr>
                  </a:outerShdw>
                </a:effectLst>
              </a:rPr>
              <a:t>Jesus said to him, “It is written again, ‘You shall not tempt the </a:t>
            </a:r>
            <a:r>
              <a:rPr lang="en-US" sz="2300" cap="small" dirty="0">
                <a:solidFill>
                  <a:srgbClr val="FFFFFF"/>
                </a:solidFill>
                <a:effectLst>
                  <a:outerShdw blurRad="38100" dist="38100" dir="2700000" algn="tl">
                    <a:srgbClr val="000000">
                      <a:alpha val="43137"/>
                    </a:srgbClr>
                  </a:outerShdw>
                </a:effectLst>
              </a:rPr>
              <a:t>Lord</a:t>
            </a:r>
            <a:r>
              <a:rPr lang="en-US" sz="2300" dirty="0">
                <a:solidFill>
                  <a:srgbClr val="FFFFFF"/>
                </a:solidFill>
                <a:effectLst>
                  <a:outerShdw blurRad="38100" dist="38100" dir="2700000" algn="tl">
                    <a:srgbClr val="000000">
                      <a:alpha val="43137"/>
                    </a:srgbClr>
                  </a:outerShdw>
                </a:effectLst>
              </a:rPr>
              <a:t> your God</a:t>
            </a:r>
            <a:r>
              <a:rPr lang="en-US" sz="2300" dirty="0" smtClean="0">
                <a:solidFill>
                  <a:srgbClr val="FFFFFF"/>
                </a:solidFill>
                <a:effectLst>
                  <a:outerShdw blurRad="38100" dist="38100" dir="2700000" algn="tl">
                    <a:srgbClr val="000000">
                      <a:alpha val="43137"/>
                    </a:srgbClr>
                  </a:outerShdw>
                </a:effectLst>
              </a:rPr>
              <a:t>.’” </a:t>
            </a:r>
            <a:r>
              <a:rPr lang="en-US" sz="2300" b="1" baseline="30000" dirty="0" smtClean="0">
                <a:solidFill>
                  <a:srgbClr val="FFFFFF"/>
                </a:solidFill>
                <a:effectLst>
                  <a:outerShdw blurRad="38100" dist="38100" dir="2700000" algn="tl">
                    <a:srgbClr val="000000">
                      <a:alpha val="43137"/>
                    </a:srgbClr>
                  </a:outerShdw>
                </a:effectLst>
              </a:rPr>
              <a:t>8</a:t>
            </a:r>
            <a:r>
              <a:rPr lang="en-US" sz="2300" b="1" baseline="30000" dirty="0">
                <a:solidFill>
                  <a:srgbClr val="FFFFFF"/>
                </a:solidFill>
                <a:effectLst>
                  <a:outerShdw blurRad="38100" dist="38100" dir="2700000" algn="tl">
                    <a:srgbClr val="000000">
                      <a:alpha val="43137"/>
                    </a:srgbClr>
                  </a:outerShdw>
                </a:effectLst>
              </a:rPr>
              <a:t> </a:t>
            </a:r>
            <a:r>
              <a:rPr lang="en-US" sz="2300" dirty="0">
                <a:solidFill>
                  <a:srgbClr val="FFFFFF"/>
                </a:solidFill>
                <a:effectLst>
                  <a:outerShdw blurRad="38100" dist="38100" dir="2700000" algn="tl">
                    <a:srgbClr val="000000">
                      <a:alpha val="43137"/>
                    </a:srgbClr>
                  </a:outerShdw>
                </a:effectLst>
              </a:rPr>
              <a:t>Again, the devil took Him up on an exceedingly high mountain, and showed Him all the kingdoms of the world and their glory. </a:t>
            </a:r>
            <a:r>
              <a:rPr lang="en-US" sz="2300" b="1" baseline="30000" dirty="0">
                <a:solidFill>
                  <a:srgbClr val="FFFFFF"/>
                </a:solidFill>
                <a:effectLst>
                  <a:outerShdw blurRad="38100" dist="38100" dir="2700000" algn="tl">
                    <a:srgbClr val="000000">
                      <a:alpha val="43137"/>
                    </a:srgbClr>
                  </a:outerShdw>
                </a:effectLst>
              </a:rPr>
              <a:t>9 </a:t>
            </a:r>
            <a:r>
              <a:rPr lang="en-US" sz="2300" dirty="0">
                <a:solidFill>
                  <a:srgbClr val="FFFFFF"/>
                </a:solidFill>
                <a:effectLst>
                  <a:outerShdw blurRad="38100" dist="38100" dir="2700000" algn="tl">
                    <a:srgbClr val="000000">
                      <a:alpha val="43137"/>
                    </a:srgbClr>
                  </a:outerShdw>
                </a:effectLst>
              </a:rPr>
              <a:t>And he said to Him, “All these things I will give You if You will fall down and worship me</a:t>
            </a:r>
            <a:r>
              <a:rPr lang="en-US" sz="2300" dirty="0" smtClean="0">
                <a:solidFill>
                  <a:srgbClr val="FFFFFF"/>
                </a:solidFill>
                <a:effectLst>
                  <a:outerShdw blurRad="38100" dist="38100" dir="2700000" algn="tl">
                    <a:srgbClr val="000000">
                      <a:alpha val="43137"/>
                    </a:srgbClr>
                  </a:outerShdw>
                </a:effectLst>
              </a:rPr>
              <a:t>.” </a:t>
            </a:r>
            <a:r>
              <a:rPr lang="en-US" sz="2300" b="1" baseline="30000" dirty="0" smtClean="0">
                <a:solidFill>
                  <a:srgbClr val="FFFFFF"/>
                </a:solidFill>
                <a:effectLst>
                  <a:outerShdw blurRad="38100" dist="38100" dir="2700000" algn="tl">
                    <a:srgbClr val="000000">
                      <a:alpha val="43137"/>
                    </a:srgbClr>
                  </a:outerShdw>
                </a:effectLst>
              </a:rPr>
              <a:t>10</a:t>
            </a:r>
            <a:r>
              <a:rPr lang="en-US" sz="2300" b="1" baseline="30000" dirty="0">
                <a:solidFill>
                  <a:srgbClr val="FFFFFF"/>
                </a:solidFill>
                <a:effectLst>
                  <a:outerShdw blurRad="38100" dist="38100" dir="2700000" algn="tl">
                    <a:srgbClr val="000000">
                      <a:alpha val="43137"/>
                    </a:srgbClr>
                  </a:outerShdw>
                </a:effectLst>
              </a:rPr>
              <a:t> </a:t>
            </a:r>
            <a:r>
              <a:rPr lang="en-US" sz="2300" dirty="0">
                <a:solidFill>
                  <a:srgbClr val="FFFFFF"/>
                </a:solidFill>
                <a:effectLst>
                  <a:outerShdw blurRad="38100" dist="38100" dir="2700000" algn="tl">
                    <a:srgbClr val="000000">
                      <a:alpha val="43137"/>
                    </a:srgbClr>
                  </a:outerShdw>
                </a:effectLst>
              </a:rPr>
              <a:t>Then Jesus said </a:t>
            </a:r>
            <a:r>
              <a:rPr lang="en-US" sz="2300" dirty="0" smtClean="0">
                <a:solidFill>
                  <a:srgbClr val="FFFFFF"/>
                </a:solidFill>
                <a:effectLst>
                  <a:outerShdw blurRad="38100" dist="38100" dir="2700000" algn="tl">
                    <a:srgbClr val="000000">
                      <a:alpha val="43137"/>
                    </a:srgbClr>
                  </a:outerShdw>
                </a:effectLst>
              </a:rPr>
              <a:t>to him, “</a:t>
            </a:r>
            <a:r>
              <a:rPr lang="en-US" sz="2300" dirty="0">
                <a:solidFill>
                  <a:srgbClr val="FFFFFF"/>
                </a:solidFill>
                <a:effectLst>
                  <a:outerShdw blurRad="38100" dist="38100" dir="2700000" algn="tl">
                    <a:srgbClr val="000000">
                      <a:alpha val="43137"/>
                    </a:srgbClr>
                  </a:outerShdw>
                </a:effectLst>
              </a:rPr>
              <a:t>Away with you, Satan! For it is written, ‘You shall </a:t>
            </a:r>
            <a:r>
              <a:rPr lang="en-US" sz="2300" dirty="0" smtClean="0">
                <a:solidFill>
                  <a:srgbClr val="FFFFFF"/>
                </a:solidFill>
                <a:effectLst>
                  <a:outerShdw blurRad="38100" dist="38100" dir="2700000" algn="tl">
                    <a:srgbClr val="000000">
                      <a:alpha val="43137"/>
                    </a:srgbClr>
                  </a:outerShdw>
                </a:effectLst>
              </a:rPr>
              <a:t>worship the L</a:t>
            </a:r>
            <a:r>
              <a:rPr lang="en-US" sz="2300" cap="small" dirty="0" smtClean="0">
                <a:solidFill>
                  <a:srgbClr val="FFFFFF"/>
                </a:solidFill>
                <a:effectLst>
                  <a:outerShdw blurRad="38100" dist="38100" dir="2700000" algn="tl">
                    <a:srgbClr val="000000">
                      <a:alpha val="43137"/>
                    </a:srgbClr>
                  </a:outerShdw>
                </a:effectLst>
              </a:rPr>
              <a:t>ord</a:t>
            </a:r>
            <a:r>
              <a:rPr lang="en-US" sz="2300" dirty="0" smtClean="0">
                <a:solidFill>
                  <a:srgbClr val="FFFFFF"/>
                </a:solidFill>
                <a:effectLst>
                  <a:outerShdw blurRad="38100" dist="38100" dir="2700000" algn="tl">
                    <a:srgbClr val="000000">
                      <a:alpha val="43137"/>
                    </a:srgbClr>
                  </a:outerShdw>
                </a:effectLst>
              </a:rPr>
              <a:t> your God</a:t>
            </a:r>
            <a:r>
              <a:rPr lang="en-US" sz="2300" dirty="0">
                <a:solidFill>
                  <a:srgbClr val="FFFFFF"/>
                </a:solidFill>
                <a:effectLst>
                  <a:outerShdw blurRad="38100" dist="38100" dir="2700000" algn="tl">
                    <a:srgbClr val="000000">
                      <a:alpha val="43137"/>
                    </a:srgbClr>
                  </a:outerShdw>
                </a:effectLst>
              </a:rPr>
              <a:t>, and Him only you shall serve</a:t>
            </a:r>
            <a:r>
              <a:rPr lang="en-US" sz="2300" dirty="0" smtClean="0">
                <a:solidFill>
                  <a:srgbClr val="FFFFFF"/>
                </a:solidFill>
                <a:effectLst>
                  <a:outerShdw blurRad="38100" dist="38100" dir="2700000" algn="tl">
                    <a:srgbClr val="000000">
                      <a:alpha val="43137"/>
                    </a:srgbClr>
                  </a:outerShdw>
                </a:effectLst>
              </a:rPr>
              <a:t>.’”</a:t>
            </a:r>
            <a:endParaRPr lang="en-US" sz="2300" dirty="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75803054"/>
      </p:ext>
    </p:extLst>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533400" y="1447800"/>
            <a:ext cx="8382000" cy="5334000"/>
          </a:xfrm>
        </p:spPr>
        <p:txBody>
          <a:bodyPr>
            <a:normAutofit lnSpcReduction="10000"/>
          </a:bodyPr>
          <a:lstStyle/>
          <a:p>
            <a:pPr>
              <a:spcBef>
                <a:spcPts val="0"/>
              </a:spcBef>
              <a:spcAft>
                <a:spcPts val="1200"/>
              </a:spcAft>
            </a:pPr>
            <a:r>
              <a:rPr lang="en-US" sz="3600" b="1" i="1" dirty="0" smtClean="0">
                <a:solidFill>
                  <a:srgbClr val="FFFF66"/>
                </a:solidFill>
                <a:effectLst>
                  <a:outerShdw blurRad="38100" dist="38100" dir="2700000" algn="tl">
                    <a:srgbClr val="000000">
                      <a:alpha val="43137"/>
                    </a:srgbClr>
                  </a:outerShdw>
                </a:effectLst>
              </a:rPr>
              <a:t>“</a:t>
            </a:r>
            <a:r>
              <a:rPr lang="en-US" sz="3600" b="1" i="1" dirty="0" smtClean="0">
                <a:solidFill>
                  <a:srgbClr val="FFFF66"/>
                </a:solidFill>
                <a:effectLst>
                  <a:outerShdw blurRad="38100" dist="38100" dir="2700000" algn="tl">
                    <a:srgbClr val="000000">
                      <a:alpha val="43137"/>
                    </a:srgbClr>
                  </a:outerShdw>
                </a:effectLst>
              </a:rPr>
              <a:t>Proceeds from</a:t>
            </a:r>
            <a:r>
              <a:rPr lang="en-US" sz="3600" b="1" i="1" dirty="0" smtClean="0">
                <a:solidFill>
                  <a:srgbClr val="FFFF66"/>
                </a:solidFill>
                <a:effectLst>
                  <a:outerShdw blurRad="38100" dist="38100" dir="2700000" algn="tl">
                    <a:srgbClr val="000000">
                      <a:alpha val="43137"/>
                    </a:srgbClr>
                  </a:outerShdw>
                </a:effectLst>
              </a:rPr>
              <a:t> </a:t>
            </a:r>
            <a:r>
              <a:rPr lang="en-US" sz="3600" b="1" i="1" dirty="0">
                <a:solidFill>
                  <a:srgbClr val="FFFF66"/>
                </a:solidFill>
                <a:effectLst>
                  <a:outerShdw blurRad="38100" dist="38100" dir="2700000" algn="tl">
                    <a:srgbClr val="000000">
                      <a:alpha val="43137"/>
                    </a:srgbClr>
                  </a:outerShdw>
                </a:effectLst>
              </a:rPr>
              <a:t>the mouth of God”</a:t>
            </a:r>
          </a:p>
          <a:p>
            <a:pPr>
              <a:spcBef>
                <a:spcPts val="0"/>
              </a:spcBef>
              <a:spcAft>
                <a:spcPts val="1200"/>
              </a:spcAft>
            </a:pPr>
            <a:r>
              <a:rPr lang="en-US" sz="3600" b="1" dirty="0">
                <a:effectLst>
                  <a:outerShdw blurRad="38100" dist="38100" dir="2700000" algn="tl">
                    <a:srgbClr val="000000">
                      <a:alpha val="43137"/>
                    </a:srgbClr>
                  </a:outerShdw>
                </a:effectLst>
              </a:rPr>
              <a:t>Authoritative</a:t>
            </a:r>
          </a:p>
          <a:p>
            <a:pPr>
              <a:spcBef>
                <a:spcPts val="0"/>
              </a:spcBef>
              <a:spcAft>
                <a:spcPts val="1200"/>
              </a:spcAft>
            </a:pPr>
            <a:r>
              <a:rPr lang="en-US" sz="3600" b="1" dirty="0">
                <a:effectLst>
                  <a:outerShdw blurRad="38100" dist="38100" dir="2700000" algn="tl">
                    <a:srgbClr val="000000">
                      <a:alpha val="43137"/>
                    </a:srgbClr>
                  </a:outerShdw>
                </a:effectLst>
              </a:rPr>
              <a:t>Originally stated</a:t>
            </a:r>
          </a:p>
          <a:p>
            <a:pPr>
              <a:spcBef>
                <a:spcPts val="0"/>
              </a:spcBef>
              <a:spcAft>
                <a:spcPts val="1200"/>
              </a:spcAft>
            </a:pPr>
            <a:r>
              <a:rPr lang="en-US" sz="3600" b="1" dirty="0">
                <a:effectLst>
                  <a:outerShdw blurRad="38100" dist="38100" dir="2700000" algn="tl">
                    <a:srgbClr val="000000">
                      <a:alpha val="43137"/>
                    </a:srgbClr>
                  </a:outerShdw>
                </a:effectLst>
              </a:rPr>
              <a:t>Harmonious</a:t>
            </a:r>
          </a:p>
          <a:p>
            <a:pPr>
              <a:spcBef>
                <a:spcPts val="0"/>
              </a:spcBef>
              <a:spcAft>
                <a:spcPts val="1200"/>
              </a:spcAft>
            </a:pPr>
            <a:r>
              <a:rPr lang="en-US" sz="3600" b="1" dirty="0">
                <a:effectLst>
                  <a:outerShdw blurRad="38100" dist="38100" dir="2700000" algn="tl">
                    <a:srgbClr val="000000">
                      <a:alpha val="43137"/>
                    </a:srgbClr>
                  </a:outerShdw>
                </a:effectLst>
              </a:rPr>
              <a:t>Understandable</a:t>
            </a:r>
          </a:p>
          <a:p>
            <a:pPr>
              <a:spcBef>
                <a:spcPts val="0"/>
              </a:spcBef>
              <a:spcAft>
                <a:spcPts val="1200"/>
              </a:spcAft>
            </a:pPr>
            <a:r>
              <a:rPr lang="en-US" sz="3600" b="1" dirty="0" smtClean="0">
                <a:effectLst>
                  <a:outerShdw blurRad="38100" dist="38100" dir="2700000" algn="tl">
                    <a:srgbClr val="000000">
                      <a:alpha val="43137"/>
                    </a:srgbClr>
                  </a:outerShdw>
                </a:effectLst>
              </a:rPr>
              <a:t>Practical</a:t>
            </a:r>
            <a:endParaRPr lang="en-US" sz="3600" dirty="0" smtClean="0">
              <a:effectLst>
                <a:outerShdw blurRad="38100" dist="38100" dir="2700000" algn="tl">
                  <a:srgbClr val="000000">
                    <a:alpha val="43137"/>
                  </a:srgbClr>
                </a:outerShdw>
              </a:effectLst>
            </a:endParaRPr>
          </a:p>
          <a:p>
            <a:pPr>
              <a:spcBef>
                <a:spcPts val="0"/>
              </a:spcBef>
              <a:spcAft>
                <a:spcPts val="1200"/>
              </a:spcAft>
            </a:pPr>
            <a:r>
              <a:rPr lang="en-US" sz="3600" b="1" dirty="0">
                <a:effectLst>
                  <a:outerShdw blurRad="38100" dist="38100" dir="2700000" algn="tl">
                    <a:srgbClr val="000000">
                      <a:alpha val="43137"/>
                    </a:srgbClr>
                  </a:outerShdw>
                </a:effectLst>
              </a:rPr>
              <a:t>S</a:t>
            </a:r>
            <a:r>
              <a:rPr lang="en-US" sz="3600" b="1" dirty="0" smtClean="0">
                <a:effectLst>
                  <a:outerShdw blurRad="38100" dist="38100" dir="2700000" algn="tl">
                    <a:srgbClr val="000000">
                      <a:alpha val="43137"/>
                    </a:srgbClr>
                  </a:outerShdw>
                </a:effectLst>
              </a:rPr>
              <a:t>aid of Scripture translated from another language – He quoted LXX</a:t>
            </a:r>
            <a:endParaRPr lang="en-US" sz="3600" b="1" dirty="0">
              <a:effectLst>
                <a:outerShdw blurRad="38100" dist="38100" dir="2700000" algn="tl">
                  <a:srgbClr val="000000">
                    <a:alpha val="43137"/>
                  </a:srgbClr>
                </a:outerShdw>
              </a:effectLst>
            </a:endParaRPr>
          </a:p>
        </p:txBody>
      </p:sp>
      <p:sp>
        <p:nvSpPr>
          <p:cNvPr id="18434" name="Rectangle 2"/>
          <p:cNvSpPr>
            <a:spLocks noGrp="1" noChangeArrowheads="1"/>
          </p:cNvSpPr>
          <p:nvPr>
            <p:ph type="title"/>
          </p:nvPr>
        </p:nvSpPr>
        <p:spPr>
          <a:xfrm>
            <a:off x="381000" y="234950"/>
            <a:ext cx="8458200" cy="1136650"/>
          </a:xfrm>
        </p:spPr>
        <p:txBody>
          <a:bodyPr anchor="ctr">
            <a:normAutofit/>
          </a:bodyPr>
          <a:lstStyle/>
          <a:p>
            <a:pPr algn="ctr"/>
            <a:r>
              <a:rPr lang="en-US" sz="5400" b="1" dirty="0">
                <a:solidFill>
                  <a:srgbClr val="FFFF00"/>
                </a:solidFill>
                <a:effectLst>
                  <a:outerShdw blurRad="38100" dist="38100" dir="2700000" algn="tl">
                    <a:srgbClr val="000000">
                      <a:alpha val="43137"/>
                    </a:srgbClr>
                  </a:outerShdw>
                </a:effectLst>
                <a:latin typeface="Times New Roman" pitchFamily="18" charset="0"/>
              </a:rPr>
              <a:t>Jesus Spoke </a:t>
            </a:r>
            <a:r>
              <a:rPr lang="en-US" sz="5400" b="1" dirty="0" smtClean="0">
                <a:solidFill>
                  <a:srgbClr val="FFFF00"/>
                </a:solidFill>
                <a:effectLst>
                  <a:outerShdw blurRad="38100" dist="38100" dir="2700000" algn="tl">
                    <a:srgbClr val="000000">
                      <a:alpha val="43137"/>
                    </a:srgbClr>
                  </a:outerShdw>
                </a:effectLst>
                <a:latin typeface="Times New Roman" pitchFamily="18" charset="0"/>
              </a:rPr>
              <a:t>of </a:t>
            </a:r>
            <a:r>
              <a:rPr lang="en-US" sz="5400" b="1" dirty="0">
                <a:solidFill>
                  <a:srgbClr val="FFFF00"/>
                </a:solidFill>
                <a:effectLst>
                  <a:outerShdw blurRad="38100" dist="38100" dir="2700000" algn="tl">
                    <a:srgbClr val="000000">
                      <a:alpha val="43137"/>
                    </a:srgbClr>
                  </a:outerShdw>
                </a:effectLst>
                <a:latin typeface="Times New Roman" pitchFamily="18" charset="0"/>
              </a:rPr>
              <a:t>Scripture </a:t>
            </a:r>
            <a:r>
              <a:rPr lang="en-US" sz="5400" b="1" dirty="0" smtClean="0">
                <a:solidFill>
                  <a:srgbClr val="FFFF00"/>
                </a:solidFill>
                <a:effectLst>
                  <a:outerShdw blurRad="38100" dist="38100" dir="2700000" algn="tl">
                    <a:srgbClr val="000000">
                      <a:alpha val="43137"/>
                    </a:srgbClr>
                  </a:outerShdw>
                </a:effectLst>
                <a:latin typeface="Times New Roman" pitchFamily="18" charset="0"/>
              </a:rPr>
              <a:t>as</a:t>
            </a:r>
            <a:r>
              <a:rPr lang="en-US" sz="5400" b="1" dirty="0">
                <a:solidFill>
                  <a:srgbClr val="FFFF00"/>
                </a:solidFill>
                <a:effectLst>
                  <a:outerShdw blurRad="38100" dist="38100" dir="2700000" algn="tl">
                    <a:srgbClr val="000000">
                      <a:alpha val="43137"/>
                    </a:srgbClr>
                  </a:outerShdw>
                </a:effectLst>
                <a:latin typeface="Times New Roman" pitchFamily="18" charset="0"/>
              </a:rPr>
              <a:t>...</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p:cTn id="7" dur="500" fill="hold"/>
                                        <p:tgtEl>
                                          <p:spTgt spid="18435">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843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843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843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8435">
                                            <p:txEl>
                                              <p:pRg st="1" end="1"/>
                                            </p:txEl>
                                          </p:spTgt>
                                        </p:tgtEl>
                                        <p:attrNameLst>
                                          <p:attrName>style.visibility</p:attrName>
                                        </p:attrNameLst>
                                      </p:cBhvr>
                                      <p:to>
                                        <p:strVal val="visible"/>
                                      </p:to>
                                    </p:set>
                                    <p:anim calcmode="lin" valueType="num">
                                      <p:cBhvr>
                                        <p:cTn id="15" dur="500" fill="hold"/>
                                        <p:tgtEl>
                                          <p:spTgt spid="18435">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8435">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843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843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8435">
                                            <p:txEl>
                                              <p:pRg st="2" end="2"/>
                                            </p:txEl>
                                          </p:spTgt>
                                        </p:tgtEl>
                                        <p:attrNameLst>
                                          <p:attrName>style.visibility</p:attrName>
                                        </p:attrNameLst>
                                      </p:cBhvr>
                                      <p:to>
                                        <p:strVal val="visible"/>
                                      </p:to>
                                    </p:set>
                                    <p:anim calcmode="lin" valueType="num">
                                      <p:cBhvr>
                                        <p:cTn id="23" dur="500" fill="hold"/>
                                        <p:tgtEl>
                                          <p:spTgt spid="18435">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8435">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843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843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18435">
                                            <p:txEl>
                                              <p:pRg st="3" end="3"/>
                                            </p:txEl>
                                          </p:spTgt>
                                        </p:tgtEl>
                                        <p:attrNameLst>
                                          <p:attrName>style.visibility</p:attrName>
                                        </p:attrNameLst>
                                      </p:cBhvr>
                                      <p:to>
                                        <p:strVal val="visible"/>
                                      </p:to>
                                    </p:set>
                                    <p:anim calcmode="lin" valueType="num">
                                      <p:cBhvr>
                                        <p:cTn id="31" dur="500" fill="hold"/>
                                        <p:tgtEl>
                                          <p:spTgt spid="18435">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18435">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1843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843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18435">
                                            <p:txEl>
                                              <p:pRg st="4" end="4"/>
                                            </p:txEl>
                                          </p:spTgt>
                                        </p:tgtEl>
                                        <p:attrNameLst>
                                          <p:attrName>style.visibility</p:attrName>
                                        </p:attrNameLst>
                                      </p:cBhvr>
                                      <p:to>
                                        <p:strVal val="visible"/>
                                      </p:to>
                                    </p:set>
                                    <p:anim calcmode="lin" valueType="num">
                                      <p:cBhvr>
                                        <p:cTn id="39" dur="500" fill="hold"/>
                                        <p:tgtEl>
                                          <p:spTgt spid="18435">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18435">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18435">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8435">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18435">
                                            <p:txEl>
                                              <p:pRg st="5" end="5"/>
                                            </p:txEl>
                                          </p:spTgt>
                                        </p:tgtEl>
                                        <p:attrNameLst>
                                          <p:attrName>style.visibility</p:attrName>
                                        </p:attrNameLst>
                                      </p:cBhvr>
                                      <p:to>
                                        <p:strVal val="visible"/>
                                      </p:to>
                                    </p:set>
                                    <p:anim calcmode="lin" valueType="num">
                                      <p:cBhvr>
                                        <p:cTn id="47" dur="500" fill="hold"/>
                                        <p:tgtEl>
                                          <p:spTgt spid="18435">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18435">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18435">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18435">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18435">
                                            <p:txEl>
                                              <p:pRg st="6" end="6"/>
                                            </p:txEl>
                                          </p:spTgt>
                                        </p:tgtEl>
                                        <p:attrNameLst>
                                          <p:attrName>style.visibility</p:attrName>
                                        </p:attrNameLst>
                                      </p:cBhvr>
                                      <p:to>
                                        <p:strVal val="visible"/>
                                      </p:to>
                                    </p:set>
                                    <p:anim calcmode="lin" valueType="num">
                                      <p:cBhvr>
                                        <p:cTn id="55" dur="500" fill="hold"/>
                                        <p:tgtEl>
                                          <p:spTgt spid="18435">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18435">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18435">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18435">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914400" y="609600"/>
            <a:ext cx="7315200" cy="2652932"/>
          </a:xfrm>
        </p:spPr>
        <p:txBody>
          <a:bodyPr anchor="ctr">
            <a:noAutofit/>
          </a:bodyPr>
          <a:lstStyle/>
          <a:p>
            <a:pPr>
              <a:lnSpc>
                <a:spcPct val="90000"/>
              </a:lnSpc>
            </a:pPr>
            <a:r>
              <a:rPr lang="en-US" sz="6600" b="1" dirty="0" smtClean="0">
                <a:solidFill>
                  <a:srgbClr val="FFFF00"/>
                </a:solidFill>
                <a:effectLst>
                  <a:outerShdw blurRad="38100" dist="38100" dir="2700000" algn="tl">
                    <a:srgbClr val="000000">
                      <a:alpha val="43137"/>
                    </a:srgbClr>
                  </a:outerShdw>
                </a:effectLst>
                <a:latin typeface="Times New Roman" pitchFamily="18" charset="0"/>
              </a:rPr>
              <a:t>Distinguished </a:t>
            </a:r>
            <a:r>
              <a:rPr lang="en-US" sz="6600" b="1" dirty="0">
                <a:solidFill>
                  <a:srgbClr val="FFFF00"/>
                </a:solidFill>
                <a:effectLst>
                  <a:outerShdw blurRad="38100" dist="38100" dir="2700000" algn="tl">
                    <a:srgbClr val="000000">
                      <a:alpha val="43137"/>
                    </a:srgbClr>
                  </a:outerShdw>
                </a:effectLst>
                <a:latin typeface="Times New Roman" pitchFamily="18" charset="0"/>
              </a:rPr>
              <a:t>b</a:t>
            </a:r>
            <a:r>
              <a:rPr lang="en-US" sz="6600" b="1" dirty="0" smtClean="0">
                <a:solidFill>
                  <a:srgbClr val="FFFF00"/>
                </a:solidFill>
                <a:effectLst>
                  <a:outerShdw blurRad="38100" dist="38100" dir="2700000" algn="tl">
                    <a:srgbClr val="000000">
                      <a:alpha val="43137"/>
                    </a:srgbClr>
                  </a:outerShdw>
                </a:effectLst>
                <a:latin typeface="Times New Roman" pitchFamily="18" charset="0"/>
              </a:rPr>
              <a:t>etween </a:t>
            </a:r>
            <a:r>
              <a:rPr lang="en-US" sz="6600" b="1" dirty="0">
                <a:solidFill>
                  <a:srgbClr val="FFFF00"/>
                </a:solidFill>
                <a:effectLst>
                  <a:outerShdw blurRad="38100" dist="38100" dir="2700000" algn="tl">
                    <a:srgbClr val="000000">
                      <a:alpha val="43137"/>
                    </a:srgbClr>
                  </a:outerShdw>
                </a:effectLst>
                <a:latin typeface="Times New Roman" pitchFamily="18" charset="0"/>
              </a:rPr>
              <a:t>Scripture &amp; Human Tradition</a:t>
            </a:r>
          </a:p>
        </p:txBody>
      </p:sp>
      <p:sp>
        <p:nvSpPr>
          <p:cNvPr id="2" name="TextBox 1"/>
          <p:cNvSpPr txBox="1"/>
          <p:nvPr/>
        </p:nvSpPr>
        <p:spPr>
          <a:xfrm>
            <a:off x="0" y="3992940"/>
            <a:ext cx="9144000" cy="1569660"/>
          </a:xfrm>
          <a:prstGeom prst="rect">
            <a:avLst/>
          </a:prstGeom>
          <a:noFill/>
        </p:spPr>
        <p:txBody>
          <a:bodyPr wrap="square" rtlCol="0">
            <a:spAutoFit/>
          </a:bodyPr>
          <a:lstStyle/>
          <a:p>
            <a:pPr algn="ctr"/>
            <a:r>
              <a:rPr lang="en-US" sz="4800" b="1" i="1" dirty="0">
                <a:solidFill>
                  <a:srgbClr val="FFFF99"/>
                </a:solidFill>
                <a:effectLst>
                  <a:outerShdw blurRad="38100" dist="38100" dir="2700000" algn="tl">
                    <a:srgbClr val="000000">
                      <a:alpha val="43137"/>
                    </a:srgbClr>
                  </a:outerShdw>
                </a:effectLst>
                <a:latin typeface="+mj-lt"/>
              </a:rPr>
              <a:t>Matthew </a:t>
            </a:r>
            <a:r>
              <a:rPr lang="en-US" sz="4800" b="1" i="1" dirty="0" smtClean="0">
                <a:solidFill>
                  <a:srgbClr val="FFFF99"/>
                </a:solidFill>
                <a:effectLst>
                  <a:outerShdw blurRad="38100" dist="38100" dir="2700000" algn="tl">
                    <a:srgbClr val="000000">
                      <a:alpha val="43137"/>
                    </a:srgbClr>
                  </a:outerShdw>
                </a:effectLst>
                <a:latin typeface="+mj-lt"/>
              </a:rPr>
              <a:t>15:1-14</a:t>
            </a:r>
          </a:p>
          <a:p>
            <a:pPr algn="ctr"/>
            <a:r>
              <a:rPr lang="en-US" sz="4800" b="1" i="1" dirty="0">
                <a:solidFill>
                  <a:srgbClr val="FFFF99"/>
                </a:solidFill>
                <a:effectLst>
                  <a:outerShdw blurRad="38100" dist="38100" dir="2700000" algn="tl">
                    <a:srgbClr val="000000">
                      <a:alpha val="43137"/>
                    </a:srgbClr>
                  </a:outerShdw>
                </a:effectLst>
                <a:latin typeface="+mj-lt"/>
              </a:rPr>
              <a:t>Mark </a:t>
            </a:r>
            <a:r>
              <a:rPr lang="en-US" sz="4800" b="1" i="1" dirty="0" smtClean="0">
                <a:solidFill>
                  <a:srgbClr val="FFFF99"/>
                </a:solidFill>
                <a:effectLst>
                  <a:outerShdw blurRad="38100" dist="38100" dir="2700000" algn="tl">
                    <a:srgbClr val="000000">
                      <a:alpha val="43137"/>
                    </a:srgbClr>
                  </a:outerShdw>
                </a:effectLst>
                <a:latin typeface="+mj-lt"/>
              </a:rPr>
              <a:t>7:1-13</a:t>
            </a:r>
            <a:endParaRPr lang="en-US" sz="4800" b="1" i="1" dirty="0">
              <a:solidFill>
                <a:srgbClr val="FFFF99"/>
              </a:solidFill>
              <a:effectLst>
                <a:outerShdw blurRad="38100" dist="38100" dir="2700000" algn="tl">
                  <a:srgbClr val="000000">
                    <a:alpha val="43137"/>
                  </a:srgbClr>
                </a:outerShdw>
              </a:effectLst>
              <a:latin typeface="+mj-lt"/>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10502</TotalTime>
  <Words>319</Words>
  <Application>Microsoft Office PowerPoint</Application>
  <PresentationFormat>On-screen Show (4:3)</PresentationFormat>
  <Paragraphs>54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Paper</vt:lpstr>
      <vt:lpstr>Jesus on the Origin of Scripture</vt:lpstr>
      <vt:lpstr>Matthew 21:23-27</vt:lpstr>
      <vt:lpstr>Matthew 21:28-32</vt:lpstr>
      <vt:lpstr>Matthew 21:23-32</vt:lpstr>
      <vt:lpstr>Which Source Did Jesus Say Was Responsible for Scripture?</vt:lpstr>
      <vt:lpstr>Jesus’ Use of Scripture in Temptation</vt:lpstr>
      <vt:lpstr>Matthew 4:1-10</vt:lpstr>
      <vt:lpstr>Jesus Spoke of Scripture as...</vt:lpstr>
      <vt:lpstr>Distinguished between Scripture &amp; Human Tradition</vt:lpstr>
      <vt:lpstr>PowerPoint Presentation</vt:lpstr>
      <vt:lpstr>Human Additions &amp; Subtractions of Pharisees</vt:lpstr>
      <vt:lpstr>God’s Law versus Human Law</vt:lpstr>
      <vt:lpstr>PowerPoint Presentation</vt:lpstr>
      <vt:lpstr>If the Origin of Scripture Is Not God… </vt:lpstr>
      <vt:lpstr>If the Origin of Scripture Is God… </vt:lpstr>
      <vt:lpstr>Does My Life Demonstrate…</vt:lpstr>
    </vt:vector>
  </TitlesOfParts>
  <Company>South Livingston C of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Unknown User</dc:creator>
  <cp:lastModifiedBy>Harry</cp:lastModifiedBy>
  <cp:revision>35</cp:revision>
  <dcterms:created xsi:type="dcterms:W3CDTF">1999-10-30T20:42:05Z</dcterms:created>
  <dcterms:modified xsi:type="dcterms:W3CDTF">2013-01-06T13:33:00Z</dcterms:modified>
</cp:coreProperties>
</file>