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25" r:id="rId2"/>
    <p:sldId id="380" r:id="rId3"/>
    <p:sldId id="382" r:id="rId4"/>
    <p:sldId id="383" r:id="rId5"/>
    <p:sldId id="38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ZapfChan Bd BT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66FFFF"/>
    <a:srgbClr val="FF0000"/>
    <a:srgbClr val="FF8735"/>
    <a:srgbClr val="0000FF"/>
    <a:srgbClr val="FFFF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A4DE912-BC05-4254-81D2-A6488783A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6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28291D-327D-4162-8E0B-8745E293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93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287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286000" y="1100138"/>
            <a:ext cx="655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FD949A38-96AC-41EE-BBC8-0322AAD1C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2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AF51-E098-437C-B237-735208D11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6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638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609600"/>
            <a:ext cx="4762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1911-CC7A-4DFD-85F5-65E2DBB52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4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4BC2-8B22-4BBD-84A0-F85684F0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8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4AD5-47ED-4C37-9376-DF1306CE7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7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4A044-6582-4C5D-A331-DDE4AEFA5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1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AAF6-DC7E-4574-BB62-8A0992E17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FD9D-9DC4-40A3-B657-E328C8DD9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17EE-57F3-47A0-9B11-72648E802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8991-4D09-40A2-A4F2-FE7BC65CA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4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EE17-49D7-467E-A595-AAD68C5EC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3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0000"/>
            </a:gs>
            <a:gs pos="0">
              <a:srgbClr val="FF0000"/>
            </a:gs>
            <a:gs pos="0">
              <a:srgbClr val="C00000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287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6096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812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Impact" pitchFamily="34" charset="0"/>
              </a:defRPr>
            </a:lvl1pPr>
          </a:lstStyle>
          <a:p>
            <a:pPr>
              <a:defRPr/>
            </a:pPr>
            <a:fld id="{CF992432-7C24-4083-8331-8240E1226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2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7200" u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That Justifies</a:t>
            </a:r>
            <a:endParaRPr lang="en-US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867275"/>
            <a:ext cx="9144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1" dirty="0">
                <a:latin typeface="+mj-lt"/>
              </a:rPr>
              <a:t>Matthew 12:33-37</a:t>
            </a:r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8990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763000" cy="619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ZapfChan Bd BT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ZapfChan Bd BT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9pPr>
          </a:lstStyle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Matthew 12:33-37</a:t>
            </a:r>
          </a:p>
          <a:p>
            <a:pPr>
              <a:defRPr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33 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“Either make the tree good and its fruit good, or else make the tree bad and its fruit bad; for a tree is known by its fruit.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34 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Brood of vipers! How can you, being evil, speak good things? For out of the abundance of the heart the mouth speaks.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good man out of the good treasure of his heart brings forth good things, and an evil man out of the evil treasure brings forth evil things. 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I say to you that for every idle word men may speak, they will give account of it in the day of judgment.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by your words you will be justified, and by your words you will be condemned.”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763000" cy="619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ZapfChan Bd BT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ZapfChan Bd BT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9pPr>
          </a:lstStyle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Matthew 12:33-37</a:t>
            </a:r>
          </a:p>
          <a:p>
            <a:pPr>
              <a:defRPr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33 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“Either make the tree good and its fruit good, or else make the tree bad and its fruit bad; for a tree is known by its fruit.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34 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Brood of vipers! How can you, being evil, speak good things? For out of the abundance of the heart the mouth speaks.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good man out of the good treasure of his heart brings forth good things, and an evil man out of the evil treasure brings forth evil things. 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I say to you that for every idle word men may speak, they will give account of it in the day of judgment.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by your </a:t>
            </a:r>
            <a:r>
              <a:rPr lang="en-US" sz="3000" b="1" cap="small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you will be justified, and by your words you will be condemned.”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763000" cy="619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ZapfChan Bd BT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ZapfChan Bd BT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ZapfChan Bd BT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ZapfChan Bd BT" pitchFamily="66" charset="0"/>
              </a:defRPr>
            </a:lvl9pPr>
          </a:lstStyle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Matthew 12:33-37</a:t>
            </a:r>
          </a:p>
          <a:p>
            <a:pPr>
              <a:defRPr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33 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“Either make the tree good and its fruit good, or else make the tree bad and its fruit bad; for a tree is known by its fruit.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34 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Brood of vipers! How can you, being evil, speak good things? For out of the abundance of the heart the mouth speaks.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good man out of the good treasure of his heart brings forth good things, and an evil man out of the evil treasure brings forth evil things. 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I say to you that for every idle word men may speak, they will give account of it in the day of judgment. 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37 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by your </a:t>
            </a:r>
            <a:r>
              <a:rPr lang="en-US" sz="3000" b="1" cap="small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will be justified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and by your words you will be condemned.”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90600"/>
          </a:xfrm>
        </p:spPr>
        <p:txBody>
          <a:bodyPr/>
          <a:lstStyle/>
          <a:p>
            <a:pPr algn="ctr">
              <a:defRPr/>
            </a:pPr>
            <a:r>
              <a:rPr lang="en-US" sz="4800" u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Traits of Speech That Justifies</a:t>
            </a:r>
            <a:endParaRPr lang="en-US" sz="4800" u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514600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Eph. 4:15</a:t>
            </a:r>
            <a:r>
              <a:rPr lang="en-US" sz="3200" b="0" dirty="0">
                <a:solidFill>
                  <a:schemeClr val="tx1"/>
                </a:solidFill>
                <a:effectLst/>
              </a:rPr>
              <a:t>	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Content is truth motivated by love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514600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Prov. 11:9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	Guided by truth, not godlessness</a:t>
            </a:r>
            <a:endParaRPr lang="en-US" sz="3200" b="0" dirty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514600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Psa. 101:5f</a:t>
            </a:r>
            <a:r>
              <a:rPr lang="en-US" sz="3200" b="0" dirty="0">
                <a:solidFill>
                  <a:schemeClr val="tx1"/>
                </a:solidFill>
                <a:effectLst/>
              </a:rPr>
              <a:t>	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Consistent with faithfulness, not evil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Psa. 145:11  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Tells of glory &amp; power of God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406650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Mal. 3:16</a:t>
            </a:r>
            <a:r>
              <a:rPr lang="en-US" sz="3200" b="0" dirty="0">
                <a:solidFill>
                  <a:schemeClr val="tx1"/>
                </a:solidFill>
                <a:effectLst/>
              </a:rPr>
              <a:t>	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 Speaks of God &amp; His name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406650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Prov. 15:28</a:t>
            </a:r>
            <a:r>
              <a:rPr lang="en-US" sz="3200" b="0" dirty="0">
                <a:solidFill>
                  <a:srgbClr val="FFFF66"/>
                </a:solidFill>
                <a:effectLst/>
              </a:rPr>
              <a:t>	</a:t>
            </a:r>
            <a:r>
              <a:rPr lang="en-US" sz="3200" b="0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Considers before answering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460625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Titus 2:8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	 It cannot be condemned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460625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Eph. 4:25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	 It is true factually in all things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460625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Psa. 37:30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	 Speaks of wisdom &amp; justice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460625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Col. 4:6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	 Speaks with grace &amp; preserving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tabLst>
                <a:tab pos="2568575" algn="l"/>
              </a:tabLst>
              <a:defRPr/>
            </a:pPr>
            <a:r>
              <a:rPr lang="en-US" sz="3200" dirty="0" smtClean="0">
                <a:solidFill>
                  <a:srgbClr val="FFFF66"/>
                </a:solidFill>
                <a:effectLst/>
              </a:rPr>
              <a:t>Eccl. 10:12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	Characterized by gracious words</a:t>
            </a: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CC"/>
      </a:dk2>
      <a:lt2>
        <a:srgbClr val="FFCC00"/>
      </a:lt2>
      <a:accent1>
        <a:srgbClr val="0066FF"/>
      </a:accent1>
      <a:accent2>
        <a:srgbClr val="CC66FF"/>
      </a:accent2>
      <a:accent3>
        <a:srgbClr val="ADB8E2"/>
      </a:accent3>
      <a:accent4>
        <a:srgbClr val="DADADA"/>
      </a:accent4>
      <a:accent5>
        <a:srgbClr val="AAB8FF"/>
      </a:accent5>
      <a:accent6>
        <a:srgbClr val="B95CE7"/>
      </a:accent6>
      <a:hlink>
        <a:srgbClr val="FF99CC"/>
      </a:hlink>
      <a:folHlink>
        <a:srgbClr val="0066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ZapfChan Bd B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ZapfChan Bd BT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14711</TotalTime>
  <Words>22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ZapfChan Bd BT</vt:lpstr>
      <vt:lpstr>Arial</vt:lpstr>
      <vt:lpstr>Times New Roman</vt:lpstr>
      <vt:lpstr>Impact</vt:lpstr>
      <vt:lpstr>Office Theme</vt:lpstr>
      <vt:lpstr>Speech That Justifies</vt:lpstr>
      <vt:lpstr>PowerPoint Presentation</vt:lpstr>
      <vt:lpstr>PowerPoint Presentation</vt:lpstr>
      <vt:lpstr>PowerPoint Presentation</vt:lpstr>
      <vt:lpstr>Traits of Speech That Justifies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Issues 2</dc:title>
  <dc:subject>Holiness vs Immodest Dress</dc:subject>
  <dc:creator>Harry Osborne</dc:creator>
  <cp:lastModifiedBy>Harry</cp:lastModifiedBy>
  <cp:revision>45</cp:revision>
  <dcterms:created xsi:type="dcterms:W3CDTF">2001-01-28T06:16:38Z</dcterms:created>
  <dcterms:modified xsi:type="dcterms:W3CDTF">2013-01-06T13:40:18Z</dcterms:modified>
</cp:coreProperties>
</file>