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sldIdLst>
    <p:sldId id="273" r:id="rId2"/>
    <p:sldId id="274" r:id="rId3"/>
    <p:sldId id="276" r:id="rId4"/>
    <p:sldId id="275" r:id="rId5"/>
    <p:sldId id="277" r:id="rId6"/>
    <p:sldId id="278" r:id="rId7"/>
    <p:sldId id="268" r:id="rId8"/>
    <p:sldId id="269" r:id="rId9"/>
    <p:sldId id="270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5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02AE84-DF86-404C-A44F-612C1A7345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E66A0-43C0-4BBB-88BD-D3E60AD273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6D040-85E4-4730-A477-E91B726DD0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305A1AC-D8E7-4A94-9A08-CEFED366D7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672CE-1527-4E20-A410-AE5F1346D0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58141-B2B2-4363-B435-A60BEE6FC0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880FD-0933-41D5-9591-0120DEACA9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51E91-333D-4106-99F5-9680925700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D0E606-5A9F-46FB-9188-F5D316A3BD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887D434-CEBA-4D88-B854-3080A62F2A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D383CA-AE3A-42EA-A5CE-CE0777626E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86B3EA4-1F36-4488-A503-84371A5131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</a:t>
            </a:r>
            <a:r>
              <a:rPr lang="en-US" sz="5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10:25-37</a:t>
            </a:r>
            <a:endParaRPr lang="en-US" sz="5400" b="1" i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19200"/>
            <a:ext cx="8534400" cy="1905000"/>
          </a:xfrm>
        </p:spPr>
        <p:txBody>
          <a:bodyPr anchor="ctr"/>
          <a:lstStyle/>
          <a:p>
            <a:pPr algn="ctr">
              <a:lnSpc>
                <a:spcPct val="93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Jesus’ Use 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of Scripture </a:t>
            </a:r>
          </a:p>
        </p:txBody>
      </p:sp>
    </p:spTree>
    <p:extLst>
      <p:ext uri="{BB962C8B-B14F-4D97-AF65-F5344CB8AC3E}">
        <p14:creationId xmlns:p14="http://schemas.microsoft.com/office/powerpoint/2010/main" val="166180113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8006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 focus on what 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written in 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God</a:t>
            </a:r>
            <a:endParaRPr 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 to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as written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3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additions or subtractions are allowed</a:t>
            </a:r>
            <a:endParaRPr lang="en-US" sz="32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proper use will be to make it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clear</a:t>
            </a:r>
            <a:endParaRPr 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gave it to be understood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understanding is not enough</a:t>
            </a:r>
            <a:endParaRPr 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given with sufficient clarity that we can understand so we</a:t>
            </a:r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put it into practice</a:t>
            </a:r>
            <a:endParaRPr 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15200" cy="114300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</a:rPr>
              <a:t>Requirements </a:t>
            </a: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</a:rPr>
              <a:t>to Properly Use Scripture</a:t>
            </a:r>
            <a:endParaRPr lang="en-US" sz="4800" b="1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53451"/>
            <a:ext cx="8686800" cy="529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behold, a certain lawyer stood up and tested Him, saying, “Teacher, what shall I do to inherit eternal life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said to him, “What is written in the law? What is your reading of it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 answered and said, “ ‘You shall love the L</a:t>
            </a:r>
            <a:r>
              <a:rPr lang="en-US" sz="32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your God with all your heart, with all your soul, with all your strength, and with all your mind,’ and ‘your neighbor as yourself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to him, “You have answered rightly; do this and you will live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he, wanting to justify himself, said to Jesus, “And who is my neighbor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answered and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said…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38800" y="2209800"/>
            <a:ext cx="289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8600" y="2209800"/>
            <a:ext cx="12954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667000"/>
            <a:ext cx="335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257800" y="2209800"/>
            <a:ext cx="7620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Up Arrow 11"/>
          <p:cNvSpPr/>
          <p:nvPr/>
        </p:nvSpPr>
        <p:spPr>
          <a:xfrm flipH="1">
            <a:off x="876300" y="2743200"/>
            <a:ext cx="4762500" cy="1524000"/>
          </a:xfrm>
          <a:prstGeom prst="curved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6022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53451"/>
            <a:ext cx="8686800" cy="5292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behold, a certain lawyer stood up and tested Him, saying, “Teacher, what shall I do to inherit eternal life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said to him, “What is written in the law? What is your reading of it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 answered and said,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“‘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shall love the L</a:t>
            </a:r>
            <a:r>
              <a:rPr lang="en-US" sz="3200" cap="small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your God with all your heart, with all your soul, with all your strength, and with all your mind,’ and ‘your neighbor as yourself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 to him, “You have answered rightly; do this and you will live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he, wanting to justify himself, said to Jesus, “And who is my neighbor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32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32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Jesus answered and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said…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638800" y="2209800"/>
            <a:ext cx="289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28600" y="2209800"/>
            <a:ext cx="12954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2667000"/>
            <a:ext cx="335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257800" y="2209800"/>
            <a:ext cx="762000" cy="5334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114800" y="4800600"/>
            <a:ext cx="45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572000" y="4419600"/>
            <a:ext cx="685800" cy="381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1776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8638"/>
            <a:ext cx="8915400" cy="5725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“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certain man went down from Jerusalem to Jericho, and fell among thieves, who stripped him of his clothing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wounded him, and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departed, leaving him half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dead. </a:t>
            </a:r>
            <a:r>
              <a:rPr lang="en-US" sz="2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by chance a certain priest came down that road. And when he saw him, he passed by on the other side.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 a Levite, when he arrived at the place, came and looked, and passed by on the other side.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 certain Samaritan, as he journeyed, came where he was. And when he saw him, he had compassion.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 went to him and bandaged his wounds, pouring on oil and wine; and he set him on his own animal, brought him to an inn, and took care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him. </a:t>
            </a:r>
            <a:r>
              <a:rPr lang="en-US" sz="2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next day, when he departed, he took out two denarii, gave them to the innkeeper, and said to him, ‘Take care of him; and whatever more you spend, when I come again, I will repay you.’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which of these three do you think was neighbor to him who fell among the thieves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2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said, “He who showed mercy on him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Then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to him, “Go and do likewise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00713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10:25-37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18638"/>
            <a:ext cx="8915400" cy="5725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8000"/>
              </a:lnSpc>
            </a:pP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“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certain man went down from Jerusalem to Jericho, and fell among thieves, who stripped him of his clothing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wounded him, and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departed, leaving him half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dead. </a:t>
            </a:r>
            <a:r>
              <a:rPr lang="en-US" sz="2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by chance a certain priest came down that road. And when he saw him, he passed by on the other side.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Likewise a Levite, when he arrived at the place, came and looked, and passed by on the other side.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33 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 certain Samaritan, as he journeyed, came where he was. And when he saw him, he had compassion.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he went to him and bandaged his wounds, pouring on oil and wine; and he set him on his own animal, brought him to an inn, and took care 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him. </a:t>
            </a:r>
            <a:r>
              <a:rPr lang="en-US" sz="2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next day, when he departed, he took out two denarii, gave them to the innkeeper, and said to him, ‘Take care of him; and whatever more you spend, when I come again, I will repay you.’ 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36 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which of these three do you think was neighbor to him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fell among the thieves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?” </a:t>
            </a:r>
            <a:r>
              <a:rPr lang="en-US" sz="2600" b="1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en-US" sz="2600" b="1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said, “He who showed mercy on him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Then </a:t>
            </a:r>
            <a:r>
              <a:rPr lang="en-US" sz="2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said to him, “Go and do likewise</a:t>
            </a:r>
            <a:r>
              <a:rPr lang="en-US" sz="2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endParaRPr lang="en-US" sz="2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477000" y="61722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7467600" y="5867400"/>
            <a:ext cx="1143000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6498609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745405" y="6193809"/>
            <a:ext cx="453789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7199194" y="6477000"/>
            <a:ext cx="1143000" cy="21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62800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371600"/>
          </a:xfrm>
          <a:effectLst/>
        </p:spPr>
        <p:txBody>
          <a:bodyPr anchor="ctr">
            <a:noAutofit/>
          </a:bodyPr>
          <a:lstStyle/>
          <a:p>
            <a:pPr algn="ctr" eaLnBrk="1" hangingPunct="1"/>
            <a:r>
              <a:rPr lang="en-US" sz="4800" b="1" dirty="0" smtClean="0">
                <a:solidFill>
                  <a:srgbClr val="FFFF00"/>
                </a:solidFill>
              </a:rPr>
              <a:t>What Is Written In The Law?</a:t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4800" b="1" dirty="0" smtClean="0">
                <a:solidFill>
                  <a:srgbClr val="FFFF00"/>
                </a:solidFill>
              </a:rPr>
              <a:t>What Is Your Reading Of It?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Answer To Eternal Life Is Written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5000"/>
              <a:buFont typeface="Wingdings" pitchFamily="2" charset="2"/>
              <a:buChar char="w"/>
            </a:pP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Deuteronomy 11:26-28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5000"/>
              <a:buFont typeface="Wingdings" pitchFamily="2" charset="2"/>
              <a:buChar char="w"/>
            </a:pP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Timothy 3:16-17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Peter 1:2-4</a:t>
            </a:r>
          </a:p>
          <a:p>
            <a:pPr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That Word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Read, Understood &amp; Applied</a:t>
            </a:r>
            <a:endParaRPr lang="en-US" sz="32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5000"/>
              <a:buFont typeface="Wingdings" pitchFamily="2" charset="2"/>
              <a:buChar char="w"/>
            </a:pP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John 20:30-31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75000"/>
              <a:buFont typeface="Wingdings" pitchFamily="2" charset="2"/>
              <a:buChar char="w"/>
            </a:pP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Ephesians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3:1-4</a:t>
            </a: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5:17  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---</a:t>
            </a:r>
            <a:r>
              <a:rPr 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4:17 – 5:14</a:t>
            </a:r>
            <a:endParaRPr lang="en-US" sz="28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Lawyer’s Problem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CC00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 that reading &amp; understanding were impossible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CC00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 did not want to </a:t>
            </a:r>
            <a:r>
              <a:rPr lang="en-US" sz="28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obey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what was written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CC00"/>
              </a:buClr>
              <a:buSzPct val="75000"/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Tried to escape need for obedience by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abuse of word</a:t>
            </a:r>
          </a:p>
          <a:p>
            <a:pPr lvl="1" eaLnBrk="1" hangingPunct="1">
              <a:lnSpc>
                <a:spcPct val="86000"/>
              </a:lnSpc>
              <a:spcBef>
                <a:spcPts val="0"/>
              </a:spcBef>
              <a:spcAft>
                <a:spcPts val="400"/>
              </a:spcAft>
              <a:buClr>
                <a:srgbClr val="FFCC00"/>
              </a:buClr>
              <a:buSzPct val="75000"/>
              <a:buFont typeface="Wingdings" pitchFamily="2" charset="2"/>
              <a:buChar char="§"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rought back to principle &amp; application of Scripture</a:t>
            </a:r>
            <a:endParaRPr 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3014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22:23-33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Tried to use h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ypothetical to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negate truth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went to real source of problem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en-US" sz="3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mistaken, </a:t>
            </a:r>
            <a:r>
              <a:rPr lang="en-US" sz="3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knowing the </a:t>
            </a:r>
            <a:r>
              <a:rPr lang="en-US" sz="34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Scriptures nor the power of God</a:t>
            </a:r>
            <a:r>
              <a:rPr lang="en-US" sz="3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the tense of one word as significant</a:t>
            </a: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 Scripture as being </a:t>
            </a:r>
            <a:r>
              <a:rPr lang="en-US" sz="3600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verbally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inspired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– every word has purpose</a:t>
            </a:r>
            <a:endParaRPr lang="en-US" sz="3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4950"/>
            <a:ext cx="8001000" cy="113665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</a:rPr>
              <a:t>In Conflict over Resurrection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22:34-40</a:t>
            </a:r>
            <a:endParaRPr lang="en-US" sz="3600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Jesus had little respect for commands of law, this was opportunity to show it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Instead, He affirmed the need to adhere to the law from the foundation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these two commandments hang all the </a:t>
            </a:r>
            <a:r>
              <a:rPr lang="en-US" sz="3600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36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 and </a:t>
            </a:r>
            <a:r>
              <a:rPr lang="en-US" sz="36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Prophets</a:t>
            </a:r>
            <a:r>
              <a:rPr lang="en-US" sz="3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to put all in context of purpose</a:t>
            </a:r>
            <a:endParaRPr lang="en-US" sz="3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 was to authority of Scripture</a:t>
            </a:r>
            <a:endParaRPr lang="en-US" sz="3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63550"/>
            <a:ext cx="8610600" cy="1136650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</a:rPr>
              <a:t>In Answer To Question About The Greatest Commandment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4958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22:41-46</a:t>
            </a:r>
            <a:endParaRPr lang="en-US" sz="3600" i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Jews accepted prophecy of the Messiah as being the “son of David”</a:t>
            </a: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noted another prophecy about the Messiah given by David “in the Spirit”</a:t>
            </a: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Messiah </a:t>
            </a:r>
            <a:r>
              <a:rPr lang="en-US" sz="3600" b="1" u="sng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of David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&amp; “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Appealed to harmony of Scripture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295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latin typeface="Times New Roman" pitchFamily="18" charset="0"/>
              </a:rPr>
              <a:t>In Conflict over Nature of the Messiah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2461</TotalTime>
  <Words>346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Jesus’ Use of Scripture </vt:lpstr>
      <vt:lpstr>Luke 10:25-37</vt:lpstr>
      <vt:lpstr>Luke 10:25-37</vt:lpstr>
      <vt:lpstr>Luke 10:25-37</vt:lpstr>
      <vt:lpstr>Luke 10:25-37</vt:lpstr>
      <vt:lpstr>What Is Written In The Law? What Is Your Reading Of It?</vt:lpstr>
      <vt:lpstr>In Conflict over Resurrection</vt:lpstr>
      <vt:lpstr>In Answer To Question About The Greatest Commandment</vt:lpstr>
      <vt:lpstr>In Conflict over Nature of the Messiah</vt:lpstr>
      <vt:lpstr>Requirements to Properly Use Scripture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28</cp:revision>
  <dcterms:created xsi:type="dcterms:W3CDTF">1999-10-30T20:42:05Z</dcterms:created>
  <dcterms:modified xsi:type="dcterms:W3CDTF">2013-01-13T13:07:51Z</dcterms:modified>
</cp:coreProperties>
</file>