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3" r:id="rId2"/>
    <p:sldId id="304" r:id="rId3"/>
    <p:sldId id="313" r:id="rId4"/>
    <p:sldId id="314" r:id="rId5"/>
    <p:sldId id="315" r:id="rId6"/>
    <p:sldId id="316" r:id="rId7"/>
    <p:sldId id="301" r:id="rId8"/>
    <p:sldId id="309" r:id="rId9"/>
    <p:sldId id="310" r:id="rId10"/>
    <p:sldId id="311" r:id="rId11"/>
    <p:sldId id="31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80000"/>
    <a:srgbClr val="66FFFF"/>
    <a:srgbClr val="FFFF99"/>
    <a:srgbClr val="FFFF00"/>
    <a:srgbClr val="FFFFFF"/>
    <a:srgbClr val="800000"/>
    <a:srgbClr val="99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0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E94017-F013-4A84-BEBB-59CB8B4763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6B8AB-10FF-4D06-94B4-BE52081E6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09132"/>
      </p:ext>
    </p:extLst>
  </p:cSld>
  <p:clrMapOvr>
    <a:masterClrMapping/>
  </p:clrMapOvr>
  <p:transition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C4766-4025-42A5-B3B0-1CC08EDD0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5133"/>
      </p:ext>
    </p:extLst>
  </p:cSld>
  <p:clrMapOvr>
    <a:masterClrMapping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8BFD6-7B4D-4BCD-87AA-3CC13A997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59399"/>
      </p:ext>
    </p:extLst>
  </p:cSld>
  <p:clrMapOvr>
    <a:masterClrMapping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7008F-3FD9-42D2-A8CC-003EDD18EE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74060"/>
      </p:ext>
    </p:extLst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D0000-C4B0-4EF1-8CCA-C504D94D9D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36831"/>
      </p:ext>
    </p:extLst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A9709-A066-4509-98ED-7B25D85DB8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02987"/>
      </p:ext>
    </p:extLst>
  </p:cSld>
  <p:clrMapOvr>
    <a:masterClrMapping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638DC-8F35-4B4F-8E0C-3D4B808ED7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40678"/>
      </p:ext>
    </p:extLst>
  </p:cSld>
  <p:clrMapOvr>
    <a:masterClrMapping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B3517-DC68-4CCF-8F9C-0EDEBCF47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60200"/>
      </p:ext>
    </p:extLst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A21C4-C15A-49FD-9304-C916473D4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98324"/>
      </p:ext>
    </p:extLst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1FC15-5E9F-4894-94E7-204C57D6F6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6275"/>
      </p:ext>
    </p:extLst>
  </p:cSld>
  <p:clrMapOvr>
    <a:masterClrMapping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6F514-AEF2-4E7A-BFEE-1496985F20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97278"/>
      </p:ext>
    </p:extLst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804C65-7F4F-4705-A548-903C946AC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057400" y="6477000"/>
            <a:ext cx="7086600" cy="152400"/>
          </a:xfrm>
          <a:prstGeom prst="rect">
            <a:avLst/>
          </a:prstGeom>
          <a:solidFill>
            <a:srgbClr val="80808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33400"/>
            <a:ext cx="4495800" cy="152400"/>
          </a:xfrm>
          <a:prstGeom prst="rect">
            <a:avLst/>
          </a:prstGeom>
          <a:solidFill>
            <a:srgbClr val="80808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04800" y="304800"/>
            <a:ext cx="1524000" cy="53340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 rot="2700000">
            <a:off x="609600" y="228600"/>
            <a:ext cx="609600" cy="609600"/>
          </a:xfrm>
          <a:prstGeom prst="rect">
            <a:avLst/>
          </a:prstGeom>
          <a:solidFill>
            <a:srgbClr val="80808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133350" y="2063750"/>
            <a:ext cx="952500" cy="4222750"/>
            <a:chOff x="84" y="1300"/>
            <a:chExt cx="600" cy="2660"/>
          </a:xfrm>
        </p:grpSpPr>
        <p:sp>
          <p:nvSpPr>
            <p:cNvPr id="1036" name="AutoShape 12" descr="Granite"/>
            <p:cNvSpPr>
              <a:spLocks noChangeArrowheads="1"/>
            </p:cNvSpPr>
            <p:nvPr/>
          </p:nvSpPr>
          <p:spPr bwMode="auto">
            <a:xfrm flipV="1">
              <a:off x="84" y="1300"/>
              <a:ext cx="600" cy="72"/>
            </a:xfrm>
            <a:prstGeom prst="cube">
              <a:avLst>
                <a:gd name="adj" fmla="val 25000"/>
              </a:avLst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AutoShape 13" descr="Granite"/>
            <p:cNvSpPr>
              <a:spLocks noChangeArrowheads="1"/>
            </p:cNvSpPr>
            <p:nvPr/>
          </p:nvSpPr>
          <p:spPr bwMode="auto">
            <a:xfrm flipV="1">
              <a:off x="132" y="1348"/>
              <a:ext cx="516" cy="60"/>
            </a:xfrm>
            <a:prstGeom prst="cube">
              <a:avLst>
                <a:gd name="adj" fmla="val 25000"/>
              </a:avLst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4" descr="Granite"/>
            <p:cNvSpPr>
              <a:spLocks noChangeArrowheads="1"/>
            </p:cNvSpPr>
            <p:nvPr/>
          </p:nvSpPr>
          <p:spPr bwMode="auto">
            <a:xfrm>
              <a:off x="192" y="1392"/>
              <a:ext cx="408" cy="2448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6993903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289" y="1440"/>
              <a:ext cx="40" cy="2352"/>
            </a:xfrm>
            <a:prstGeom prst="roundRect">
              <a:avLst>
                <a:gd name="adj" fmla="val 16667"/>
              </a:avLst>
            </a:prstGeom>
            <a:solidFill>
              <a:srgbClr val="80808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373" y="1440"/>
              <a:ext cx="47" cy="2352"/>
            </a:xfrm>
            <a:prstGeom prst="roundRect">
              <a:avLst>
                <a:gd name="adj" fmla="val 16667"/>
              </a:avLst>
            </a:prstGeom>
            <a:solidFill>
              <a:srgbClr val="80808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469" y="1440"/>
              <a:ext cx="40" cy="2352"/>
            </a:xfrm>
            <a:prstGeom prst="roundRect">
              <a:avLst>
                <a:gd name="adj" fmla="val 16667"/>
              </a:avLst>
            </a:prstGeom>
            <a:solidFill>
              <a:srgbClr val="80808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229" y="1440"/>
              <a:ext cx="29" cy="2352"/>
            </a:xfrm>
            <a:prstGeom prst="roundRect">
              <a:avLst>
                <a:gd name="adj" fmla="val 16667"/>
              </a:avLst>
            </a:prstGeom>
            <a:solidFill>
              <a:srgbClr val="80808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>
              <a:off x="529" y="1440"/>
              <a:ext cx="23" cy="2352"/>
            </a:xfrm>
            <a:prstGeom prst="roundRect">
              <a:avLst>
                <a:gd name="adj" fmla="val 16667"/>
              </a:avLst>
            </a:prstGeom>
            <a:solidFill>
              <a:srgbClr val="80808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>
              <a:off x="193" y="1440"/>
              <a:ext cx="17" cy="2352"/>
            </a:xfrm>
            <a:prstGeom prst="roundRect">
              <a:avLst>
                <a:gd name="adj" fmla="val 16667"/>
              </a:avLst>
            </a:prstGeom>
            <a:solidFill>
              <a:srgbClr val="808080">
                <a:alpha val="50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AutoShape 21"/>
            <p:cNvSpPr>
              <a:spLocks noChangeArrowheads="1"/>
            </p:cNvSpPr>
            <p:nvPr/>
          </p:nvSpPr>
          <p:spPr bwMode="auto">
            <a:xfrm>
              <a:off x="577" y="1440"/>
              <a:ext cx="17" cy="2352"/>
            </a:xfrm>
            <a:prstGeom prst="roundRect">
              <a:avLst>
                <a:gd name="adj" fmla="val 16667"/>
              </a:avLst>
            </a:prstGeom>
            <a:solidFill>
              <a:srgbClr val="808080">
                <a:alpha val="50000"/>
              </a:srgbClr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AutoShape 22" descr="Granite"/>
            <p:cNvSpPr>
              <a:spLocks noChangeArrowheads="1"/>
            </p:cNvSpPr>
            <p:nvPr/>
          </p:nvSpPr>
          <p:spPr bwMode="auto">
            <a:xfrm flipV="1">
              <a:off x="132" y="3840"/>
              <a:ext cx="516" cy="60"/>
            </a:xfrm>
            <a:prstGeom prst="cube">
              <a:avLst>
                <a:gd name="adj" fmla="val 25000"/>
              </a:avLst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AutoShape 23" descr="Granite"/>
            <p:cNvSpPr>
              <a:spLocks noChangeArrowheads="1"/>
            </p:cNvSpPr>
            <p:nvPr/>
          </p:nvSpPr>
          <p:spPr bwMode="auto">
            <a:xfrm flipV="1">
              <a:off x="84" y="3888"/>
              <a:ext cx="600" cy="72"/>
            </a:xfrm>
            <a:prstGeom prst="cube">
              <a:avLst>
                <a:gd name="adj" fmla="val 25000"/>
              </a:avLst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d"/>
  </p:transition>
  <p:txStyles>
    <p:titleStyle>
      <a:lvl1pPr algn="ctr" rtl="0" fontAlgn="base">
        <a:spcBef>
          <a:spcPct val="0"/>
        </a:spcBef>
        <a:spcAft>
          <a:spcPct val="0"/>
        </a:spcAft>
        <a:defRPr sz="6000" b="1" u="sng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000" b="1" u="sng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6000" b="1" u="sng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6000" b="1" u="sng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6000" b="1" u="sng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 b="1" u="sng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 b="1" u="sng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 b="1" u="sng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 b="1" u="sng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762000"/>
            <a:ext cx="7239000" cy="1143000"/>
          </a:xfrm>
        </p:spPr>
        <p:txBody>
          <a:bodyPr/>
          <a:lstStyle/>
          <a:p>
            <a:r>
              <a:rPr lang="en-US" sz="7200" u="none" dirty="0"/>
              <a:t>Seeking </a:t>
            </a:r>
            <a:r>
              <a:rPr lang="en-US" sz="7200" u="none" dirty="0" smtClean="0"/>
              <a:t>Wisdom</a:t>
            </a:r>
            <a:endParaRPr lang="en-US" sz="7200" u="none" dirty="0">
              <a:latin typeface="ZapfChan Bd BT" pitchFamily="66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1752600"/>
            <a:ext cx="6096000" cy="914400"/>
          </a:xfrm>
        </p:spPr>
        <p:txBody>
          <a:bodyPr/>
          <a:lstStyle/>
          <a:p>
            <a:r>
              <a:rPr lang="en-US" sz="4800" dirty="0">
                <a:latin typeface="+mj-lt"/>
              </a:rPr>
              <a:t>Proverbs 4:5-9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2743200"/>
            <a:ext cx="7848600" cy="3569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wisdom! Get understanding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Do 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forget, nor turn away from the words of my 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mouth. Do 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forsake her, and she will preserve you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love 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her, and she will keep 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you. Wisdom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is the principal thing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therefore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wisdom. And 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your getting, get understanding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Exalt 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her, and she will promote you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she 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bring you honor, when you embrace her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She 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place on your head an ornament of grace</a:t>
            </a:r>
            <a:r>
              <a:rPr lang="en-US" sz="27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 </a:t>
            </a:r>
            <a:r>
              <a:rPr lang="en-US" sz="27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crown of glory she will deliver to you.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2999" cy="68943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/>
          <a:lstStyle/>
          <a:p>
            <a:r>
              <a:rPr lang="en-US" sz="4800" u="none" dirty="0"/>
              <a:t>Must Seek Wisdom Amidst...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/>
              <a:t>Scripture </a:t>
            </a:r>
            <a:r>
              <a:rPr lang="en-US" b="0" dirty="0" smtClean="0"/>
              <a:t>shows </a:t>
            </a:r>
            <a:r>
              <a:rPr lang="en-US" b="0" dirty="0"/>
              <a:t>wisdom can only be found in right surroundings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Psa. 111:10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Begin with fear of the Lord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Job 28:28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Fearing Lord &amp; departing evil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James 3:17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Pure, peaceable, gentle, easy to be entreated, full of mercy &amp; good fruit</a:t>
            </a:r>
          </a:p>
          <a:p>
            <a:pPr>
              <a:lnSpc>
                <a:spcPct val="90000"/>
              </a:lnSpc>
              <a:buClr>
                <a:srgbClr val="FFFFFF"/>
              </a:buClr>
            </a:pPr>
            <a:r>
              <a:rPr lang="en-US" b="0" dirty="0">
                <a:solidFill>
                  <a:schemeClr val="accent2"/>
                </a:solidFill>
              </a:rPr>
              <a:t>No wisdom found with sinful work or attitudes</a:t>
            </a:r>
          </a:p>
          <a:p>
            <a:pPr>
              <a:lnSpc>
                <a:spcPct val="90000"/>
              </a:lnSpc>
              <a:buClr>
                <a:srgbClr val="FFFFFF"/>
              </a:buClr>
            </a:pPr>
            <a:r>
              <a:rPr lang="en-US" dirty="0">
                <a:solidFill>
                  <a:schemeClr val="tx2"/>
                </a:solidFill>
              </a:rPr>
              <a:t>True wisdom has God’s character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2999" cy="68943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7391400" cy="1143000"/>
          </a:xfrm>
        </p:spPr>
        <p:txBody>
          <a:bodyPr/>
          <a:lstStyle/>
          <a:p>
            <a:r>
              <a:rPr lang="en-US" sz="4800" u="none" dirty="0"/>
              <a:t>Who Can Help Us Find It?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8077200" cy="5638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dirty="0">
                <a:solidFill>
                  <a:srgbClr val="FFFF99"/>
                </a:solidFill>
              </a:rPr>
              <a:t>Job 32:7</a:t>
            </a:r>
            <a:r>
              <a:rPr lang="en-US" dirty="0"/>
              <a:t>	</a:t>
            </a:r>
            <a:r>
              <a:rPr lang="en-US" b="0" dirty="0"/>
              <a:t>Often found with age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§"/>
            </a:pPr>
            <a:r>
              <a:rPr lang="en-US" sz="3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Elihu</a:t>
            </a:r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understood fact, but failed to apply it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dirty="0">
                <a:solidFill>
                  <a:srgbClr val="FFFF99"/>
                </a:solidFill>
              </a:rPr>
              <a:t>Prov. 2-8</a:t>
            </a:r>
            <a:r>
              <a:rPr lang="en-US" dirty="0"/>
              <a:t>	</a:t>
            </a:r>
            <a:r>
              <a:rPr lang="en-US" b="0" dirty="0"/>
              <a:t>‘My son’ begins &amp; ends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Prov. 2 - 7</a:t>
            </a:r>
            <a:r>
              <a:rPr lang="en-US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begin as father addressing son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Prov. 8:32</a:t>
            </a:r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ends with same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Wingdings" pitchFamily="2" charset="2"/>
              <a:buChar char="§"/>
            </a:pP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Emphasis on experience teaching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To whom do we go seeking help?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itchFamily="2" charset="2"/>
              <a:buChar char="§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Those well versed in Scripture or not?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itchFamily="2" charset="2"/>
              <a:buChar char="§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Those in sin or examples of godliness?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itchFamily="2" charset="2"/>
              <a:buChar char="§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Those young in years or experienced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70000"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Those given to frivolity or sober-minded?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2999" cy="6894342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9916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600" b="1" baseline="30000" dirty="0" smtClean="0"/>
              <a:t>1 </a:t>
            </a:r>
            <a:r>
              <a:rPr lang="en-US" sz="2600" dirty="0" smtClean="0"/>
              <a:t>My </a:t>
            </a:r>
            <a:r>
              <a:rPr lang="en-US" sz="2600" dirty="0"/>
              <a:t>son, if you receive my words</a:t>
            </a:r>
            <a:r>
              <a:rPr lang="en-US" sz="2600" dirty="0" smtClean="0"/>
              <a:t>, and </a:t>
            </a:r>
            <a:r>
              <a:rPr lang="en-US" sz="2600" dirty="0"/>
              <a:t>treasure my commands within you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2</a:t>
            </a:r>
            <a:r>
              <a:rPr lang="en-US" sz="2600" b="1" baseline="30000" dirty="0"/>
              <a:t> </a:t>
            </a:r>
            <a:r>
              <a:rPr lang="en-US" sz="2600" dirty="0" smtClean="0"/>
              <a:t>so </a:t>
            </a:r>
            <a:r>
              <a:rPr lang="en-US" sz="2600" dirty="0"/>
              <a:t>that you incline your ear to </a:t>
            </a:r>
            <a:r>
              <a:rPr lang="en-US" sz="2600" dirty="0" smtClean="0"/>
              <a:t>wisdom, and apply your </a:t>
            </a:r>
            <a:r>
              <a:rPr lang="en-US" sz="2600" dirty="0"/>
              <a:t>heart to 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3</a:t>
            </a:r>
            <a:r>
              <a:rPr lang="en-US" sz="2600" b="1" baseline="30000" dirty="0"/>
              <a:t> </a:t>
            </a:r>
            <a:r>
              <a:rPr lang="en-US" sz="2600" dirty="0" smtClean="0"/>
              <a:t>yes</a:t>
            </a:r>
            <a:r>
              <a:rPr lang="en-US" sz="2600" dirty="0"/>
              <a:t>, if you cry out </a:t>
            </a:r>
            <a:r>
              <a:rPr lang="en-US" sz="2600" dirty="0" smtClean="0"/>
              <a:t>for discernment, and lift </a:t>
            </a:r>
            <a:r>
              <a:rPr lang="en-US" sz="2600" dirty="0"/>
              <a:t>up your voice for understanding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4</a:t>
            </a:r>
            <a:r>
              <a:rPr lang="en-US" sz="2600" b="1" baseline="30000" dirty="0"/>
              <a:t> </a:t>
            </a:r>
            <a:r>
              <a:rPr lang="en-US" sz="2600" dirty="0" smtClean="0"/>
              <a:t>if </a:t>
            </a:r>
            <a:r>
              <a:rPr lang="en-US" sz="2600" dirty="0"/>
              <a:t>you seek her as </a:t>
            </a:r>
            <a:r>
              <a:rPr lang="en-US" sz="2600" dirty="0" smtClean="0"/>
              <a:t>silver, and </a:t>
            </a:r>
            <a:r>
              <a:rPr lang="en-US" sz="2600" dirty="0"/>
              <a:t>search for her as for hidden treasures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5</a:t>
            </a:r>
            <a:r>
              <a:rPr lang="en-US" sz="2600" b="1" baseline="30000" dirty="0"/>
              <a:t> </a:t>
            </a:r>
            <a:r>
              <a:rPr lang="en-US" sz="2600" dirty="0" smtClean="0"/>
              <a:t>then </a:t>
            </a:r>
            <a:r>
              <a:rPr lang="en-US" sz="2600" dirty="0"/>
              <a:t>you will understand the fear of the </a:t>
            </a:r>
            <a:r>
              <a:rPr lang="en-US" sz="2600" cap="small" dirty="0" smtClean="0"/>
              <a:t>Lord, </a:t>
            </a:r>
            <a:r>
              <a:rPr lang="en-US" sz="2600" dirty="0" smtClean="0"/>
              <a:t>and </a:t>
            </a:r>
            <a:r>
              <a:rPr lang="en-US" sz="2600" dirty="0"/>
              <a:t>find the knowledge of God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6</a:t>
            </a:r>
            <a:r>
              <a:rPr lang="en-US" sz="2600" b="1" baseline="30000" dirty="0"/>
              <a:t> </a:t>
            </a:r>
            <a:r>
              <a:rPr lang="en-US" sz="2600" dirty="0"/>
              <a:t>For the </a:t>
            </a:r>
            <a:r>
              <a:rPr lang="en-US" sz="2600" cap="small" dirty="0"/>
              <a:t>Lord</a:t>
            </a:r>
            <a:r>
              <a:rPr lang="en-US" sz="2600" dirty="0"/>
              <a:t> gives </a:t>
            </a:r>
            <a:r>
              <a:rPr lang="en-US" sz="2600" dirty="0" smtClean="0"/>
              <a:t>wisdom; from His mouth come knowledge and </a:t>
            </a:r>
            <a:r>
              <a:rPr lang="en-US" sz="2600" dirty="0"/>
              <a:t>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7</a:t>
            </a:r>
            <a:r>
              <a:rPr lang="en-US" sz="2600" b="1" baseline="30000" dirty="0"/>
              <a:t> </a:t>
            </a:r>
            <a:r>
              <a:rPr lang="en-US" sz="2600" dirty="0"/>
              <a:t>He stores up sound wisdom for the </a:t>
            </a:r>
            <a:r>
              <a:rPr lang="en-US" sz="2600" dirty="0" smtClean="0"/>
              <a:t>upright; He </a:t>
            </a:r>
            <a:r>
              <a:rPr lang="en-US" sz="2600" dirty="0"/>
              <a:t>is a shield to those who walk uprightly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8</a:t>
            </a:r>
            <a:r>
              <a:rPr lang="en-US" sz="2600" b="1" baseline="30000" dirty="0"/>
              <a:t> </a:t>
            </a:r>
            <a:r>
              <a:rPr lang="en-US" sz="2600" dirty="0"/>
              <a:t>He guards the paths of justice</a:t>
            </a:r>
            <a:r>
              <a:rPr lang="en-US" sz="2600" dirty="0" smtClean="0"/>
              <a:t>, and </a:t>
            </a:r>
            <a:r>
              <a:rPr lang="en-US" sz="2600" dirty="0"/>
              <a:t>preserves the way of His saints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9</a:t>
            </a:r>
            <a:r>
              <a:rPr lang="en-US" sz="2600" b="1" baseline="30000" dirty="0"/>
              <a:t> </a:t>
            </a:r>
            <a:r>
              <a:rPr lang="en-US" sz="2600" dirty="0"/>
              <a:t>Then you will understand righteousness and justice</a:t>
            </a:r>
            <a:r>
              <a:rPr lang="en-US" sz="2600" dirty="0" smtClean="0"/>
              <a:t>, equity</a:t>
            </a:r>
            <a:r>
              <a:rPr lang="en-US" sz="2600" dirty="0"/>
              <a:t> and every good path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10</a:t>
            </a:r>
            <a:r>
              <a:rPr lang="en-US" sz="2600" b="1" baseline="30000" dirty="0"/>
              <a:t> </a:t>
            </a:r>
            <a:r>
              <a:rPr lang="en-US" sz="2600" dirty="0"/>
              <a:t>When wisdom enters your heart</a:t>
            </a:r>
            <a:r>
              <a:rPr lang="en-US" sz="2600" dirty="0" smtClean="0"/>
              <a:t>, and </a:t>
            </a:r>
            <a:r>
              <a:rPr lang="en-US" sz="2600" dirty="0"/>
              <a:t>knowledge is pleasant to your soul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11</a:t>
            </a:r>
            <a:r>
              <a:rPr lang="en-US" sz="2600" b="1" baseline="30000" dirty="0"/>
              <a:t> </a:t>
            </a:r>
            <a:r>
              <a:rPr lang="en-US" sz="2600" dirty="0" smtClean="0"/>
              <a:t>discretion </a:t>
            </a:r>
            <a:r>
              <a:rPr lang="en-US" sz="2600" dirty="0"/>
              <a:t>will preserve </a:t>
            </a:r>
            <a:r>
              <a:rPr lang="en-US" sz="2600" dirty="0" smtClean="0"/>
              <a:t>you; Understanding </a:t>
            </a:r>
            <a:r>
              <a:rPr lang="en-US" sz="2600" dirty="0"/>
              <a:t>will keep </a:t>
            </a:r>
            <a:r>
              <a:rPr lang="en-US" sz="2600" dirty="0" smtClean="0"/>
              <a:t>you…</a:t>
            </a:r>
            <a:endParaRPr lang="en-US" sz="2600" dirty="0"/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0" y="2127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</a:rPr>
              <a:t>Proverbs 2:1-11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9916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600" b="1" baseline="30000" dirty="0" smtClean="0"/>
              <a:t>1 </a:t>
            </a:r>
            <a:r>
              <a:rPr lang="en-US" sz="2600" dirty="0" smtClean="0"/>
              <a:t>My </a:t>
            </a:r>
            <a:r>
              <a:rPr lang="en-US" sz="2600" dirty="0"/>
              <a:t>son, if you receive my words</a:t>
            </a:r>
            <a:r>
              <a:rPr lang="en-US" sz="2600" dirty="0" smtClean="0"/>
              <a:t>, and </a:t>
            </a:r>
            <a:r>
              <a:rPr lang="en-US" sz="2600" dirty="0"/>
              <a:t>treasure my commands within you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2</a:t>
            </a:r>
            <a:r>
              <a:rPr lang="en-US" sz="2600" b="1" baseline="30000" dirty="0"/>
              <a:t> </a:t>
            </a:r>
            <a:r>
              <a:rPr lang="en-US" sz="2600" dirty="0" smtClean="0"/>
              <a:t>so </a:t>
            </a:r>
            <a:r>
              <a:rPr lang="en-US" sz="2600" dirty="0"/>
              <a:t>that you incline your ear to </a:t>
            </a:r>
            <a:r>
              <a:rPr lang="en-US" sz="2600" dirty="0" smtClean="0"/>
              <a:t>wisdom, and apply your </a:t>
            </a:r>
            <a:r>
              <a:rPr lang="en-US" sz="2600" dirty="0"/>
              <a:t>heart to 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3</a:t>
            </a:r>
            <a:r>
              <a:rPr lang="en-US" sz="2600" b="1" baseline="30000" dirty="0"/>
              <a:t> </a:t>
            </a:r>
            <a:r>
              <a:rPr lang="en-US" sz="2600" dirty="0" smtClean="0"/>
              <a:t>yes</a:t>
            </a:r>
            <a:r>
              <a:rPr lang="en-US" sz="2600" dirty="0"/>
              <a:t>, if you cry out </a:t>
            </a:r>
            <a:r>
              <a:rPr lang="en-US" sz="2600" dirty="0" smtClean="0"/>
              <a:t>for discernment, and lift </a:t>
            </a:r>
            <a:r>
              <a:rPr lang="en-US" sz="2600" dirty="0"/>
              <a:t>up your voice for understanding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4</a:t>
            </a:r>
            <a:r>
              <a:rPr lang="en-US" sz="2600" b="1" baseline="30000" dirty="0"/>
              <a:t> </a:t>
            </a:r>
            <a:r>
              <a:rPr lang="en-US" sz="2600" dirty="0" smtClean="0"/>
              <a:t>if </a:t>
            </a:r>
            <a:r>
              <a:rPr lang="en-US" sz="2600" dirty="0"/>
              <a:t>you seek her as </a:t>
            </a:r>
            <a:r>
              <a:rPr lang="en-US" sz="2600" dirty="0" smtClean="0"/>
              <a:t>silver, and </a:t>
            </a:r>
            <a:r>
              <a:rPr lang="en-US" sz="2600" dirty="0"/>
              <a:t>search for her as for hidden treasures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5</a:t>
            </a:r>
            <a:r>
              <a:rPr lang="en-US" sz="2600" b="1" baseline="30000" dirty="0"/>
              <a:t> </a:t>
            </a:r>
            <a:r>
              <a:rPr lang="en-US" sz="2600" dirty="0" smtClean="0"/>
              <a:t>then </a:t>
            </a:r>
            <a:r>
              <a:rPr lang="en-US" sz="2600" dirty="0"/>
              <a:t>you will understand the fear of the </a:t>
            </a:r>
            <a:r>
              <a:rPr lang="en-US" sz="2600" cap="small" dirty="0" smtClean="0"/>
              <a:t>Lord, </a:t>
            </a:r>
            <a:r>
              <a:rPr lang="en-US" sz="2600" dirty="0" smtClean="0"/>
              <a:t>and </a:t>
            </a:r>
            <a:r>
              <a:rPr lang="en-US" sz="2600" dirty="0"/>
              <a:t>find the knowledge of God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6</a:t>
            </a:r>
            <a:r>
              <a:rPr lang="en-US" sz="2600" b="1" baseline="30000" dirty="0"/>
              <a:t> </a:t>
            </a:r>
            <a:r>
              <a:rPr lang="en-US" sz="2600" dirty="0"/>
              <a:t>For the </a:t>
            </a:r>
            <a:r>
              <a:rPr lang="en-US" sz="2600" cap="small" dirty="0"/>
              <a:t>Lord</a:t>
            </a:r>
            <a:r>
              <a:rPr lang="en-US" sz="2600" dirty="0"/>
              <a:t> gives </a:t>
            </a:r>
            <a:r>
              <a:rPr lang="en-US" sz="2600" dirty="0" smtClean="0"/>
              <a:t>wisdom; from His mouth come knowledge and </a:t>
            </a:r>
            <a:r>
              <a:rPr lang="en-US" sz="2600" dirty="0"/>
              <a:t>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7</a:t>
            </a:r>
            <a:r>
              <a:rPr lang="en-US" sz="2600" b="1" baseline="30000" dirty="0"/>
              <a:t> </a:t>
            </a:r>
            <a:r>
              <a:rPr lang="en-US" sz="2600" dirty="0"/>
              <a:t>He stores up sound wisdom for the </a:t>
            </a:r>
            <a:r>
              <a:rPr lang="en-US" sz="2600" dirty="0" smtClean="0"/>
              <a:t>upright; He </a:t>
            </a:r>
            <a:r>
              <a:rPr lang="en-US" sz="2600" dirty="0"/>
              <a:t>is a shield to those who walk uprightly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8</a:t>
            </a:r>
            <a:r>
              <a:rPr lang="en-US" sz="2600" b="1" baseline="30000" dirty="0"/>
              <a:t> </a:t>
            </a:r>
            <a:r>
              <a:rPr lang="en-US" sz="2600" dirty="0"/>
              <a:t>He guards the paths of justice</a:t>
            </a:r>
            <a:r>
              <a:rPr lang="en-US" sz="2600" dirty="0" smtClean="0"/>
              <a:t>, and </a:t>
            </a:r>
            <a:r>
              <a:rPr lang="en-US" sz="2600" dirty="0"/>
              <a:t>preserves the way of His saints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9</a:t>
            </a:r>
            <a:r>
              <a:rPr lang="en-US" sz="2600" b="1" baseline="30000" dirty="0"/>
              <a:t> </a:t>
            </a:r>
            <a:r>
              <a:rPr lang="en-US" sz="2600" dirty="0"/>
              <a:t>Then you will understand righteousness and justice</a:t>
            </a:r>
            <a:r>
              <a:rPr lang="en-US" sz="2600" dirty="0" smtClean="0"/>
              <a:t>, equity</a:t>
            </a:r>
            <a:r>
              <a:rPr lang="en-US" sz="2600" dirty="0"/>
              <a:t> and every good path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10</a:t>
            </a:r>
            <a:r>
              <a:rPr lang="en-US" sz="2600" b="1" baseline="30000" dirty="0"/>
              <a:t> </a:t>
            </a:r>
            <a:r>
              <a:rPr lang="en-US" sz="2600" dirty="0"/>
              <a:t>When </a:t>
            </a:r>
            <a:r>
              <a:rPr lang="en-US" sz="2600" b="1" dirty="0">
                <a:solidFill>
                  <a:srgbClr val="FFFF00"/>
                </a:solidFill>
              </a:rPr>
              <a:t>wisdom</a:t>
            </a:r>
            <a:r>
              <a:rPr lang="en-US" sz="2600" dirty="0"/>
              <a:t> enters your heart</a:t>
            </a:r>
            <a:r>
              <a:rPr lang="en-US" sz="2600" dirty="0" smtClean="0"/>
              <a:t>, and </a:t>
            </a:r>
            <a:r>
              <a:rPr lang="en-US" sz="2600" dirty="0"/>
              <a:t>knowledge is pleasant to your soul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11</a:t>
            </a:r>
            <a:r>
              <a:rPr lang="en-US" sz="2600" b="1" baseline="30000" dirty="0"/>
              <a:t> </a:t>
            </a:r>
            <a:r>
              <a:rPr lang="en-US" sz="2600" dirty="0" smtClean="0"/>
              <a:t>discretion </a:t>
            </a:r>
            <a:r>
              <a:rPr lang="en-US" sz="2600" dirty="0"/>
              <a:t>will preserve </a:t>
            </a:r>
            <a:r>
              <a:rPr lang="en-US" sz="2600" dirty="0" smtClean="0"/>
              <a:t>you; Understanding </a:t>
            </a:r>
            <a:r>
              <a:rPr lang="en-US" sz="2600" dirty="0"/>
              <a:t>will keep </a:t>
            </a:r>
            <a:r>
              <a:rPr lang="en-US" sz="2600" dirty="0" smtClean="0"/>
              <a:t>you…</a:t>
            </a:r>
            <a:endParaRPr lang="en-US" sz="2600" dirty="0"/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0" y="2127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</a:rPr>
              <a:t>Proverbs 2:1-11</a:t>
            </a:r>
          </a:p>
        </p:txBody>
      </p:sp>
    </p:spTree>
    <p:extLst>
      <p:ext uri="{BB962C8B-B14F-4D97-AF65-F5344CB8AC3E}">
        <p14:creationId xmlns:p14="http://schemas.microsoft.com/office/powerpoint/2010/main" val="3582356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9916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600" b="1" baseline="30000" dirty="0" smtClean="0"/>
              <a:t>1 </a:t>
            </a:r>
            <a:r>
              <a:rPr lang="en-US" sz="2600" dirty="0" smtClean="0"/>
              <a:t>My </a:t>
            </a:r>
            <a:r>
              <a:rPr lang="en-US" sz="2600" dirty="0"/>
              <a:t>son, if you receive my words</a:t>
            </a:r>
            <a:r>
              <a:rPr lang="en-US" sz="2600" dirty="0" smtClean="0"/>
              <a:t>, and </a:t>
            </a:r>
            <a:r>
              <a:rPr lang="en-US" sz="2600" dirty="0"/>
              <a:t>treasure my commands within you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2</a:t>
            </a:r>
            <a:r>
              <a:rPr lang="en-US" sz="2600" b="1" baseline="30000" dirty="0"/>
              <a:t> </a:t>
            </a:r>
            <a:r>
              <a:rPr lang="en-US" sz="2600" dirty="0" smtClean="0"/>
              <a:t>so </a:t>
            </a:r>
            <a:r>
              <a:rPr lang="en-US" sz="2600" dirty="0"/>
              <a:t>that you incline your ear to </a:t>
            </a:r>
            <a:r>
              <a:rPr lang="en-US" sz="2600" dirty="0" smtClean="0"/>
              <a:t>wisdom, and apply your </a:t>
            </a:r>
            <a:r>
              <a:rPr lang="en-US" sz="2600" dirty="0"/>
              <a:t>heart to 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3</a:t>
            </a:r>
            <a:r>
              <a:rPr lang="en-US" sz="2600" b="1" baseline="30000" dirty="0"/>
              <a:t> </a:t>
            </a:r>
            <a:r>
              <a:rPr lang="en-US" sz="2600" dirty="0" smtClean="0"/>
              <a:t>yes</a:t>
            </a:r>
            <a:r>
              <a:rPr lang="en-US" sz="2600" dirty="0"/>
              <a:t>, if you cry out </a:t>
            </a:r>
            <a:r>
              <a:rPr lang="en-US" sz="2600" dirty="0" smtClean="0"/>
              <a:t>for discernment, and lift </a:t>
            </a:r>
            <a:r>
              <a:rPr lang="en-US" sz="2600" dirty="0"/>
              <a:t>up your voice for understanding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4</a:t>
            </a:r>
            <a:r>
              <a:rPr lang="en-US" sz="2600" b="1" baseline="30000" dirty="0"/>
              <a:t> </a:t>
            </a:r>
            <a:r>
              <a:rPr lang="en-US" sz="2600" dirty="0" smtClean="0"/>
              <a:t>if </a:t>
            </a:r>
            <a:r>
              <a:rPr lang="en-US" sz="2600" dirty="0"/>
              <a:t>you seek her as </a:t>
            </a:r>
            <a:r>
              <a:rPr lang="en-US" sz="2600" dirty="0" smtClean="0"/>
              <a:t>silver, and </a:t>
            </a:r>
            <a:r>
              <a:rPr lang="en-US" sz="2600" dirty="0"/>
              <a:t>search for her as for hidden treasures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5</a:t>
            </a:r>
            <a:r>
              <a:rPr lang="en-US" sz="2600" b="1" baseline="30000" dirty="0"/>
              <a:t> </a:t>
            </a:r>
            <a:r>
              <a:rPr lang="en-US" sz="2600" dirty="0" smtClean="0"/>
              <a:t>then </a:t>
            </a:r>
            <a:r>
              <a:rPr lang="en-US" sz="2600" dirty="0"/>
              <a:t>you will understand the fear of the </a:t>
            </a:r>
            <a:r>
              <a:rPr lang="en-US" sz="2600" cap="small" dirty="0" smtClean="0"/>
              <a:t>Lord, </a:t>
            </a:r>
            <a:r>
              <a:rPr lang="en-US" sz="2600" dirty="0" smtClean="0"/>
              <a:t>and </a:t>
            </a:r>
            <a:r>
              <a:rPr lang="en-US" sz="2600" dirty="0"/>
              <a:t>find the knowledge of God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6</a:t>
            </a:r>
            <a:r>
              <a:rPr lang="en-US" sz="2600" b="1" baseline="30000" dirty="0"/>
              <a:t> </a:t>
            </a:r>
            <a:r>
              <a:rPr lang="en-US" sz="2600" dirty="0"/>
              <a:t>For the </a:t>
            </a:r>
            <a:r>
              <a:rPr lang="en-US" sz="2600" cap="small" dirty="0"/>
              <a:t>Lord</a:t>
            </a:r>
            <a:r>
              <a:rPr lang="en-US" sz="2600" dirty="0"/>
              <a:t> gives </a:t>
            </a:r>
            <a:r>
              <a:rPr lang="en-US" sz="2600" dirty="0" smtClean="0"/>
              <a:t>wisdom; from His mouth come knowledge and </a:t>
            </a:r>
            <a:r>
              <a:rPr lang="en-US" sz="2600" dirty="0"/>
              <a:t>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7</a:t>
            </a:r>
            <a:r>
              <a:rPr lang="en-US" sz="2600" b="1" baseline="30000" dirty="0"/>
              <a:t> </a:t>
            </a:r>
            <a:r>
              <a:rPr lang="en-US" sz="2600" dirty="0"/>
              <a:t>He stores up sound wisdom for the </a:t>
            </a:r>
            <a:r>
              <a:rPr lang="en-US" sz="2600" dirty="0" smtClean="0"/>
              <a:t>upright; He </a:t>
            </a:r>
            <a:r>
              <a:rPr lang="en-US" sz="2600" dirty="0"/>
              <a:t>is a shield to those who walk uprightly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8</a:t>
            </a:r>
            <a:r>
              <a:rPr lang="en-US" sz="2600" b="1" baseline="30000" dirty="0"/>
              <a:t> </a:t>
            </a:r>
            <a:r>
              <a:rPr lang="en-US" sz="2600" dirty="0"/>
              <a:t>He guards the paths of justice</a:t>
            </a:r>
            <a:r>
              <a:rPr lang="en-US" sz="2600" dirty="0" smtClean="0"/>
              <a:t>, and </a:t>
            </a:r>
            <a:r>
              <a:rPr lang="en-US" sz="2600" dirty="0"/>
              <a:t>preserves the way of His saints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9</a:t>
            </a:r>
            <a:r>
              <a:rPr lang="en-US" sz="2600" b="1" baseline="30000" dirty="0"/>
              <a:t> </a:t>
            </a:r>
            <a:r>
              <a:rPr lang="en-US" sz="2600" dirty="0"/>
              <a:t>Then you will understand righteousness and justice</a:t>
            </a:r>
            <a:r>
              <a:rPr lang="en-US" sz="2600" dirty="0" smtClean="0"/>
              <a:t>, equity</a:t>
            </a:r>
            <a:r>
              <a:rPr lang="en-US" sz="2600" dirty="0"/>
              <a:t> and every good path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10</a:t>
            </a:r>
            <a:r>
              <a:rPr lang="en-US" sz="2600" b="1" baseline="30000" dirty="0"/>
              <a:t> </a:t>
            </a:r>
            <a:r>
              <a:rPr lang="en-US" sz="2600" dirty="0"/>
              <a:t>When </a:t>
            </a:r>
            <a:r>
              <a:rPr lang="en-US" sz="2600" b="1" dirty="0">
                <a:solidFill>
                  <a:srgbClr val="FFFF00"/>
                </a:solidFill>
              </a:rPr>
              <a:t>wisdom</a:t>
            </a:r>
            <a:r>
              <a:rPr lang="en-US" sz="2600" dirty="0"/>
              <a:t> enters your heart</a:t>
            </a:r>
            <a:r>
              <a:rPr lang="en-US" sz="2600" dirty="0" smtClean="0"/>
              <a:t>, and </a:t>
            </a:r>
            <a:r>
              <a:rPr lang="en-US" sz="2600" b="1" dirty="0">
                <a:solidFill>
                  <a:srgbClr val="FFFF00"/>
                </a:solidFill>
              </a:rPr>
              <a:t>knowledge</a:t>
            </a:r>
            <a:r>
              <a:rPr lang="en-US" sz="2600" dirty="0"/>
              <a:t> is pleasant to your soul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11</a:t>
            </a:r>
            <a:r>
              <a:rPr lang="en-US" sz="2600" b="1" baseline="30000" dirty="0"/>
              <a:t> </a:t>
            </a:r>
            <a:r>
              <a:rPr lang="en-US" sz="2600" dirty="0" smtClean="0"/>
              <a:t>discretion </a:t>
            </a:r>
            <a:r>
              <a:rPr lang="en-US" sz="2600" dirty="0"/>
              <a:t>will preserve </a:t>
            </a:r>
            <a:r>
              <a:rPr lang="en-US" sz="2600" dirty="0" smtClean="0"/>
              <a:t>you; Understanding </a:t>
            </a:r>
            <a:r>
              <a:rPr lang="en-US" sz="2600" dirty="0"/>
              <a:t>will keep </a:t>
            </a:r>
            <a:r>
              <a:rPr lang="en-US" sz="2600" dirty="0" smtClean="0"/>
              <a:t>you…</a:t>
            </a:r>
            <a:endParaRPr lang="en-US" sz="2600" dirty="0"/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0" y="2127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</a:rPr>
              <a:t>Proverbs 2:1-11</a:t>
            </a:r>
          </a:p>
        </p:txBody>
      </p:sp>
    </p:spTree>
    <p:extLst>
      <p:ext uri="{BB962C8B-B14F-4D97-AF65-F5344CB8AC3E}">
        <p14:creationId xmlns:p14="http://schemas.microsoft.com/office/powerpoint/2010/main" val="1539930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9916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600" b="1" baseline="30000" dirty="0" smtClean="0"/>
              <a:t>1 </a:t>
            </a:r>
            <a:r>
              <a:rPr lang="en-US" sz="2600" dirty="0" smtClean="0"/>
              <a:t>My </a:t>
            </a:r>
            <a:r>
              <a:rPr lang="en-US" sz="2600" dirty="0"/>
              <a:t>son, if you receive my words</a:t>
            </a:r>
            <a:r>
              <a:rPr lang="en-US" sz="2600" dirty="0" smtClean="0"/>
              <a:t>, and </a:t>
            </a:r>
            <a:r>
              <a:rPr lang="en-US" sz="2600" dirty="0"/>
              <a:t>treasure my commands within you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2</a:t>
            </a:r>
            <a:r>
              <a:rPr lang="en-US" sz="2600" b="1" baseline="30000" dirty="0"/>
              <a:t> </a:t>
            </a:r>
            <a:r>
              <a:rPr lang="en-US" sz="2600" dirty="0" smtClean="0"/>
              <a:t>so </a:t>
            </a:r>
            <a:r>
              <a:rPr lang="en-US" sz="2600" dirty="0"/>
              <a:t>that you incline your ear to </a:t>
            </a:r>
            <a:r>
              <a:rPr lang="en-US" sz="2600" dirty="0" smtClean="0"/>
              <a:t>wisdom, and apply your </a:t>
            </a:r>
            <a:r>
              <a:rPr lang="en-US" sz="2600" dirty="0"/>
              <a:t>heart to 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3</a:t>
            </a:r>
            <a:r>
              <a:rPr lang="en-US" sz="2600" b="1" baseline="30000" dirty="0"/>
              <a:t> </a:t>
            </a:r>
            <a:r>
              <a:rPr lang="en-US" sz="2600" dirty="0" smtClean="0"/>
              <a:t>yes</a:t>
            </a:r>
            <a:r>
              <a:rPr lang="en-US" sz="2600" dirty="0"/>
              <a:t>, if you cry out </a:t>
            </a:r>
            <a:r>
              <a:rPr lang="en-US" sz="2600" dirty="0" smtClean="0"/>
              <a:t>for discernment, and lift </a:t>
            </a:r>
            <a:r>
              <a:rPr lang="en-US" sz="2600" dirty="0"/>
              <a:t>up your voice for understanding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4</a:t>
            </a:r>
            <a:r>
              <a:rPr lang="en-US" sz="2600" b="1" baseline="30000" dirty="0"/>
              <a:t> </a:t>
            </a:r>
            <a:r>
              <a:rPr lang="en-US" sz="2600" dirty="0" smtClean="0"/>
              <a:t>if </a:t>
            </a:r>
            <a:r>
              <a:rPr lang="en-US" sz="2600" dirty="0"/>
              <a:t>you seek her as </a:t>
            </a:r>
            <a:r>
              <a:rPr lang="en-US" sz="2600" dirty="0" smtClean="0"/>
              <a:t>silver, and </a:t>
            </a:r>
            <a:r>
              <a:rPr lang="en-US" sz="2600" dirty="0"/>
              <a:t>search for her as for hidden treasures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5</a:t>
            </a:r>
            <a:r>
              <a:rPr lang="en-US" sz="2600" b="1" baseline="30000" dirty="0"/>
              <a:t> </a:t>
            </a:r>
            <a:r>
              <a:rPr lang="en-US" sz="2600" dirty="0" smtClean="0"/>
              <a:t>then </a:t>
            </a:r>
            <a:r>
              <a:rPr lang="en-US" sz="2600" dirty="0"/>
              <a:t>you will understand the fear of the </a:t>
            </a:r>
            <a:r>
              <a:rPr lang="en-US" sz="2600" cap="small" dirty="0" smtClean="0"/>
              <a:t>Lord, </a:t>
            </a:r>
            <a:r>
              <a:rPr lang="en-US" sz="2600" dirty="0" smtClean="0"/>
              <a:t>and </a:t>
            </a:r>
            <a:r>
              <a:rPr lang="en-US" sz="2600" dirty="0"/>
              <a:t>find the knowledge of God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6</a:t>
            </a:r>
            <a:r>
              <a:rPr lang="en-US" sz="2600" b="1" baseline="30000" dirty="0"/>
              <a:t> </a:t>
            </a:r>
            <a:r>
              <a:rPr lang="en-US" sz="2600" dirty="0"/>
              <a:t>For the </a:t>
            </a:r>
            <a:r>
              <a:rPr lang="en-US" sz="2600" cap="small" dirty="0"/>
              <a:t>Lord</a:t>
            </a:r>
            <a:r>
              <a:rPr lang="en-US" sz="2600" dirty="0"/>
              <a:t> gives </a:t>
            </a:r>
            <a:r>
              <a:rPr lang="en-US" sz="2600" dirty="0" smtClean="0"/>
              <a:t>wisdom; from His mouth come knowledge and </a:t>
            </a:r>
            <a:r>
              <a:rPr lang="en-US" sz="2600" dirty="0"/>
              <a:t>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7</a:t>
            </a:r>
            <a:r>
              <a:rPr lang="en-US" sz="2600" b="1" baseline="30000" dirty="0"/>
              <a:t> </a:t>
            </a:r>
            <a:r>
              <a:rPr lang="en-US" sz="2600" dirty="0"/>
              <a:t>He stores up sound wisdom for the </a:t>
            </a:r>
            <a:r>
              <a:rPr lang="en-US" sz="2600" dirty="0" smtClean="0"/>
              <a:t>upright; He </a:t>
            </a:r>
            <a:r>
              <a:rPr lang="en-US" sz="2600" dirty="0"/>
              <a:t>is a shield to those who walk uprightly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8</a:t>
            </a:r>
            <a:r>
              <a:rPr lang="en-US" sz="2600" b="1" baseline="30000" dirty="0"/>
              <a:t> </a:t>
            </a:r>
            <a:r>
              <a:rPr lang="en-US" sz="2600" dirty="0"/>
              <a:t>He guards the paths of justice</a:t>
            </a:r>
            <a:r>
              <a:rPr lang="en-US" sz="2600" dirty="0" smtClean="0"/>
              <a:t>, and </a:t>
            </a:r>
            <a:r>
              <a:rPr lang="en-US" sz="2600" dirty="0"/>
              <a:t>preserves the way of His saints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9</a:t>
            </a:r>
            <a:r>
              <a:rPr lang="en-US" sz="2600" b="1" baseline="30000" dirty="0"/>
              <a:t> </a:t>
            </a:r>
            <a:r>
              <a:rPr lang="en-US" sz="2600" dirty="0"/>
              <a:t>Then you will understand righteousness and justice</a:t>
            </a:r>
            <a:r>
              <a:rPr lang="en-US" sz="2600" dirty="0" smtClean="0"/>
              <a:t>, equity</a:t>
            </a:r>
            <a:r>
              <a:rPr lang="en-US" sz="2600" dirty="0"/>
              <a:t> and every good path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10</a:t>
            </a:r>
            <a:r>
              <a:rPr lang="en-US" sz="2600" b="1" baseline="30000" dirty="0"/>
              <a:t> </a:t>
            </a:r>
            <a:r>
              <a:rPr lang="en-US" sz="2600" dirty="0"/>
              <a:t>When </a:t>
            </a:r>
            <a:r>
              <a:rPr lang="en-US" sz="2600" b="1" dirty="0">
                <a:solidFill>
                  <a:srgbClr val="FFFF00"/>
                </a:solidFill>
              </a:rPr>
              <a:t>wisdom</a:t>
            </a:r>
            <a:r>
              <a:rPr lang="en-US" sz="2600" dirty="0"/>
              <a:t> enters your heart</a:t>
            </a:r>
            <a:r>
              <a:rPr lang="en-US" sz="2600" dirty="0" smtClean="0"/>
              <a:t>, and </a:t>
            </a:r>
            <a:r>
              <a:rPr lang="en-US" sz="2600" b="1" dirty="0">
                <a:solidFill>
                  <a:srgbClr val="FFFF00"/>
                </a:solidFill>
              </a:rPr>
              <a:t>knowledge</a:t>
            </a:r>
            <a:r>
              <a:rPr lang="en-US" sz="2600" dirty="0"/>
              <a:t> is pleasant to your soul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11</a:t>
            </a:r>
            <a:r>
              <a:rPr lang="en-US" sz="2600" b="1" baseline="30000" dirty="0"/>
              <a:t> </a:t>
            </a:r>
            <a:r>
              <a:rPr lang="en-US" sz="2600" b="1" dirty="0" smtClean="0">
                <a:solidFill>
                  <a:srgbClr val="FFFF00"/>
                </a:solidFill>
              </a:rPr>
              <a:t>discretion</a:t>
            </a:r>
            <a:r>
              <a:rPr lang="en-US" sz="2600" dirty="0" smtClean="0"/>
              <a:t> </a:t>
            </a:r>
            <a:r>
              <a:rPr lang="en-US" sz="2600" dirty="0"/>
              <a:t>will preserve </a:t>
            </a:r>
            <a:r>
              <a:rPr lang="en-US" sz="2600" dirty="0" smtClean="0"/>
              <a:t>you; understanding </a:t>
            </a:r>
            <a:r>
              <a:rPr lang="en-US" sz="2600" dirty="0"/>
              <a:t>will keep </a:t>
            </a:r>
            <a:r>
              <a:rPr lang="en-US" sz="2600" dirty="0" smtClean="0"/>
              <a:t>you…</a:t>
            </a:r>
            <a:endParaRPr lang="en-US" sz="2600" dirty="0"/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0" y="2127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</a:rPr>
              <a:t>Proverbs 2:1-11</a:t>
            </a:r>
          </a:p>
        </p:txBody>
      </p:sp>
    </p:spTree>
    <p:extLst>
      <p:ext uri="{BB962C8B-B14F-4D97-AF65-F5344CB8AC3E}">
        <p14:creationId xmlns:p14="http://schemas.microsoft.com/office/powerpoint/2010/main" val="312528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9916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600" b="1" baseline="30000" dirty="0" smtClean="0"/>
              <a:t>1 </a:t>
            </a:r>
            <a:r>
              <a:rPr lang="en-US" sz="2600" dirty="0" smtClean="0"/>
              <a:t>My </a:t>
            </a:r>
            <a:r>
              <a:rPr lang="en-US" sz="2600" dirty="0"/>
              <a:t>son, if you receive my words</a:t>
            </a:r>
            <a:r>
              <a:rPr lang="en-US" sz="2600" dirty="0" smtClean="0"/>
              <a:t>, and </a:t>
            </a:r>
            <a:r>
              <a:rPr lang="en-US" sz="2600" dirty="0"/>
              <a:t>treasure my commands within you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2</a:t>
            </a:r>
            <a:r>
              <a:rPr lang="en-US" sz="2600" b="1" baseline="30000" dirty="0"/>
              <a:t> </a:t>
            </a:r>
            <a:r>
              <a:rPr lang="en-US" sz="2600" dirty="0" smtClean="0"/>
              <a:t>so </a:t>
            </a:r>
            <a:r>
              <a:rPr lang="en-US" sz="2600" dirty="0"/>
              <a:t>that you incline your ear to </a:t>
            </a:r>
            <a:r>
              <a:rPr lang="en-US" sz="2600" dirty="0" smtClean="0"/>
              <a:t>wisdom, and apply your </a:t>
            </a:r>
            <a:r>
              <a:rPr lang="en-US" sz="2600" dirty="0"/>
              <a:t>heart to 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3</a:t>
            </a:r>
            <a:r>
              <a:rPr lang="en-US" sz="2600" b="1" baseline="30000" dirty="0"/>
              <a:t> </a:t>
            </a:r>
            <a:r>
              <a:rPr lang="en-US" sz="2600" dirty="0" smtClean="0"/>
              <a:t>yes</a:t>
            </a:r>
            <a:r>
              <a:rPr lang="en-US" sz="2600" dirty="0"/>
              <a:t>, if you cry out </a:t>
            </a:r>
            <a:r>
              <a:rPr lang="en-US" sz="2600" dirty="0" smtClean="0"/>
              <a:t>for discernment, and lift </a:t>
            </a:r>
            <a:r>
              <a:rPr lang="en-US" sz="2600" dirty="0"/>
              <a:t>up your voice for understanding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4</a:t>
            </a:r>
            <a:r>
              <a:rPr lang="en-US" sz="2600" b="1" baseline="30000" dirty="0"/>
              <a:t> </a:t>
            </a:r>
            <a:r>
              <a:rPr lang="en-US" sz="2600" dirty="0" smtClean="0"/>
              <a:t>if </a:t>
            </a:r>
            <a:r>
              <a:rPr lang="en-US" sz="2600" dirty="0"/>
              <a:t>you seek her as </a:t>
            </a:r>
            <a:r>
              <a:rPr lang="en-US" sz="2600" dirty="0" smtClean="0"/>
              <a:t>silver, and </a:t>
            </a:r>
            <a:r>
              <a:rPr lang="en-US" sz="2600" dirty="0"/>
              <a:t>search for her as for hidden treasures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5</a:t>
            </a:r>
            <a:r>
              <a:rPr lang="en-US" sz="2600" b="1" baseline="30000" dirty="0"/>
              <a:t> </a:t>
            </a:r>
            <a:r>
              <a:rPr lang="en-US" sz="2600" dirty="0" smtClean="0"/>
              <a:t>then </a:t>
            </a:r>
            <a:r>
              <a:rPr lang="en-US" sz="2600" dirty="0"/>
              <a:t>you will understand the fear of the </a:t>
            </a:r>
            <a:r>
              <a:rPr lang="en-US" sz="2600" cap="small" dirty="0" smtClean="0"/>
              <a:t>Lord, </a:t>
            </a:r>
            <a:r>
              <a:rPr lang="en-US" sz="2600" dirty="0" smtClean="0"/>
              <a:t>and </a:t>
            </a:r>
            <a:r>
              <a:rPr lang="en-US" sz="2600" dirty="0"/>
              <a:t>find the knowledge of God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6</a:t>
            </a:r>
            <a:r>
              <a:rPr lang="en-US" sz="2600" b="1" baseline="30000" dirty="0"/>
              <a:t> </a:t>
            </a:r>
            <a:r>
              <a:rPr lang="en-US" sz="2600" dirty="0"/>
              <a:t>For the </a:t>
            </a:r>
            <a:r>
              <a:rPr lang="en-US" sz="2600" cap="small" dirty="0"/>
              <a:t>Lord</a:t>
            </a:r>
            <a:r>
              <a:rPr lang="en-US" sz="2600" dirty="0"/>
              <a:t> gives </a:t>
            </a:r>
            <a:r>
              <a:rPr lang="en-US" sz="2600" dirty="0" smtClean="0"/>
              <a:t>wisdom; from His mouth come knowledge and </a:t>
            </a:r>
            <a:r>
              <a:rPr lang="en-US" sz="2600" dirty="0"/>
              <a:t>understanding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7</a:t>
            </a:r>
            <a:r>
              <a:rPr lang="en-US" sz="2600" b="1" baseline="30000" dirty="0"/>
              <a:t> </a:t>
            </a:r>
            <a:r>
              <a:rPr lang="en-US" sz="2600" dirty="0"/>
              <a:t>He stores up sound wisdom for the </a:t>
            </a:r>
            <a:r>
              <a:rPr lang="en-US" sz="2600" dirty="0" smtClean="0"/>
              <a:t>upright; He </a:t>
            </a:r>
            <a:r>
              <a:rPr lang="en-US" sz="2600" dirty="0"/>
              <a:t>is a shield to those who walk uprightly</a:t>
            </a:r>
            <a:r>
              <a:rPr lang="en-US" sz="2600" dirty="0" smtClean="0"/>
              <a:t>; </a:t>
            </a:r>
            <a:r>
              <a:rPr lang="en-US" sz="2600" b="1" baseline="30000" dirty="0" smtClean="0"/>
              <a:t>8</a:t>
            </a:r>
            <a:r>
              <a:rPr lang="en-US" sz="2600" b="1" baseline="30000" dirty="0"/>
              <a:t> </a:t>
            </a:r>
            <a:r>
              <a:rPr lang="en-US" sz="2600" dirty="0"/>
              <a:t>He guards the paths of justice</a:t>
            </a:r>
            <a:r>
              <a:rPr lang="en-US" sz="2600" dirty="0" smtClean="0"/>
              <a:t>, and </a:t>
            </a:r>
            <a:r>
              <a:rPr lang="en-US" sz="2600" dirty="0"/>
              <a:t>preserves the way of His saints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9</a:t>
            </a:r>
            <a:r>
              <a:rPr lang="en-US" sz="2600" b="1" baseline="30000" dirty="0"/>
              <a:t> </a:t>
            </a:r>
            <a:r>
              <a:rPr lang="en-US" sz="2600" dirty="0"/>
              <a:t>Then you will understand righteousness and justice</a:t>
            </a:r>
            <a:r>
              <a:rPr lang="en-US" sz="2600" dirty="0" smtClean="0"/>
              <a:t>, equity</a:t>
            </a:r>
            <a:r>
              <a:rPr lang="en-US" sz="2600" dirty="0"/>
              <a:t> and every good path</a:t>
            </a:r>
            <a:r>
              <a:rPr lang="en-US" sz="2600" dirty="0" smtClean="0"/>
              <a:t>. </a:t>
            </a:r>
            <a:r>
              <a:rPr lang="en-US" sz="2600" b="1" baseline="30000" dirty="0" smtClean="0"/>
              <a:t>10</a:t>
            </a:r>
            <a:r>
              <a:rPr lang="en-US" sz="2600" b="1" baseline="30000" dirty="0"/>
              <a:t> </a:t>
            </a:r>
            <a:r>
              <a:rPr lang="en-US" sz="2600" dirty="0"/>
              <a:t>When </a:t>
            </a:r>
            <a:r>
              <a:rPr lang="en-US" sz="2600" b="1" dirty="0">
                <a:solidFill>
                  <a:srgbClr val="FFFF00"/>
                </a:solidFill>
              </a:rPr>
              <a:t>wisdom</a:t>
            </a:r>
            <a:r>
              <a:rPr lang="en-US" sz="2600" dirty="0"/>
              <a:t> enters your heart</a:t>
            </a:r>
            <a:r>
              <a:rPr lang="en-US" sz="2600" dirty="0" smtClean="0"/>
              <a:t>, and </a:t>
            </a:r>
            <a:r>
              <a:rPr lang="en-US" sz="2600" b="1" dirty="0">
                <a:solidFill>
                  <a:srgbClr val="FFFF00"/>
                </a:solidFill>
              </a:rPr>
              <a:t>knowledge</a:t>
            </a:r>
            <a:r>
              <a:rPr lang="en-US" sz="2600" dirty="0"/>
              <a:t> is pleasant to your soul</a:t>
            </a:r>
            <a:r>
              <a:rPr lang="en-US" sz="2600" dirty="0" smtClean="0"/>
              <a:t>, </a:t>
            </a:r>
            <a:r>
              <a:rPr lang="en-US" sz="2600" b="1" baseline="30000" dirty="0" smtClean="0"/>
              <a:t>11</a:t>
            </a:r>
            <a:r>
              <a:rPr lang="en-US" sz="2600" b="1" baseline="30000" dirty="0"/>
              <a:t> </a:t>
            </a:r>
            <a:r>
              <a:rPr lang="en-US" sz="2600" b="1" dirty="0" smtClean="0">
                <a:solidFill>
                  <a:srgbClr val="FFFF00"/>
                </a:solidFill>
              </a:rPr>
              <a:t>discretion</a:t>
            </a:r>
            <a:r>
              <a:rPr lang="en-US" sz="2600" dirty="0" smtClean="0"/>
              <a:t> </a:t>
            </a:r>
            <a:r>
              <a:rPr lang="en-US" sz="2600" dirty="0"/>
              <a:t>will preserve </a:t>
            </a:r>
            <a:r>
              <a:rPr lang="en-US" sz="2600" dirty="0" smtClean="0"/>
              <a:t>you; </a:t>
            </a:r>
            <a:r>
              <a:rPr lang="en-US" sz="2600" b="1" dirty="0" smtClean="0">
                <a:solidFill>
                  <a:srgbClr val="FFFF00"/>
                </a:solidFill>
              </a:rPr>
              <a:t>understanding</a:t>
            </a:r>
            <a:r>
              <a:rPr lang="en-US" sz="2600" dirty="0" smtClean="0"/>
              <a:t> </a:t>
            </a:r>
            <a:r>
              <a:rPr lang="en-US" sz="2600" dirty="0"/>
              <a:t>will keep </a:t>
            </a:r>
            <a:r>
              <a:rPr lang="en-US" sz="2600" dirty="0" smtClean="0"/>
              <a:t>you…</a:t>
            </a:r>
            <a:endParaRPr lang="en-US" sz="2600" dirty="0"/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0" y="2127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</a:rPr>
              <a:t>Proverbs 2:1-11</a:t>
            </a:r>
          </a:p>
        </p:txBody>
      </p:sp>
    </p:spTree>
    <p:extLst>
      <p:ext uri="{BB962C8B-B14F-4D97-AF65-F5344CB8AC3E}">
        <p14:creationId xmlns:p14="http://schemas.microsoft.com/office/powerpoint/2010/main" val="72854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0104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800" u="none" dirty="0"/>
              <a:t>Both Passages Admonish Reader </a:t>
            </a:r>
            <a:r>
              <a:rPr lang="en-US" sz="4800" u="none" dirty="0" smtClean="0"/>
              <a:t>to </a:t>
            </a:r>
            <a:r>
              <a:rPr lang="en-US" sz="4800" u="none" dirty="0"/>
              <a:t>Seek Wisdom</a:t>
            </a:r>
            <a:endParaRPr lang="en-US" u="none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848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0" dirty="0"/>
              <a:t>“Get wisdom, get understanding” </a:t>
            </a:r>
            <a:r>
              <a:rPr lang="en-US" dirty="0"/>
              <a:t>(</a:t>
            </a:r>
            <a:r>
              <a:rPr lang="en-US" dirty="0">
                <a:solidFill>
                  <a:srgbClr val="FFFF99"/>
                </a:solidFill>
              </a:rPr>
              <a:t>Prov. 4:5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b="0" dirty="0"/>
              <a:t>“Wisdom is the principal thing; therefore get wisdom” </a:t>
            </a:r>
            <a:r>
              <a:rPr lang="en-US" dirty="0"/>
              <a:t>(</a:t>
            </a:r>
            <a:r>
              <a:rPr lang="en-US" dirty="0">
                <a:solidFill>
                  <a:srgbClr val="FFFF99"/>
                </a:solidFill>
              </a:rPr>
              <a:t>Prov. 4:5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b="0" dirty="0"/>
              <a:t>“…incline </a:t>
            </a:r>
            <a:r>
              <a:rPr lang="en-US" b="0" dirty="0" smtClean="0"/>
              <a:t>your </a:t>
            </a:r>
            <a:r>
              <a:rPr lang="en-US" b="0" dirty="0"/>
              <a:t>ear unto wisdom, and apply </a:t>
            </a:r>
            <a:r>
              <a:rPr lang="en-US" b="0" dirty="0" smtClean="0"/>
              <a:t>your </a:t>
            </a:r>
            <a:r>
              <a:rPr lang="en-US" b="0" dirty="0"/>
              <a:t>heart” </a:t>
            </a:r>
            <a:r>
              <a:rPr lang="en-US" dirty="0"/>
              <a:t>(</a:t>
            </a:r>
            <a:r>
              <a:rPr lang="en-US" dirty="0">
                <a:solidFill>
                  <a:srgbClr val="FFFF99"/>
                </a:solidFill>
              </a:rPr>
              <a:t>Prov. 2:2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b="0" dirty="0"/>
              <a:t>“…seek her as silver, and search for her…” </a:t>
            </a:r>
            <a:r>
              <a:rPr lang="en-US" dirty="0"/>
              <a:t>(</a:t>
            </a:r>
            <a:r>
              <a:rPr lang="en-US" dirty="0">
                <a:solidFill>
                  <a:srgbClr val="FFFF99"/>
                </a:solidFill>
              </a:rPr>
              <a:t>Prov. 2:4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</a:rPr>
              <a:t>But HOW do we seek wisdom?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2999" cy="6894342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7772400" cy="1143000"/>
          </a:xfrm>
        </p:spPr>
        <p:txBody>
          <a:bodyPr/>
          <a:lstStyle/>
          <a:p>
            <a:r>
              <a:rPr lang="en-US" sz="4800" u="none" dirty="0"/>
              <a:t>Must Recognize Value </a:t>
            </a:r>
            <a:r>
              <a:rPr lang="en-US" sz="4800" u="none" dirty="0" smtClean="0"/>
              <a:t>of </a:t>
            </a:r>
            <a:r>
              <a:rPr lang="en-US" sz="4800" u="none" dirty="0"/>
              <a:t>It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8001000" cy="4114800"/>
          </a:xfrm>
        </p:spPr>
        <p:txBody>
          <a:bodyPr/>
          <a:lstStyle/>
          <a:p>
            <a:r>
              <a:rPr lang="en-US" b="0" dirty="0"/>
              <a:t>Greater than earthly things valued</a:t>
            </a:r>
          </a:p>
          <a:p>
            <a:pPr lvl="1"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Job 28:12f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Above gold &amp; jewels</a:t>
            </a:r>
          </a:p>
          <a:p>
            <a:pPr lvl="1"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Prov. 8:11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Better than all to be desired</a:t>
            </a:r>
          </a:p>
          <a:p>
            <a:pPr lvl="1"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Eccl. 2:13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far as light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excels darkness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Eccl. 7:19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Value above strength &amp; power</a:t>
            </a:r>
          </a:p>
          <a:p>
            <a:r>
              <a:rPr lang="en-US" sz="4000" b="0" dirty="0"/>
              <a:t>Some </a:t>
            </a:r>
            <a:r>
              <a:rPr lang="en-US" sz="4000" b="0" dirty="0" smtClean="0"/>
              <a:t>do not </a:t>
            </a:r>
            <a:r>
              <a:rPr lang="en-US" sz="4000" b="0" dirty="0"/>
              <a:t>seek wisdom because </a:t>
            </a:r>
            <a:r>
              <a:rPr lang="en-US" sz="4000" b="0" dirty="0" smtClean="0"/>
              <a:t>they are no impressed with </a:t>
            </a:r>
            <a:r>
              <a:rPr lang="en-US" sz="4000" b="0" dirty="0"/>
              <a:t>its value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2999" cy="68943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696200" cy="1143000"/>
          </a:xfrm>
        </p:spPr>
        <p:txBody>
          <a:bodyPr/>
          <a:lstStyle/>
          <a:p>
            <a:r>
              <a:rPr lang="en-US" sz="4800" u="none" dirty="0"/>
              <a:t>All Wisdom of Same Origin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8077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/>
              <a:t>God is the source of true wisdom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Prov. 2:6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Jehovah gives wisdom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Eccl. 2:26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God gives to one pleasing Him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Tim. 3:15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Scripture gives wisdom to save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Matt. 7:24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Hearer &amp; doer of Christ’s word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b="0" dirty="0"/>
              <a:t>If human origin, it is </a:t>
            </a:r>
            <a:r>
              <a:rPr lang="en-US" b="0" dirty="0" smtClean="0"/>
              <a:t>not true </a:t>
            </a:r>
            <a:r>
              <a:rPr lang="en-US" b="0" dirty="0"/>
              <a:t>wisdom</a:t>
            </a:r>
          </a:p>
          <a:p>
            <a:pPr>
              <a:lnSpc>
                <a:spcPct val="90000"/>
              </a:lnSpc>
              <a:buClr>
                <a:srgbClr val="FFFFFF"/>
              </a:buClr>
            </a:pPr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dirty="0" smtClean="0">
                <a:solidFill>
                  <a:schemeClr val="accent2"/>
                </a:solidFill>
              </a:rPr>
              <a:t>it conflicts with the </a:t>
            </a:r>
            <a:r>
              <a:rPr lang="en-US" dirty="0">
                <a:solidFill>
                  <a:schemeClr val="accent2"/>
                </a:solidFill>
              </a:rPr>
              <a:t>word, it is folly no matter how wise men think it to be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Ex: Evolution, No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Discipline, Amoral law….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2999" cy="68943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bldLvl="3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</TotalTime>
  <Words>274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ZapfChan Bd BT</vt:lpstr>
      <vt:lpstr>Office Theme</vt:lpstr>
      <vt:lpstr>Seeking Wisdom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Both Passages Admonish Reader to Seek Wisdom</vt:lpstr>
      <vt:lpstr>Must Recognize Value of It</vt:lpstr>
      <vt:lpstr>All Wisdom of Same Origin</vt:lpstr>
      <vt:lpstr>Must Seek Wisdom Amidst...</vt:lpstr>
      <vt:lpstr>Who Can Help Us Find 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Corinthian Column Red</dc:title>
  <dc:subject>Background template for PowerPoint</dc:subject>
  <dc:creator>Terry Taylor   ttaylor@ebibleteacher.com</dc:creator>
  <cp:keywords>Corinth, column,</cp:keywords>
  <dc:description>Visit www.eBibleTeacher.com for more free PowerPoint backgrounds and images.</dc:description>
  <cp:lastModifiedBy>Harry</cp:lastModifiedBy>
  <cp:revision>29</cp:revision>
  <dcterms:created xsi:type="dcterms:W3CDTF">2000-09-03T02:16:05Z</dcterms:created>
  <dcterms:modified xsi:type="dcterms:W3CDTF">2013-01-27T13:33:47Z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ttaylor@midwest.net</vt:lpwstr>
  </property>
  <property fmtid="{D5CDD505-2E9C-101B-9397-08002B2CF9AE}" pid="8" name="HomePage">
    <vt:lpwstr>/steed.html</vt:lpwstr>
  </property>
  <property fmtid="{D5CDD505-2E9C-101B-9397-08002B2CF9AE}" pid="9" name="Other">
    <vt:lpwstr>This is a free preview of Tom Steed's Ephesians 3 PowerPoint Show.  This preview has most of the pictures in it.  The complete show has over 39 slides.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true</vt:bool>
  </property>
  <property fmtid="{D5CDD505-2E9C-101B-9397-08002B2CF9AE}" pid="20" name="NavBtnPos">
    <vt:i4>3</vt:i4>
  </property>
  <property fmtid="{D5CDD505-2E9C-101B-9397-08002B2CF9AE}" pid="21" name="OutputDir">
    <vt:lpwstr>C:\aaahtml\steed</vt:lpwstr>
  </property>
</Properties>
</file>