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61" r:id="rId2"/>
    <p:sldId id="262" r:id="rId3"/>
    <p:sldId id="263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74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276" r:id="rId23"/>
    <p:sldId id="306" r:id="rId24"/>
    <p:sldId id="307" r:id="rId25"/>
    <p:sldId id="308" r:id="rId26"/>
    <p:sldId id="309" r:id="rId27"/>
    <p:sldId id="310" r:id="rId28"/>
    <p:sldId id="27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00FFFF"/>
    <a:srgbClr val="FFFFFF"/>
    <a:srgbClr val="FFCC00"/>
    <a:srgbClr val="996633"/>
    <a:srgbClr val="0000FF"/>
    <a:srgbClr val="FF9999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5419F4-72CD-4E7F-86E5-1DF049E46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77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ECD2F0-4B82-4824-8257-79F676024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5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287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286000" y="1100138"/>
            <a:ext cx="65532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fld id="{80D541D0-6845-4AA4-81DE-F1CA80AD1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5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2D22D-4A22-49C5-BA1F-95CE35367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4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638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609600"/>
            <a:ext cx="47625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03DB5-5145-48A7-8772-7C5C3A07C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8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874AD-D3B4-40C1-9103-36E4AE98C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7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8B5B-65FC-40A3-AA33-492D3AEDE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9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981200"/>
            <a:ext cx="3200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C3984-6181-4F16-B602-CB649AE73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C1509-2E26-47BB-BF77-6A3D5CE85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2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60D0-D52F-4132-8962-EE9BF47A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8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A8078-B2A0-4D47-A4E1-35FF4067C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5F6B-6BCA-4205-8207-7FF06C84A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3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88DC8-EF8F-4843-B487-84959050F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0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6633"/>
            </a:gs>
            <a:gs pos="100000">
              <a:srgbClr val="472F18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62877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609600"/>
            <a:ext cx="655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81200"/>
            <a:ext cx="655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Impac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Impact" pitchFamily="34" charset="0"/>
              </a:defRPr>
            </a:lvl1pPr>
          </a:lstStyle>
          <a:p>
            <a:pPr>
              <a:defRPr/>
            </a:pPr>
            <a:fld id="{DF20606A-B70D-457E-9BF3-8C50A074F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5400" b="1" u="sng">
          <a:solidFill>
            <a:srgbClr val="6633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2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400" b="1">
          <a:solidFill>
            <a:srgbClr val="000000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200"/>
            <a:ext cx="9144000" cy="2438400"/>
          </a:xfr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8000" u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8000" u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Wonder &amp; Awe </a:t>
            </a:r>
            <a:r>
              <a:rPr lang="en-US" sz="8000" u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8000" u="none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God’s Word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62200"/>
            <a:ext cx="9144000" cy="1143000"/>
          </a:xfrm>
        </p:spPr>
        <p:txBody>
          <a:bodyPr anchor="ctr"/>
          <a:lstStyle/>
          <a:p>
            <a:pPr algn="ctr">
              <a:defRPr/>
            </a:pPr>
            <a:r>
              <a:rPr lang="en-US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Isaiah 55:6-13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3505200"/>
            <a:ext cx="55372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</a:t>
            </a:r>
            <a:r>
              <a:rPr lang="en-US" sz="3200" dirty="0" smtClean="0">
                <a:solidFill>
                  <a:srgbClr val="FFC000"/>
                </a:solidFill>
              </a:rPr>
              <a:t>nor are your ways </a:t>
            </a:r>
            <a:r>
              <a:rPr lang="en-US" sz="3200" dirty="0">
                <a:solidFill>
                  <a:srgbClr val="FFC000"/>
                </a:solidFill>
              </a:rPr>
              <a:t>My ways,” says the </a:t>
            </a:r>
            <a:r>
              <a:rPr lang="en-US" sz="3200" cap="small" dirty="0">
                <a:solidFill>
                  <a:srgbClr val="FFC000"/>
                </a:solidFill>
              </a:rPr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00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>
                <a:solidFill>
                  <a:srgbClr val="FFC000"/>
                </a:solidFill>
              </a:rPr>
              <a:t>“For as the heavens are higher than the </a:t>
            </a:r>
            <a:r>
              <a:rPr lang="en-US" sz="3200" dirty="0" smtClean="0">
                <a:solidFill>
                  <a:srgbClr val="FFC000"/>
                </a:solidFill>
              </a:rPr>
              <a:t>earth</a:t>
            </a:r>
            <a:r>
              <a:rPr lang="en-US" sz="3200" dirty="0" smtClean="0"/>
              <a:t>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311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</a:t>
            </a:r>
            <a:r>
              <a:rPr lang="en-US" sz="3200" dirty="0" smtClean="0">
                <a:solidFill>
                  <a:srgbClr val="FFC000"/>
                </a:solidFill>
              </a:rPr>
              <a:t>so </a:t>
            </a:r>
            <a:r>
              <a:rPr lang="en-US" sz="3200" dirty="0">
                <a:solidFill>
                  <a:srgbClr val="FFC000"/>
                </a:solidFill>
              </a:rPr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77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C000"/>
                </a:solidFill>
              </a:rPr>
              <a:t>and </a:t>
            </a:r>
            <a:r>
              <a:rPr lang="en-US" sz="3200" dirty="0">
                <a:solidFill>
                  <a:srgbClr val="FFC000"/>
                </a:solidFill>
              </a:rPr>
              <a:t>My thoughts than your </a:t>
            </a:r>
            <a:r>
              <a:rPr lang="en-US" sz="3200" dirty="0" smtClean="0">
                <a:solidFill>
                  <a:srgbClr val="FFC000"/>
                </a:solidFill>
              </a:rPr>
              <a:t>thoughts...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95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553200" cy="1143000"/>
          </a:xfrm>
        </p:spPr>
        <p:txBody>
          <a:bodyPr/>
          <a:lstStyle/>
          <a:p>
            <a:pPr>
              <a:defRPr/>
            </a:pPr>
            <a:r>
              <a:rPr lang="en-US" sz="4800" u="none" dirty="0" smtClean="0">
                <a:solidFill>
                  <a:schemeClr val="tx2"/>
                </a:solidFill>
              </a:rPr>
              <a:t>Necessity of Submission to God</a:t>
            </a:r>
            <a:endParaRPr lang="en-US" u="none" dirty="0" smtClean="0">
              <a:solidFill>
                <a:schemeClr val="tx2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73914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Based upon vast superiority of God in comparison to man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Psalm 95:3-7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Psalm 96:4-9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Psalm 99:1-3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Obedience is result of awe for God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4:4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 in awe &amp; sin not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Eccl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5:1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nigh to hear (not tell)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Isa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:13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Hallow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God (fear &amp; dread)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55:10-11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/>
              <a:t>10</a:t>
            </a:r>
            <a:r>
              <a:rPr lang="en-US" sz="3400" b="1" baseline="30000" dirty="0"/>
              <a:t> </a:t>
            </a:r>
            <a:r>
              <a:rPr lang="en-US" sz="3400" dirty="0"/>
              <a:t>“</a:t>
            </a:r>
            <a:r>
              <a:rPr lang="en-US" sz="3400" dirty="0">
                <a:solidFill>
                  <a:srgbClr val="66FFFF"/>
                </a:solidFill>
              </a:rPr>
              <a:t>For as the rain comes down, and the snow from heaven</a:t>
            </a:r>
            <a:r>
              <a:rPr lang="en-US" sz="3400" dirty="0" smtClean="0">
                <a:solidFill>
                  <a:srgbClr val="66FFFF"/>
                </a:solidFill>
              </a:rPr>
              <a:t>, and </a:t>
            </a:r>
            <a:r>
              <a:rPr lang="en-US" sz="3400" dirty="0">
                <a:solidFill>
                  <a:srgbClr val="66FFFF"/>
                </a:solidFill>
              </a:rPr>
              <a:t>do not return there</a:t>
            </a:r>
            <a:r>
              <a:rPr lang="en-US" sz="3400" dirty="0" smtClean="0"/>
              <a:t>, but </a:t>
            </a:r>
            <a:r>
              <a:rPr lang="en-US" sz="3400" dirty="0"/>
              <a:t>water the earth</a:t>
            </a:r>
            <a:r>
              <a:rPr lang="en-US" sz="3400" dirty="0" smtClean="0"/>
              <a:t>, and </a:t>
            </a:r>
            <a:r>
              <a:rPr lang="en-US" sz="3400" dirty="0"/>
              <a:t>make it bring forth and bud</a:t>
            </a:r>
            <a:r>
              <a:rPr lang="en-US" sz="3400" dirty="0" smtClean="0"/>
              <a:t>, that </a:t>
            </a:r>
            <a:r>
              <a:rPr lang="en-US" sz="3400" dirty="0"/>
              <a:t>it may give seed to the </a:t>
            </a:r>
            <a:r>
              <a:rPr lang="en-US" sz="3400" dirty="0" smtClean="0"/>
              <a:t>sower and </a:t>
            </a:r>
            <a:r>
              <a:rPr lang="en-US" sz="3400" dirty="0"/>
              <a:t>bread to the eater</a:t>
            </a:r>
            <a:r>
              <a:rPr lang="en-US" sz="3400" dirty="0" smtClean="0"/>
              <a:t>,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dirty="0"/>
              <a:t>So shall My word be that goes forth from My mouth</a:t>
            </a:r>
            <a:r>
              <a:rPr lang="en-US" sz="3400" dirty="0" smtClean="0"/>
              <a:t>; it </a:t>
            </a:r>
            <a:r>
              <a:rPr lang="en-US" sz="3400" dirty="0"/>
              <a:t>shall not return to Me void</a:t>
            </a:r>
            <a:r>
              <a:rPr lang="en-US" sz="3400" dirty="0" smtClean="0"/>
              <a:t>, but </a:t>
            </a:r>
            <a:r>
              <a:rPr lang="en-US" sz="3400" dirty="0"/>
              <a:t>it shall accomplish what I please</a:t>
            </a:r>
            <a:r>
              <a:rPr lang="en-US" sz="3400" dirty="0" smtClean="0"/>
              <a:t>, and </a:t>
            </a:r>
            <a:r>
              <a:rPr lang="en-US" sz="3400" dirty="0"/>
              <a:t>it shall prosper in the thing for which I sent it.</a:t>
            </a:r>
          </a:p>
        </p:txBody>
      </p:sp>
    </p:spTree>
    <p:extLst>
      <p:ext uri="{BB962C8B-B14F-4D97-AF65-F5344CB8AC3E}">
        <p14:creationId xmlns:p14="http://schemas.microsoft.com/office/powerpoint/2010/main" val="157682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55:10-11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/>
              <a:t>10</a:t>
            </a:r>
            <a:r>
              <a:rPr lang="en-US" sz="3400" b="1" baseline="30000" dirty="0"/>
              <a:t> </a:t>
            </a:r>
            <a:r>
              <a:rPr lang="en-US" sz="3400" dirty="0"/>
              <a:t>“For as the rain comes down, and the snow from heaven</a:t>
            </a:r>
            <a:r>
              <a:rPr lang="en-US" sz="3400" dirty="0" smtClean="0"/>
              <a:t>, and </a:t>
            </a:r>
            <a:r>
              <a:rPr lang="en-US" sz="3400" dirty="0"/>
              <a:t>do not return there</a:t>
            </a:r>
            <a:r>
              <a:rPr lang="en-US" sz="3400" dirty="0" smtClean="0"/>
              <a:t>, </a:t>
            </a:r>
            <a:r>
              <a:rPr lang="en-US" sz="3400" dirty="0" smtClean="0">
                <a:solidFill>
                  <a:srgbClr val="66FFFF"/>
                </a:solidFill>
              </a:rPr>
              <a:t>but </a:t>
            </a:r>
            <a:r>
              <a:rPr lang="en-US" sz="3400" dirty="0">
                <a:solidFill>
                  <a:srgbClr val="66FFFF"/>
                </a:solidFill>
              </a:rPr>
              <a:t>water the earth</a:t>
            </a:r>
            <a:r>
              <a:rPr lang="en-US" sz="3400" dirty="0" smtClean="0">
                <a:solidFill>
                  <a:srgbClr val="66FFFF"/>
                </a:solidFill>
              </a:rPr>
              <a:t>, and </a:t>
            </a:r>
            <a:r>
              <a:rPr lang="en-US" sz="3400" dirty="0">
                <a:solidFill>
                  <a:srgbClr val="66FFFF"/>
                </a:solidFill>
              </a:rPr>
              <a:t>make it bring forth and bud</a:t>
            </a:r>
            <a:r>
              <a:rPr lang="en-US" sz="3400" dirty="0" smtClean="0"/>
              <a:t>, that </a:t>
            </a:r>
            <a:r>
              <a:rPr lang="en-US" sz="3400" dirty="0"/>
              <a:t>it may give seed to the </a:t>
            </a:r>
            <a:r>
              <a:rPr lang="en-US" sz="3400" dirty="0" smtClean="0"/>
              <a:t>sower and </a:t>
            </a:r>
            <a:r>
              <a:rPr lang="en-US" sz="3400" dirty="0"/>
              <a:t>bread to the eater</a:t>
            </a:r>
            <a:r>
              <a:rPr lang="en-US" sz="3400" dirty="0" smtClean="0"/>
              <a:t>,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dirty="0"/>
              <a:t>So shall My word be that goes forth from My mouth</a:t>
            </a:r>
            <a:r>
              <a:rPr lang="en-US" sz="3400" dirty="0" smtClean="0"/>
              <a:t>; it </a:t>
            </a:r>
            <a:r>
              <a:rPr lang="en-US" sz="3400" dirty="0"/>
              <a:t>shall not return to Me void</a:t>
            </a:r>
            <a:r>
              <a:rPr lang="en-US" sz="3400" dirty="0" smtClean="0"/>
              <a:t>, but </a:t>
            </a:r>
            <a:r>
              <a:rPr lang="en-US" sz="3400" dirty="0"/>
              <a:t>it shall accomplish what I please</a:t>
            </a:r>
            <a:r>
              <a:rPr lang="en-US" sz="3400" dirty="0" smtClean="0"/>
              <a:t>, and </a:t>
            </a:r>
            <a:r>
              <a:rPr lang="en-US" sz="3400" dirty="0"/>
              <a:t>it shall prosper in the thing for which I sent it.</a:t>
            </a:r>
          </a:p>
        </p:txBody>
      </p:sp>
    </p:spTree>
    <p:extLst>
      <p:ext uri="{BB962C8B-B14F-4D97-AF65-F5344CB8AC3E}">
        <p14:creationId xmlns:p14="http://schemas.microsoft.com/office/powerpoint/2010/main" val="21289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55:10-11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/>
              <a:t>10</a:t>
            </a:r>
            <a:r>
              <a:rPr lang="en-US" sz="3400" b="1" baseline="30000" dirty="0"/>
              <a:t> </a:t>
            </a:r>
            <a:r>
              <a:rPr lang="en-US" sz="3400" dirty="0"/>
              <a:t>“For as the rain comes down, and the snow from heaven</a:t>
            </a:r>
            <a:r>
              <a:rPr lang="en-US" sz="3400" dirty="0" smtClean="0"/>
              <a:t>, and </a:t>
            </a:r>
            <a:r>
              <a:rPr lang="en-US" sz="3400" dirty="0"/>
              <a:t>do not return there</a:t>
            </a:r>
            <a:r>
              <a:rPr lang="en-US" sz="3400" dirty="0" smtClean="0"/>
              <a:t>, but </a:t>
            </a:r>
            <a:r>
              <a:rPr lang="en-US" sz="3400" dirty="0"/>
              <a:t>water the earth</a:t>
            </a:r>
            <a:r>
              <a:rPr lang="en-US" sz="3400" dirty="0" smtClean="0"/>
              <a:t>, and </a:t>
            </a:r>
            <a:r>
              <a:rPr lang="en-US" sz="3400" dirty="0"/>
              <a:t>make it bring forth and bud</a:t>
            </a:r>
            <a:r>
              <a:rPr lang="en-US" sz="3400" dirty="0" smtClean="0"/>
              <a:t>, </a:t>
            </a:r>
            <a:r>
              <a:rPr lang="en-US" sz="3400" dirty="0" smtClean="0">
                <a:solidFill>
                  <a:srgbClr val="66FFFF"/>
                </a:solidFill>
              </a:rPr>
              <a:t>that </a:t>
            </a:r>
            <a:r>
              <a:rPr lang="en-US" sz="3400" dirty="0">
                <a:solidFill>
                  <a:srgbClr val="66FFFF"/>
                </a:solidFill>
              </a:rPr>
              <a:t>it may give seed to the </a:t>
            </a:r>
            <a:r>
              <a:rPr lang="en-US" sz="3400" dirty="0" smtClean="0">
                <a:solidFill>
                  <a:srgbClr val="66FFFF"/>
                </a:solidFill>
              </a:rPr>
              <a:t>sower and </a:t>
            </a:r>
            <a:r>
              <a:rPr lang="en-US" sz="3400" dirty="0">
                <a:solidFill>
                  <a:srgbClr val="66FFFF"/>
                </a:solidFill>
              </a:rPr>
              <a:t>bread to the eater</a:t>
            </a:r>
            <a:r>
              <a:rPr lang="en-US" sz="3400" dirty="0" smtClean="0"/>
              <a:t>,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dirty="0"/>
              <a:t>So shall My word be that goes forth from My mouth</a:t>
            </a:r>
            <a:r>
              <a:rPr lang="en-US" sz="3400" dirty="0" smtClean="0"/>
              <a:t>; it </a:t>
            </a:r>
            <a:r>
              <a:rPr lang="en-US" sz="3400" dirty="0"/>
              <a:t>shall not return to Me void</a:t>
            </a:r>
            <a:r>
              <a:rPr lang="en-US" sz="3400" dirty="0" smtClean="0"/>
              <a:t>, but </a:t>
            </a:r>
            <a:r>
              <a:rPr lang="en-US" sz="3400" dirty="0"/>
              <a:t>it shall accomplish what I please</a:t>
            </a:r>
            <a:r>
              <a:rPr lang="en-US" sz="3400" dirty="0" smtClean="0"/>
              <a:t>, and </a:t>
            </a:r>
            <a:r>
              <a:rPr lang="en-US" sz="3400" dirty="0"/>
              <a:t>it shall prosper in the thing for which I sent it.</a:t>
            </a:r>
          </a:p>
        </p:txBody>
      </p:sp>
    </p:spTree>
    <p:extLst>
      <p:ext uri="{BB962C8B-B14F-4D97-AF65-F5344CB8AC3E}">
        <p14:creationId xmlns:p14="http://schemas.microsoft.com/office/powerpoint/2010/main" val="11471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55:10-11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/>
              <a:t>10</a:t>
            </a:r>
            <a:r>
              <a:rPr lang="en-US" sz="3400" b="1" baseline="30000" dirty="0"/>
              <a:t> </a:t>
            </a:r>
            <a:r>
              <a:rPr lang="en-US" sz="3400" dirty="0"/>
              <a:t>“For as the rain comes down, and the snow from heaven</a:t>
            </a:r>
            <a:r>
              <a:rPr lang="en-US" sz="3400" dirty="0" smtClean="0"/>
              <a:t>, and </a:t>
            </a:r>
            <a:r>
              <a:rPr lang="en-US" sz="3400" dirty="0"/>
              <a:t>do not return there</a:t>
            </a:r>
            <a:r>
              <a:rPr lang="en-US" sz="3400" dirty="0" smtClean="0"/>
              <a:t>, but </a:t>
            </a:r>
            <a:r>
              <a:rPr lang="en-US" sz="3400" dirty="0"/>
              <a:t>water the earth</a:t>
            </a:r>
            <a:r>
              <a:rPr lang="en-US" sz="3400" dirty="0" smtClean="0"/>
              <a:t>, and </a:t>
            </a:r>
            <a:r>
              <a:rPr lang="en-US" sz="3400" dirty="0"/>
              <a:t>make it bring forth and bud</a:t>
            </a:r>
            <a:r>
              <a:rPr lang="en-US" sz="3400" dirty="0" smtClean="0"/>
              <a:t>, that </a:t>
            </a:r>
            <a:r>
              <a:rPr lang="en-US" sz="3400" dirty="0"/>
              <a:t>it may give seed to the </a:t>
            </a:r>
            <a:r>
              <a:rPr lang="en-US" sz="3400" dirty="0" smtClean="0"/>
              <a:t>sower and </a:t>
            </a:r>
            <a:r>
              <a:rPr lang="en-US" sz="3400" dirty="0"/>
              <a:t>bread to the eater</a:t>
            </a:r>
            <a:r>
              <a:rPr lang="en-US" sz="3400" dirty="0" smtClean="0"/>
              <a:t>,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b="1" dirty="0">
                <a:solidFill>
                  <a:srgbClr val="FFFF00"/>
                </a:solidFill>
              </a:rPr>
              <a:t>So shall My word be that goes forth from My mouth</a:t>
            </a:r>
            <a:r>
              <a:rPr lang="en-US" sz="3400" dirty="0" smtClean="0"/>
              <a:t>; it </a:t>
            </a:r>
            <a:r>
              <a:rPr lang="en-US" sz="3400" dirty="0"/>
              <a:t>shall not return to Me void</a:t>
            </a:r>
            <a:r>
              <a:rPr lang="en-US" sz="3400" dirty="0" smtClean="0"/>
              <a:t>, but </a:t>
            </a:r>
            <a:r>
              <a:rPr lang="en-US" sz="3400" dirty="0"/>
              <a:t>it shall accomplish what I please</a:t>
            </a:r>
            <a:r>
              <a:rPr lang="en-US" sz="3400" dirty="0" smtClean="0"/>
              <a:t>, and </a:t>
            </a:r>
            <a:r>
              <a:rPr lang="en-US" sz="3400" dirty="0"/>
              <a:t>it shall prosper in the thing for which I sent it.</a:t>
            </a:r>
          </a:p>
        </p:txBody>
      </p:sp>
    </p:spTree>
    <p:extLst>
      <p:ext uri="{BB962C8B-B14F-4D97-AF65-F5344CB8AC3E}">
        <p14:creationId xmlns:p14="http://schemas.microsoft.com/office/powerpoint/2010/main" val="114247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55:10-11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/>
              <a:t>10</a:t>
            </a:r>
            <a:r>
              <a:rPr lang="en-US" sz="3400" b="1" baseline="30000" dirty="0"/>
              <a:t> </a:t>
            </a:r>
            <a:r>
              <a:rPr lang="en-US" sz="3400" dirty="0"/>
              <a:t>“For as the rain comes down, and the snow from heaven</a:t>
            </a:r>
            <a:r>
              <a:rPr lang="en-US" sz="3400" dirty="0" smtClean="0"/>
              <a:t>, and </a:t>
            </a:r>
            <a:r>
              <a:rPr lang="en-US" sz="3400" dirty="0"/>
              <a:t>do not return there</a:t>
            </a:r>
            <a:r>
              <a:rPr lang="en-US" sz="3400" dirty="0" smtClean="0"/>
              <a:t>, but </a:t>
            </a:r>
            <a:r>
              <a:rPr lang="en-US" sz="3400" dirty="0"/>
              <a:t>water the earth</a:t>
            </a:r>
            <a:r>
              <a:rPr lang="en-US" sz="3400" dirty="0" smtClean="0"/>
              <a:t>, and </a:t>
            </a:r>
            <a:r>
              <a:rPr lang="en-US" sz="3400" dirty="0"/>
              <a:t>make it bring forth and bud</a:t>
            </a:r>
            <a:r>
              <a:rPr lang="en-US" sz="3400" dirty="0" smtClean="0"/>
              <a:t>, that </a:t>
            </a:r>
            <a:r>
              <a:rPr lang="en-US" sz="3400" dirty="0"/>
              <a:t>it may give seed to the </a:t>
            </a:r>
            <a:r>
              <a:rPr lang="en-US" sz="3400" dirty="0" smtClean="0"/>
              <a:t>sower and </a:t>
            </a:r>
            <a:r>
              <a:rPr lang="en-US" sz="3400" dirty="0"/>
              <a:t>bread to the eater</a:t>
            </a:r>
            <a:r>
              <a:rPr lang="en-US" sz="3400" dirty="0" smtClean="0"/>
              <a:t>,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dirty="0"/>
              <a:t>So shall My word be that goes forth from My mouth</a:t>
            </a:r>
            <a:r>
              <a:rPr lang="en-US" sz="3400" dirty="0" smtClean="0"/>
              <a:t>; </a:t>
            </a:r>
            <a:r>
              <a:rPr lang="en-US" sz="3400" b="1" cap="small" dirty="0" smtClean="0">
                <a:solidFill>
                  <a:srgbClr val="FFFF00"/>
                </a:solidFill>
              </a:rPr>
              <a:t>it</a:t>
            </a:r>
            <a:r>
              <a:rPr lang="en-US" sz="3400" dirty="0" smtClean="0">
                <a:solidFill>
                  <a:srgbClr val="FFFF00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shall not return to Me void</a:t>
            </a:r>
            <a:r>
              <a:rPr lang="en-US" sz="3400" dirty="0" smtClean="0"/>
              <a:t>, but </a:t>
            </a:r>
            <a:r>
              <a:rPr lang="en-US" sz="3400" dirty="0"/>
              <a:t>it shall accomplish what I please</a:t>
            </a:r>
            <a:r>
              <a:rPr lang="en-US" sz="3400" dirty="0" smtClean="0"/>
              <a:t>, and </a:t>
            </a:r>
            <a:r>
              <a:rPr lang="en-US" sz="3400" dirty="0"/>
              <a:t>it shall prosper in the thing for which I sent it.</a:t>
            </a:r>
          </a:p>
        </p:txBody>
      </p:sp>
    </p:spTree>
    <p:extLst>
      <p:ext uri="{BB962C8B-B14F-4D97-AF65-F5344CB8AC3E}">
        <p14:creationId xmlns:p14="http://schemas.microsoft.com/office/powerpoint/2010/main" val="32683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934200" cy="1676400"/>
          </a:xfrm>
        </p:spPr>
        <p:txBody>
          <a:bodyPr/>
          <a:lstStyle/>
          <a:p>
            <a:pPr>
              <a:defRPr/>
            </a:pPr>
            <a:r>
              <a:rPr lang="en-US" u="none" dirty="0" smtClean="0">
                <a:solidFill>
                  <a:schemeClr val="tx2"/>
                </a:solidFill>
              </a:rPr>
              <a:t>Things </a:t>
            </a:r>
            <a:r>
              <a:rPr lang="en-US" u="none" dirty="0" smtClean="0">
                <a:solidFill>
                  <a:schemeClr val="tx2"/>
                </a:solidFill>
              </a:rPr>
              <a:t>to </a:t>
            </a:r>
            <a:r>
              <a:rPr lang="en-US" u="none" dirty="0" smtClean="0">
                <a:solidFill>
                  <a:schemeClr val="tx2"/>
                </a:solidFill>
              </a:rPr>
              <a:t>Remember </a:t>
            </a:r>
            <a:r>
              <a:rPr lang="en-US" u="none" dirty="0" smtClean="0">
                <a:solidFill>
                  <a:schemeClr val="tx2"/>
                </a:solidFill>
              </a:rPr>
              <a:t>about </a:t>
            </a:r>
            <a:r>
              <a:rPr lang="en-US" u="none" dirty="0" smtClean="0">
                <a:solidFill>
                  <a:schemeClr val="tx2"/>
                </a:solidFill>
              </a:rPr>
              <a:t>God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057400"/>
            <a:ext cx="6553200" cy="4114800"/>
          </a:xfrm>
        </p:spPr>
        <p:txBody>
          <a:bodyPr/>
          <a:lstStyle/>
          <a:p>
            <a:pPr>
              <a:defRPr/>
            </a:pP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ways </a:t>
            </a: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His </a:t>
            </a: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thoughts are not comparable to man’s</a:t>
            </a:r>
          </a:p>
          <a:p>
            <a:pPr>
              <a:defRPr/>
            </a:pP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word is sufficient to produce the desired effect</a:t>
            </a:r>
          </a:p>
          <a:p>
            <a:pPr>
              <a:defRPr/>
            </a:pP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Right response to His word brings blessings from God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315"/>
            <a:ext cx="2057400" cy="3789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55:10-11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/>
              <a:t>10</a:t>
            </a:r>
            <a:r>
              <a:rPr lang="en-US" sz="3400" b="1" baseline="30000" dirty="0"/>
              <a:t> </a:t>
            </a:r>
            <a:r>
              <a:rPr lang="en-US" sz="3400" dirty="0"/>
              <a:t>“For as the rain comes down, and the snow from heaven</a:t>
            </a:r>
            <a:r>
              <a:rPr lang="en-US" sz="3400" dirty="0" smtClean="0"/>
              <a:t>, and </a:t>
            </a:r>
            <a:r>
              <a:rPr lang="en-US" sz="3400" dirty="0"/>
              <a:t>do not return there</a:t>
            </a:r>
            <a:r>
              <a:rPr lang="en-US" sz="3400" dirty="0" smtClean="0"/>
              <a:t>, but </a:t>
            </a:r>
            <a:r>
              <a:rPr lang="en-US" sz="3400" dirty="0"/>
              <a:t>water the earth</a:t>
            </a:r>
            <a:r>
              <a:rPr lang="en-US" sz="3400" dirty="0" smtClean="0"/>
              <a:t>, and </a:t>
            </a:r>
            <a:r>
              <a:rPr lang="en-US" sz="3400" dirty="0"/>
              <a:t>make it bring forth and bud</a:t>
            </a:r>
            <a:r>
              <a:rPr lang="en-US" sz="3400" dirty="0" smtClean="0"/>
              <a:t>, that </a:t>
            </a:r>
            <a:r>
              <a:rPr lang="en-US" sz="3400" dirty="0"/>
              <a:t>it may give seed to the </a:t>
            </a:r>
            <a:r>
              <a:rPr lang="en-US" sz="3400" dirty="0" smtClean="0"/>
              <a:t>sower and </a:t>
            </a:r>
            <a:r>
              <a:rPr lang="en-US" sz="3400" dirty="0"/>
              <a:t>bread to the eater</a:t>
            </a:r>
            <a:r>
              <a:rPr lang="en-US" sz="3400" dirty="0" smtClean="0"/>
              <a:t>,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dirty="0"/>
              <a:t>So shall My word be that goes forth from My mouth</a:t>
            </a:r>
            <a:r>
              <a:rPr lang="en-US" sz="3400" dirty="0" smtClean="0"/>
              <a:t>; it </a:t>
            </a:r>
            <a:r>
              <a:rPr lang="en-US" sz="3400" dirty="0"/>
              <a:t>shall not return to Me void</a:t>
            </a:r>
            <a:r>
              <a:rPr lang="en-US" sz="3400" dirty="0" smtClean="0"/>
              <a:t>, </a:t>
            </a:r>
            <a:r>
              <a:rPr lang="en-US" sz="3400" dirty="0" smtClean="0">
                <a:solidFill>
                  <a:srgbClr val="FFFF00"/>
                </a:solidFill>
              </a:rPr>
              <a:t>but </a:t>
            </a:r>
            <a:r>
              <a:rPr lang="en-US" sz="3400" b="1" cap="small" dirty="0">
                <a:solidFill>
                  <a:srgbClr val="FFFF00"/>
                </a:solidFill>
              </a:rPr>
              <a:t>it</a:t>
            </a:r>
            <a:r>
              <a:rPr lang="en-US" sz="3400" dirty="0">
                <a:solidFill>
                  <a:srgbClr val="FFFF00"/>
                </a:solidFill>
              </a:rPr>
              <a:t> shall accomplish what I please</a:t>
            </a:r>
            <a:r>
              <a:rPr lang="en-US" sz="3400" dirty="0" smtClean="0"/>
              <a:t>, and </a:t>
            </a:r>
            <a:r>
              <a:rPr lang="en-US" sz="3400" dirty="0"/>
              <a:t>it shall prosper in the thing for which I sent it.</a:t>
            </a:r>
          </a:p>
        </p:txBody>
      </p:sp>
    </p:spTree>
    <p:extLst>
      <p:ext uri="{BB962C8B-B14F-4D97-AF65-F5344CB8AC3E}">
        <p14:creationId xmlns:p14="http://schemas.microsoft.com/office/powerpoint/2010/main" val="21496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55:10-11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 smtClean="0"/>
              <a:t>10</a:t>
            </a:r>
            <a:r>
              <a:rPr lang="en-US" sz="3400" b="1" baseline="30000" dirty="0"/>
              <a:t> </a:t>
            </a:r>
            <a:r>
              <a:rPr lang="en-US" sz="3400" dirty="0"/>
              <a:t>“For as the rain comes down, and the snow from heaven</a:t>
            </a:r>
            <a:r>
              <a:rPr lang="en-US" sz="3400" dirty="0" smtClean="0"/>
              <a:t>, and </a:t>
            </a:r>
            <a:r>
              <a:rPr lang="en-US" sz="3400" dirty="0"/>
              <a:t>do not return there</a:t>
            </a:r>
            <a:r>
              <a:rPr lang="en-US" sz="3400" dirty="0" smtClean="0"/>
              <a:t>, but </a:t>
            </a:r>
            <a:r>
              <a:rPr lang="en-US" sz="3400" dirty="0"/>
              <a:t>water the earth</a:t>
            </a:r>
            <a:r>
              <a:rPr lang="en-US" sz="3400" dirty="0" smtClean="0"/>
              <a:t>, and </a:t>
            </a:r>
            <a:r>
              <a:rPr lang="en-US" sz="3400" dirty="0"/>
              <a:t>make it bring forth and bud</a:t>
            </a:r>
            <a:r>
              <a:rPr lang="en-US" sz="3400" dirty="0" smtClean="0"/>
              <a:t>, that </a:t>
            </a:r>
            <a:r>
              <a:rPr lang="en-US" sz="3400" dirty="0"/>
              <a:t>it may give seed to the </a:t>
            </a:r>
            <a:r>
              <a:rPr lang="en-US" sz="3400" dirty="0" smtClean="0"/>
              <a:t>sower and </a:t>
            </a:r>
            <a:r>
              <a:rPr lang="en-US" sz="3400" dirty="0"/>
              <a:t>bread to the eater</a:t>
            </a:r>
            <a:r>
              <a:rPr lang="en-US" sz="3400" dirty="0" smtClean="0"/>
              <a:t>, </a:t>
            </a:r>
            <a:r>
              <a:rPr lang="en-US" sz="3400" b="1" baseline="30000" dirty="0" smtClean="0"/>
              <a:t>11</a:t>
            </a:r>
            <a:r>
              <a:rPr lang="en-US" sz="3400" b="1" baseline="30000" dirty="0"/>
              <a:t> </a:t>
            </a:r>
            <a:r>
              <a:rPr lang="en-US" sz="3400" dirty="0"/>
              <a:t>So shall My word be that goes forth from My mouth</a:t>
            </a:r>
            <a:r>
              <a:rPr lang="en-US" sz="3400" dirty="0" smtClean="0"/>
              <a:t>; it </a:t>
            </a:r>
            <a:r>
              <a:rPr lang="en-US" sz="3400" dirty="0"/>
              <a:t>shall not return to Me void</a:t>
            </a:r>
            <a:r>
              <a:rPr lang="en-US" sz="3400" dirty="0" smtClean="0"/>
              <a:t>, but </a:t>
            </a:r>
            <a:r>
              <a:rPr lang="en-US" sz="3400" dirty="0"/>
              <a:t>it shall accomplish what I please</a:t>
            </a:r>
            <a:r>
              <a:rPr lang="en-US" sz="3400" dirty="0" smtClean="0"/>
              <a:t>, </a:t>
            </a:r>
            <a:r>
              <a:rPr lang="en-US" sz="3400" dirty="0" smtClean="0">
                <a:solidFill>
                  <a:srgbClr val="FFFF00"/>
                </a:solidFill>
              </a:rPr>
              <a:t>and </a:t>
            </a:r>
            <a:r>
              <a:rPr lang="en-US" sz="3400" b="1" cap="small" dirty="0">
                <a:solidFill>
                  <a:srgbClr val="FFFF00"/>
                </a:solidFill>
              </a:rPr>
              <a:t>it</a:t>
            </a:r>
            <a:r>
              <a:rPr lang="en-US" sz="3400" b="1" dirty="0">
                <a:solidFill>
                  <a:srgbClr val="FFFF00"/>
                </a:solidFill>
              </a:rPr>
              <a:t> </a:t>
            </a:r>
            <a:r>
              <a:rPr lang="en-US" sz="3400" dirty="0">
                <a:solidFill>
                  <a:srgbClr val="FFFF00"/>
                </a:solidFill>
              </a:rPr>
              <a:t>shall prosper in the thing for which I sent </a:t>
            </a:r>
            <a:r>
              <a:rPr lang="en-US" sz="3400" b="1" cap="small" dirty="0">
                <a:solidFill>
                  <a:srgbClr val="FFFF00"/>
                </a:solidFill>
              </a:rPr>
              <a:t>it</a:t>
            </a:r>
            <a:r>
              <a:rPr lang="en-US" sz="3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09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010400" cy="1143000"/>
          </a:xfrm>
        </p:spPr>
        <p:txBody>
          <a:bodyPr/>
          <a:lstStyle/>
          <a:p>
            <a:pPr>
              <a:defRPr/>
            </a:pPr>
            <a:r>
              <a:rPr lang="en-US" sz="4800" u="none" dirty="0" smtClean="0">
                <a:solidFill>
                  <a:schemeClr val="tx2"/>
                </a:solidFill>
              </a:rPr>
              <a:t>God’s </a:t>
            </a:r>
            <a:r>
              <a:rPr lang="en-US" sz="4800" u="none" dirty="0" smtClean="0">
                <a:solidFill>
                  <a:schemeClr val="tx2"/>
                </a:solidFill>
              </a:rPr>
              <a:t>Word Is </a:t>
            </a:r>
            <a:r>
              <a:rPr lang="en-US" sz="4800" u="none" dirty="0" smtClean="0">
                <a:solidFill>
                  <a:schemeClr val="tx2"/>
                </a:solidFill>
              </a:rPr>
              <a:t>Sufficient to Produce Desired Effect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0"/>
            <a:ext cx="7315200" cy="5105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Remember: 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omnipotent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&amp; 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omniscient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God inspired Word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Cor. 2:9-13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Verbally inspired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Tim. 3:16-17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Totally effective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not always work as we want, but does exactly what God wants</a:t>
            </a: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Cor. 1:18f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Changes the submissive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Heb. 4:12f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Cut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man’s heart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Pet. 1:22f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Brings new birth &amp; life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55:12-13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baseline="30000" dirty="0" smtClean="0"/>
              <a:t>12</a:t>
            </a:r>
            <a:r>
              <a:rPr lang="en-US" sz="3500" b="1" baseline="30000" dirty="0"/>
              <a:t> </a:t>
            </a:r>
            <a:r>
              <a:rPr lang="en-US" sz="3500" dirty="0"/>
              <a:t>“For you shall go out with </a:t>
            </a:r>
            <a:r>
              <a:rPr lang="en-US" sz="3500" b="1" dirty="0" smtClean="0">
                <a:solidFill>
                  <a:srgbClr val="FFFF00"/>
                </a:solidFill>
              </a:rPr>
              <a:t>joy</a:t>
            </a:r>
            <a:r>
              <a:rPr lang="en-US" sz="3500" dirty="0" smtClean="0"/>
              <a:t>, and </a:t>
            </a:r>
            <a:r>
              <a:rPr lang="en-US" sz="3500" dirty="0"/>
              <a:t>be led out with peace</a:t>
            </a:r>
            <a:r>
              <a:rPr lang="en-US" sz="3500" dirty="0" smtClean="0"/>
              <a:t>; the </a:t>
            </a:r>
            <a:r>
              <a:rPr lang="en-US" sz="3500" dirty="0"/>
              <a:t>mountains and the </a:t>
            </a:r>
            <a:r>
              <a:rPr lang="en-US" sz="3500" dirty="0" smtClean="0"/>
              <a:t>hills shall </a:t>
            </a:r>
            <a:r>
              <a:rPr lang="en-US" sz="3500" dirty="0"/>
              <a:t>break forth into singing before you</a:t>
            </a:r>
            <a:r>
              <a:rPr lang="en-US" sz="3500" dirty="0" smtClean="0"/>
              <a:t>, and </a:t>
            </a:r>
            <a:r>
              <a:rPr lang="en-US" sz="3500" dirty="0"/>
              <a:t>all the trees of the field shall clap their hands</a:t>
            </a:r>
            <a:r>
              <a:rPr lang="en-US" sz="3500" dirty="0" smtClean="0"/>
              <a:t>. </a:t>
            </a:r>
            <a:r>
              <a:rPr lang="en-US" sz="3500" b="1" baseline="30000" dirty="0" smtClean="0"/>
              <a:t>13</a:t>
            </a:r>
            <a:r>
              <a:rPr lang="en-US" sz="3500" b="1" baseline="30000" dirty="0"/>
              <a:t> </a:t>
            </a:r>
            <a:r>
              <a:rPr lang="en-US" sz="3500" dirty="0"/>
              <a:t>Instead of the thorn shall come up the cypress tree</a:t>
            </a:r>
            <a:r>
              <a:rPr lang="en-US" sz="3500" dirty="0" smtClean="0"/>
              <a:t>, and </a:t>
            </a:r>
            <a:r>
              <a:rPr lang="en-US" sz="3500" dirty="0"/>
              <a:t>instead of the brier shall come up the myrtle tree</a:t>
            </a:r>
            <a:r>
              <a:rPr lang="en-US" sz="3500" dirty="0" smtClean="0"/>
              <a:t>; and </a:t>
            </a:r>
            <a:r>
              <a:rPr lang="en-US" sz="3500" dirty="0"/>
              <a:t>it shall be </a:t>
            </a:r>
            <a:r>
              <a:rPr lang="en-US" sz="3500" dirty="0" smtClean="0"/>
              <a:t>to the </a:t>
            </a:r>
            <a:r>
              <a:rPr lang="en-US" sz="3500" cap="small" dirty="0" smtClean="0"/>
              <a:t>Lord</a:t>
            </a:r>
            <a:r>
              <a:rPr lang="en-US" sz="3500" dirty="0"/>
              <a:t> for a name</a:t>
            </a:r>
            <a:r>
              <a:rPr lang="en-US" sz="3500" dirty="0" smtClean="0"/>
              <a:t>, for </a:t>
            </a:r>
            <a:r>
              <a:rPr lang="en-US" sz="3500" dirty="0"/>
              <a:t>an </a:t>
            </a:r>
            <a:r>
              <a:rPr lang="en-US" sz="3500" dirty="0" smtClean="0"/>
              <a:t>everlasting sign that shall not </a:t>
            </a:r>
            <a:r>
              <a:rPr lang="en-US" sz="3500" dirty="0"/>
              <a:t>be cut off.”</a:t>
            </a:r>
          </a:p>
        </p:txBody>
      </p:sp>
    </p:spTree>
    <p:extLst>
      <p:ext uri="{BB962C8B-B14F-4D97-AF65-F5344CB8AC3E}">
        <p14:creationId xmlns:p14="http://schemas.microsoft.com/office/powerpoint/2010/main" val="17577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55:12-13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baseline="30000" dirty="0" smtClean="0"/>
              <a:t>12</a:t>
            </a:r>
            <a:r>
              <a:rPr lang="en-US" sz="3500" b="1" baseline="30000" dirty="0"/>
              <a:t> </a:t>
            </a:r>
            <a:r>
              <a:rPr lang="en-US" sz="3500" dirty="0"/>
              <a:t>“For you shall go out with </a:t>
            </a:r>
            <a:r>
              <a:rPr lang="en-US" sz="3500" b="1" dirty="0" smtClean="0">
                <a:solidFill>
                  <a:srgbClr val="FFFF00"/>
                </a:solidFill>
              </a:rPr>
              <a:t>joy</a:t>
            </a:r>
            <a:r>
              <a:rPr lang="en-US" sz="3500" dirty="0" smtClean="0"/>
              <a:t>, and </a:t>
            </a:r>
            <a:r>
              <a:rPr lang="en-US" sz="3500" dirty="0"/>
              <a:t>be led out with </a:t>
            </a:r>
            <a:r>
              <a:rPr lang="en-US" sz="3500" b="1" dirty="0">
                <a:solidFill>
                  <a:srgbClr val="FFFF00"/>
                </a:solidFill>
              </a:rPr>
              <a:t>peace</a:t>
            </a:r>
            <a:r>
              <a:rPr lang="en-US" sz="3500" dirty="0" smtClean="0"/>
              <a:t>; the </a:t>
            </a:r>
            <a:r>
              <a:rPr lang="en-US" sz="3500" dirty="0"/>
              <a:t>mountains and the </a:t>
            </a:r>
            <a:r>
              <a:rPr lang="en-US" sz="3500" dirty="0" smtClean="0"/>
              <a:t>hills shall </a:t>
            </a:r>
            <a:r>
              <a:rPr lang="en-US" sz="3500" dirty="0"/>
              <a:t>break forth into singing before you</a:t>
            </a:r>
            <a:r>
              <a:rPr lang="en-US" sz="3500" dirty="0" smtClean="0"/>
              <a:t>, and </a:t>
            </a:r>
            <a:r>
              <a:rPr lang="en-US" sz="3500" dirty="0"/>
              <a:t>all the trees of the field shall clap their hands</a:t>
            </a:r>
            <a:r>
              <a:rPr lang="en-US" sz="3500" dirty="0" smtClean="0"/>
              <a:t>. </a:t>
            </a:r>
            <a:r>
              <a:rPr lang="en-US" sz="3500" b="1" baseline="30000" dirty="0" smtClean="0"/>
              <a:t>13</a:t>
            </a:r>
            <a:r>
              <a:rPr lang="en-US" sz="3500" b="1" baseline="30000" dirty="0"/>
              <a:t> </a:t>
            </a:r>
            <a:r>
              <a:rPr lang="en-US" sz="3500" dirty="0"/>
              <a:t>Instead of the thorn shall come up the cypress tree</a:t>
            </a:r>
            <a:r>
              <a:rPr lang="en-US" sz="3500" dirty="0" smtClean="0"/>
              <a:t>, and </a:t>
            </a:r>
            <a:r>
              <a:rPr lang="en-US" sz="3500" dirty="0"/>
              <a:t>instead of the brier shall come up the myrtle tree</a:t>
            </a:r>
            <a:r>
              <a:rPr lang="en-US" sz="3500" dirty="0" smtClean="0"/>
              <a:t>; and </a:t>
            </a:r>
            <a:r>
              <a:rPr lang="en-US" sz="3500" dirty="0"/>
              <a:t>it shall be </a:t>
            </a:r>
            <a:r>
              <a:rPr lang="en-US" sz="3500" dirty="0" smtClean="0"/>
              <a:t>to the </a:t>
            </a:r>
            <a:r>
              <a:rPr lang="en-US" sz="3500" cap="small" dirty="0" smtClean="0"/>
              <a:t>Lord</a:t>
            </a:r>
            <a:r>
              <a:rPr lang="en-US" sz="3500" dirty="0"/>
              <a:t> for a name</a:t>
            </a:r>
            <a:r>
              <a:rPr lang="en-US" sz="3500" dirty="0" smtClean="0"/>
              <a:t>, for </a:t>
            </a:r>
            <a:r>
              <a:rPr lang="en-US" sz="3500" dirty="0"/>
              <a:t>an </a:t>
            </a:r>
            <a:r>
              <a:rPr lang="en-US" sz="3500" dirty="0" smtClean="0"/>
              <a:t>everlasting sign that shall not </a:t>
            </a:r>
            <a:r>
              <a:rPr lang="en-US" sz="3500" dirty="0"/>
              <a:t>be cut off.”</a:t>
            </a:r>
          </a:p>
        </p:txBody>
      </p:sp>
    </p:spTree>
    <p:extLst>
      <p:ext uri="{BB962C8B-B14F-4D97-AF65-F5344CB8AC3E}">
        <p14:creationId xmlns:p14="http://schemas.microsoft.com/office/powerpoint/2010/main" val="42845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55:12-13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baseline="30000" dirty="0" smtClean="0"/>
              <a:t>12</a:t>
            </a:r>
            <a:r>
              <a:rPr lang="en-US" sz="3500" b="1" baseline="30000" dirty="0"/>
              <a:t> </a:t>
            </a:r>
            <a:r>
              <a:rPr lang="en-US" sz="3500" dirty="0"/>
              <a:t>“For you shall go out with </a:t>
            </a:r>
            <a:r>
              <a:rPr lang="en-US" sz="3500" b="1" dirty="0" smtClean="0">
                <a:solidFill>
                  <a:srgbClr val="FFFF00"/>
                </a:solidFill>
              </a:rPr>
              <a:t>joy</a:t>
            </a:r>
            <a:r>
              <a:rPr lang="en-US" sz="3500" dirty="0" smtClean="0"/>
              <a:t>, and </a:t>
            </a:r>
            <a:r>
              <a:rPr lang="en-US" sz="3500" dirty="0"/>
              <a:t>be led out with </a:t>
            </a:r>
            <a:r>
              <a:rPr lang="en-US" sz="3500" b="1" dirty="0">
                <a:solidFill>
                  <a:srgbClr val="FFFF00"/>
                </a:solidFill>
              </a:rPr>
              <a:t>peace</a:t>
            </a:r>
            <a:r>
              <a:rPr lang="en-US" sz="3500" dirty="0" smtClean="0"/>
              <a:t>; </a:t>
            </a:r>
            <a:r>
              <a:rPr lang="en-US" sz="3500" dirty="0" smtClean="0">
                <a:solidFill>
                  <a:srgbClr val="FFFF66"/>
                </a:solidFill>
              </a:rPr>
              <a:t>the </a:t>
            </a:r>
            <a:r>
              <a:rPr lang="en-US" sz="3500" dirty="0">
                <a:solidFill>
                  <a:srgbClr val="FFFF66"/>
                </a:solidFill>
              </a:rPr>
              <a:t>mountains and the </a:t>
            </a:r>
            <a:r>
              <a:rPr lang="en-US" sz="3500" dirty="0" smtClean="0">
                <a:solidFill>
                  <a:srgbClr val="FFFF66"/>
                </a:solidFill>
              </a:rPr>
              <a:t>hills shall </a:t>
            </a:r>
            <a:r>
              <a:rPr lang="en-US" sz="3500" dirty="0">
                <a:solidFill>
                  <a:srgbClr val="FFFF66"/>
                </a:solidFill>
              </a:rPr>
              <a:t>break forth into singing before you</a:t>
            </a:r>
            <a:r>
              <a:rPr lang="en-US" sz="3500" dirty="0" smtClean="0">
                <a:solidFill>
                  <a:srgbClr val="FFFF66"/>
                </a:solidFill>
              </a:rPr>
              <a:t>, and </a:t>
            </a:r>
            <a:r>
              <a:rPr lang="en-US" sz="3500" dirty="0">
                <a:solidFill>
                  <a:srgbClr val="FFFF66"/>
                </a:solidFill>
              </a:rPr>
              <a:t>all the trees of the field shall clap their hands</a:t>
            </a:r>
            <a:r>
              <a:rPr lang="en-US" sz="3500" dirty="0" smtClean="0"/>
              <a:t>. </a:t>
            </a:r>
            <a:r>
              <a:rPr lang="en-US" sz="3500" b="1" baseline="30000" dirty="0" smtClean="0"/>
              <a:t>13</a:t>
            </a:r>
            <a:r>
              <a:rPr lang="en-US" sz="3500" b="1" baseline="30000" dirty="0"/>
              <a:t> </a:t>
            </a:r>
            <a:r>
              <a:rPr lang="en-US" sz="3500" dirty="0"/>
              <a:t>Instead of the thorn shall come up the cypress tree</a:t>
            </a:r>
            <a:r>
              <a:rPr lang="en-US" sz="3500" dirty="0" smtClean="0"/>
              <a:t>, and </a:t>
            </a:r>
            <a:r>
              <a:rPr lang="en-US" sz="3500" dirty="0"/>
              <a:t>instead of the brier shall come up the myrtle tree</a:t>
            </a:r>
            <a:r>
              <a:rPr lang="en-US" sz="3500" dirty="0" smtClean="0"/>
              <a:t>; and </a:t>
            </a:r>
            <a:r>
              <a:rPr lang="en-US" sz="3500" dirty="0"/>
              <a:t>it shall be </a:t>
            </a:r>
            <a:r>
              <a:rPr lang="en-US" sz="3500" dirty="0" smtClean="0"/>
              <a:t>to the </a:t>
            </a:r>
            <a:r>
              <a:rPr lang="en-US" sz="3500" cap="small" dirty="0" smtClean="0"/>
              <a:t>Lord</a:t>
            </a:r>
            <a:r>
              <a:rPr lang="en-US" sz="3500" dirty="0"/>
              <a:t> for a name</a:t>
            </a:r>
            <a:r>
              <a:rPr lang="en-US" sz="3500" dirty="0" smtClean="0"/>
              <a:t>, for </a:t>
            </a:r>
            <a:r>
              <a:rPr lang="en-US" sz="3500" dirty="0"/>
              <a:t>an </a:t>
            </a:r>
            <a:r>
              <a:rPr lang="en-US" sz="3500" dirty="0" smtClean="0"/>
              <a:t>everlasting sign that shall not </a:t>
            </a:r>
            <a:r>
              <a:rPr lang="en-US" sz="3500" dirty="0"/>
              <a:t>be cut off.”</a:t>
            </a:r>
          </a:p>
        </p:txBody>
      </p:sp>
    </p:spTree>
    <p:extLst>
      <p:ext uri="{BB962C8B-B14F-4D97-AF65-F5344CB8AC3E}">
        <p14:creationId xmlns:p14="http://schemas.microsoft.com/office/powerpoint/2010/main" val="89674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55:12-13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baseline="30000" dirty="0" smtClean="0"/>
              <a:t>12</a:t>
            </a:r>
            <a:r>
              <a:rPr lang="en-US" sz="3500" b="1" baseline="30000" dirty="0"/>
              <a:t> </a:t>
            </a:r>
            <a:r>
              <a:rPr lang="en-US" sz="3500" dirty="0"/>
              <a:t>“For you shall go out with </a:t>
            </a:r>
            <a:r>
              <a:rPr lang="en-US" sz="3500" b="1" dirty="0" smtClean="0">
                <a:solidFill>
                  <a:srgbClr val="FFFF00"/>
                </a:solidFill>
              </a:rPr>
              <a:t>joy</a:t>
            </a:r>
            <a:r>
              <a:rPr lang="en-US" sz="3500" dirty="0" smtClean="0"/>
              <a:t>, and </a:t>
            </a:r>
            <a:r>
              <a:rPr lang="en-US" sz="3500" dirty="0"/>
              <a:t>be led out with </a:t>
            </a:r>
            <a:r>
              <a:rPr lang="en-US" sz="3500" b="1" dirty="0">
                <a:solidFill>
                  <a:srgbClr val="FFFF00"/>
                </a:solidFill>
              </a:rPr>
              <a:t>peace</a:t>
            </a:r>
            <a:r>
              <a:rPr lang="en-US" sz="3500" dirty="0" smtClean="0"/>
              <a:t>; the </a:t>
            </a:r>
            <a:r>
              <a:rPr lang="en-US" sz="3500" dirty="0"/>
              <a:t>mountains and the </a:t>
            </a:r>
            <a:r>
              <a:rPr lang="en-US" sz="3500" dirty="0" smtClean="0"/>
              <a:t>hills shall </a:t>
            </a:r>
            <a:r>
              <a:rPr lang="en-US" sz="3500" dirty="0"/>
              <a:t>break forth into singing before you</a:t>
            </a:r>
            <a:r>
              <a:rPr lang="en-US" sz="3500" dirty="0" smtClean="0"/>
              <a:t>, and </a:t>
            </a:r>
            <a:r>
              <a:rPr lang="en-US" sz="3500" dirty="0"/>
              <a:t>all the trees of the field shall clap their hands</a:t>
            </a:r>
            <a:r>
              <a:rPr lang="en-US" sz="3500" dirty="0" smtClean="0"/>
              <a:t>. </a:t>
            </a:r>
            <a:r>
              <a:rPr lang="en-US" sz="3500" b="1" baseline="30000" dirty="0" smtClean="0"/>
              <a:t>13</a:t>
            </a:r>
            <a:r>
              <a:rPr lang="en-US" sz="3500" b="1" baseline="30000" dirty="0"/>
              <a:t> </a:t>
            </a:r>
            <a:r>
              <a:rPr lang="en-US" sz="3500" dirty="0">
                <a:solidFill>
                  <a:srgbClr val="FFFF00"/>
                </a:solidFill>
              </a:rPr>
              <a:t>Instead of the thorn shall come up the cypress tree</a:t>
            </a:r>
            <a:r>
              <a:rPr lang="en-US" sz="3500" dirty="0" smtClean="0">
                <a:solidFill>
                  <a:srgbClr val="FFFF00"/>
                </a:solidFill>
              </a:rPr>
              <a:t>, and </a:t>
            </a:r>
            <a:r>
              <a:rPr lang="en-US" sz="3500" dirty="0">
                <a:solidFill>
                  <a:srgbClr val="FFFF00"/>
                </a:solidFill>
              </a:rPr>
              <a:t>instead of the brier shall come up the myrtle tree</a:t>
            </a:r>
            <a:r>
              <a:rPr lang="en-US" sz="3500" dirty="0" smtClean="0"/>
              <a:t>; and </a:t>
            </a:r>
            <a:r>
              <a:rPr lang="en-US" sz="3500" dirty="0"/>
              <a:t>it shall be </a:t>
            </a:r>
            <a:r>
              <a:rPr lang="en-US" sz="3500" dirty="0" smtClean="0"/>
              <a:t>to the </a:t>
            </a:r>
            <a:r>
              <a:rPr lang="en-US" sz="3500" cap="small" dirty="0" smtClean="0"/>
              <a:t>Lord</a:t>
            </a:r>
            <a:r>
              <a:rPr lang="en-US" sz="3500" dirty="0"/>
              <a:t> for a name</a:t>
            </a:r>
            <a:r>
              <a:rPr lang="en-US" sz="3500" dirty="0" smtClean="0"/>
              <a:t>, for </a:t>
            </a:r>
            <a:r>
              <a:rPr lang="en-US" sz="3500" dirty="0"/>
              <a:t>an </a:t>
            </a:r>
            <a:r>
              <a:rPr lang="en-US" sz="3500" dirty="0" smtClean="0"/>
              <a:t>everlasting sign that shall not </a:t>
            </a:r>
            <a:r>
              <a:rPr lang="en-US" sz="3500" dirty="0"/>
              <a:t>be cut off.”</a:t>
            </a:r>
          </a:p>
        </p:txBody>
      </p:sp>
    </p:spTree>
    <p:extLst>
      <p:ext uri="{BB962C8B-B14F-4D97-AF65-F5344CB8AC3E}">
        <p14:creationId xmlns:p14="http://schemas.microsoft.com/office/powerpoint/2010/main" val="10069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55:12-13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55442"/>
            <a:ext cx="84582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baseline="30000" dirty="0" smtClean="0"/>
              <a:t>12</a:t>
            </a:r>
            <a:r>
              <a:rPr lang="en-US" sz="3500" b="1" baseline="30000" dirty="0"/>
              <a:t> </a:t>
            </a:r>
            <a:r>
              <a:rPr lang="en-US" sz="3500" dirty="0"/>
              <a:t>“For you shall go out with </a:t>
            </a:r>
            <a:r>
              <a:rPr lang="en-US" sz="3500" b="1" dirty="0" smtClean="0">
                <a:solidFill>
                  <a:srgbClr val="FFFF00"/>
                </a:solidFill>
              </a:rPr>
              <a:t>joy</a:t>
            </a:r>
            <a:r>
              <a:rPr lang="en-US" sz="3500" dirty="0" smtClean="0"/>
              <a:t>, and </a:t>
            </a:r>
            <a:r>
              <a:rPr lang="en-US" sz="3500" dirty="0"/>
              <a:t>be led out with </a:t>
            </a:r>
            <a:r>
              <a:rPr lang="en-US" sz="3500" b="1" dirty="0">
                <a:solidFill>
                  <a:srgbClr val="FFFF00"/>
                </a:solidFill>
              </a:rPr>
              <a:t>peace</a:t>
            </a:r>
            <a:r>
              <a:rPr lang="en-US" sz="3500" dirty="0" smtClean="0"/>
              <a:t>; the </a:t>
            </a:r>
            <a:r>
              <a:rPr lang="en-US" sz="3500" dirty="0"/>
              <a:t>mountains and the </a:t>
            </a:r>
            <a:r>
              <a:rPr lang="en-US" sz="3500" dirty="0" smtClean="0"/>
              <a:t>hills shall </a:t>
            </a:r>
            <a:r>
              <a:rPr lang="en-US" sz="3500" dirty="0"/>
              <a:t>break forth into singing before you</a:t>
            </a:r>
            <a:r>
              <a:rPr lang="en-US" sz="3500" dirty="0" smtClean="0"/>
              <a:t>, and </a:t>
            </a:r>
            <a:r>
              <a:rPr lang="en-US" sz="3500" dirty="0"/>
              <a:t>all the trees of the field shall clap their hands</a:t>
            </a:r>
            <a:r>
              <a:rPr lang="en-US" sz="3500" dirty="0" smtClean="0"/>
              <a:t>. </a:t>
            </a:r>
            <a:r>
              <a:rPr lang="en-US" sz="3500" b="1" baseline="30000" dirty="0" smtClean="0"/>
              <a:t>13</a:t>
            </a:r>
            <a:r>
              <a:rPr lang="en-US" sz="3500" b="1" baseline="30000" dirty="0"/>
              <a:t> </a:t>
            </a:r>
            <a:r>
              <a:rPr lang="en-US" sz="3500" dirty="0">
                <a:solidFill>
                  <a:srgbClr val="FFFF00"/>
                </a:solidFill>
              </a:rPr>
              <a:t>Instead of the thorn shall come up the cypress tree</a:t>
            </a:r>
            <a:r>
              <a:rPr lang="en-US" sz="3500" dirty="0" smtClean="0">
                <a:solidFill>
                  <a:srgbClr val="FFFF00"/>
                </a:solidFill>
              </a:rPr>
              <a:t>, and </a:t>
            </a:r>
            <a:r>
              <a:rPr lang="en-US" sz="3500" dirty="0">
                <a:solidFill>
                  <a:srgbClr val="FFFF00"/>
                </a:solidFill>
              </a:rPr>
              <a:t>instead of the brier shall come up the myrtle tree</a:t>
            </a:r>
            <a:r>
              <a:rPr lang="en-US" sz="3500" dirty="0" smtClean="0"/>
              <a:t>; </a:t>
            </a:r>
            <a:r>
              <a:rPr lang="en-US" sz="3500" dirty="0" smtClean="0">
                <a:solidFill>
                  <a:srgbClr val="66FFFF"/>
                </a:solidFill>
              </a:rPr>
              <a:t>and </a:t>
            </a:r>
            <a:r>
              <a:rPr lang="en-US" sz="3500" dirty="0">
                <a:solidFill>
                  <a:srgbClr val="66FFFF"/>
                </a:solidFill>
              </a:rPr>
              <a:t>it shall be </a:t>
            </a:r>
            <a:r>
              <a:rPr lang="en-US" sz="3500" dirty="0" smtClean="0">
                <a:solidFill>
                  <a:srgbClr val="66FFFF"/>
                </a:solidFill>
              </a:rPr>
              <a:t>to the </a:t>
            </a:r>
            <a:r>
              <a:rPr lang="en-US" sz="3500" cap="small" dirty="0" smtClean="0">
                <a:solidFill>
                  <a:srgbClr val="66FFFF"/>
                </a:solidFill>
              </a:rPr>
              <a:t>Lord</a:t>
            </a:r>
            <a:r>
              <a:rPr lang="en-US" sz="3500" dirty="0">
                <a:solidFill>
                  <a:srgbClr val="66FFFF"/>
                </a:solidFill>
              </a:rPr>
              <a:t> for a name</a:t>
            </a:r>
            <a:r>
              <a:rPr lang="en-US" sz="3500" dirty="0" smtClean="0">
                <a:solidFill>
                  <a:srgbClr val="66FFFF"/>
                </a:solidFill>
              </a:rPr>
              <a:t>, for </a:t>
            </a:r>
            <a:r>
              <a:rPr lang="en-US" sz="3500" dirty="0">
                <a:solidFill>
                  <a:srgbClr val="66FFFF"/>
                </a:solidFill>
              </a:rPr>
              <a:t>an </a:t>
            </a:r>
            <a:r>
              <a:rPr lang="en-US" sz="3500" dirty="0" smtClean="0">
                <a:solidFill>
                  <a:srgbClr val="66FFFF"/>
                </a:solidFill>
              </a:rPr>
              <a:t>everlasting sign that shall not </a:t>
            </a:r>
            <a:r>
              <a:rPr lang="en-US" sz="3500" dirty="0">
                <a:solidFill>
                  <a:srgbClr val="66FFFF"/>
                </a:solidFill>
              </a:rPr>
              <a:t>be cut off</a:t>
            </a:r>
            <a:r>
              <a:rPr lang="en-US" sz="35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323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010400" cy="1143000"/>
          </a:xfrm>
        </p:spPr>
        <p:txBody>
          <a:bodyPr/>
          <a:lstStyle/>
          <a:p>
            <a:pPr>
              <a:defRPr/>
            </a:pPr>
            <a:r>
              <a:rPr lang="en-US" sz="4800" u="none" dirty="0" smtClean="0">
                <a:solidFill>
                  <a:schemeClr val="tx2"/>
                </a:solidFill>
              </a:rPr>
              <a:t>Blessings Brought to Man through the Word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6934200" cy="5029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God’s word changes man from within, blessings are result</a:t>
            </a:r>
          </a:p>
          <a:p>
            <a:pPr lvl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Joy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John 1:4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Peace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Phil. 4:7-9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Reversal of state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Cor. 5:17-19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Gospel brings blessings to man</a:t>
            </a:r>
          </a:p>
          <a:p>
            <a:pPr lvl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2:21 …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38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Gift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Spirit</a:t>
            </a:r>
          </a:p>
          <a:p>
            <a:pPr lvl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3:19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Seasons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refreshing</a:t>
            </a:r>
          </a:p>
          <a:p>
            <a:pPr lvl="1">
              <a:lnSpc>
                <a:spcPct val="90000"/>
              </a:lnSpc>
              <a:buClr>
                <a:srgbClr val="FFFFFF"/>
              </a:buClr>
              <a:defRPr/>
            </a:pP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 </a:t>
            </a:r>
            <a:r>
              <a:rPr lang="en-US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16:15-16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</a:t>
            </a:r>
            <a:r>
              <a:rPr lang="en-US" b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blessing w/o it</a:t>
            </a:r>
            <a:endParaRPr lang="en-US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>
                <a:solidFill>
                  <a:srgbClr val="66FFFF"/>
                </a:solidFill>
              </a:rPr>
              <a:t>Seek the </a:t>
            </a:r>
            <a:r>
              <a:rPr lang="en-US" sz="3200" cap="small" dirty="0">
                <a:solidFill>
                  <a:srgbClr val="66FFFF"/>
                </a:solidFill>
              </a:rPr>
              <a:t>Lord</a:t>
            </a:r>
            <a:r>
              <a:rPr lang="en-US" sz="3200" dirty="0">
                <a:solidFill>
                  <a:srgbClr val="66FFFF"/>
                </a:solidFill>
              </a:rPr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66FFFF"/>
                </a:solidFill>
              </a:rPr>
              <a:t>call </a:t>
            </a:r>
            <a:r>
              <a:rPr lang="en-US" sz="3200" dirty="0">
                <a:solidFill>
                  <a:srgbClr val="66FFFF"/>
                </a:solidFill>
              </a:rPr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67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>
                <a:solidFill>
                  <a:srgbClr val="FFFF00"/>
                </a:solidFill>
              </a:rPr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64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FFFF00"/>
                </a:solidFill>
              </a:rPr>
              <a:t>and </a:t>
            </a:r>
            <a:r>
              <a:rPr lang="en-US" sz="3200" dirty="0">
                <a:solidFill>
                  <a:srgbClr val="FFFF00"/>
                </a:solidFill>
              </a:rPr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16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</a:t>
            </a:r>
            <a:r>
              <a:rPr lang="en-US" sz="3200" dirty="0" smtClean="0">
                <a:solidFill>
                  <a:srgbClr val="66FFFF"/>
                </a:solidFill>
              </a:rPr>
              <a:t>let </a:t>
            </a:r>
            <a:r>
              <a:rPr lang="en-US" sz="3200" dirty="0">
                <a:solidFill>
                  <a:srgbClr val="66FFFF"/>
                </a:solidFill>
              </a:rPr>
              <a:t>him return to the </a:t>
            </a:r>
            <a:r>
              <a:rPr lang="en-US" sz="3200" cap="small" dirty="0">
                <a:solidFill>
                  <a:srgbClr val="66FFFF"/>
                </a:solidFill>
              </a:rPr>
              <a:t>Lord</a:t>
            </a:r>
            <a:r>
              <a:rPr lang="en-US" sz="3200" dirty="0" smtClean="0">
                <a:solidFill>
                  <a:srgbClr val="66FFFF"/>
                </a:solidFill>
              </a:rPr>
              <a:t>, and </a:t>
            </a:r>
            <a:r>
              <a:rPr lang="en-US" sz="3200" dirty="0">
                <a:solidFill>
                  <a:srgbClr val="66FFFF"/>
                </a:solidFill>
              </a:rPr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6989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</a:t>
            </a:r>
            <a:r>
              <a:rPr lang="en-US" sz="3200" dirty="0" smtClean="0">
                <a:solidFill>
                  <a:srgbClr val="66FFFF"/>
                </a:solidFill>
              </a:rPr>
              <a:t>and </a:t>
            </a:r>
            <a:r>
              <a:rPr lang="en-US" sz="3200" dirty="0">
                <a:solidFill>
                  <a:srgbClr val="66FFFF"/>
                </a:solidFill>
              </a:rPr>
              <a:t>to our God</a:t>
            </a:r>
            <a:r>
              <a:rPr lang="en-US" sz="3200" dirty="0" smtClean="0">
                <a:solidFill>
                  <a:srgbClr val="66FFFF"/>
                </a:solidFill>
              </a:rPr>
              <a:t>, for </a:t>
            </a:r>
            <a:r>
              <a:rPr lang="en-US" sz="3200" dirty="0">
                <a:solidFill>
                  <a:srgbClr val="66FFFF"/>
                </a:solidFill>
              </a:rPr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“For </a:t>
            </a:r>
            <a:r>
              <a:rPr lang="en-US" sz="3200" dirty="0" smtClean="0"/>
              <a:t>My thoughts are not your thoughts,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7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u="none" dirty="0">
                <a:solidFill>
                  <a:schemeClr val="tx2"/>
                </a:solidFill>
              </a:rPr>
              <a:t>Isaiah </a:t>
            </a:r>
            <a:r>
              <a:rPr lang="en-US" u="none" dirty="0" smtClean="0">
                <a:solidFill>
                  <a:schemeClr val="tx2"/>
                </a:solidFill>
              </a:rPr>
              <a:t>55:6-9</a:t>
            </a:r>
            <a:endParaRPr lang="en-US" u="none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155442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b="1" baseline="30000" dirty="0"/>
              <a:t> </a:t>
            </a:r>
            <a:r>
              <a:rPr lang="en-US" sz="3200" dirty="0"/>
              <a:t>Seek the </a:t>
            </a:r>
            <a:r>
              <a:rPr lang="en-US" sz="3200" cap="small" dirty="0"/>
              <a:t>Lord</a:t>
            </a:r>
            <a:r>
              <a:rPr lang="en-US" sz="3200" dirty="0"/>
              <a:t> while He may be found</a:t>
            </a:r>
            <a:r>
              <a:rPr lang="en-US" sz="3200" dirty="0" smtClean="0"/>
              <a:t>, call </a:t>
            </a:r>
            <a:r>
              <a:rPr lang="en-US" sz="3200" dirty="0"/>
              <a:t>upon Him while He is near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7</a:t>
            </a:r>
            <a:r>
              <a:rPr lang="en-US" sz="3200" b="1" baseline="30000" dirty="0"/>
              <a:t> </a:t>
            </a:r>
            <a:r>
              <a:rPr lang="en-US" sz="3200" dirty="0"/>
              <a:t>Let the wicked forsake his way</a:t>
            </a:r>
            <a:r>
              <a:rPr lang="en-US" sz="3200" dirty="0" smtClean="0"/>
              <a:t>, and </a:t>
            </a:r>
            <a:r>
              <a:rPr lang="en-US" sz="3200" dirty="0"/>
              <a:t>the unrighteous man his thoughts</a:t>
            </a:r>
            <a:r>
              <a:rPr lang="en-US" sz="3200" dirty="0" smtClean="0"/>
              <a:t>; let </a:t>
            </a:r>
            <a:r>
              <a:rPr lang="en-US" sz="3200" dirty="0"/>
              <a:t>him return to the </a:t>
            </a:r>
            <a:r>
              <a:rPr lang="en-US" sz="3200" cap="small" dirty="0"/>
              <a:t>Lord</a:t>
            </a:r>
            <a:r>
              <a:rPr lang="en-US" sz="3200" dirty="0" smtClean="0"/>
              <a:t>, and </a:t>
            </a:r>
            <a:r>
              <a:rPr lang="en-US" sz="3200" dirty="0"/>
              <a:t>He will have mercy on him</a:t>
            </a:r>
            <a:r>
              <a:rPr lang="en-US" sz="3200" dirty="0" smtClean="0"/>
              <a:t>; and </a:t>
            </a:r>
            <a:r>
              <a:rPr lang="en-US" sz="3200" dirty="0"/>
              <a:t>to our God</a:t>
            </a:r>
            <a:r>
              <a:rPr lang="en-US" sz="3200" dirty="0" smtClean="0"/>
              <a:t>, for </a:t>
            </a:r>
            <a:r>
              <a:rPr lang="en-US" sz="3200" dirty="0"/>
              <a:t>He will abundantly pardon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“</a:t>
            </a:r>
            <a:r>
              <a:rPr lang="en-US" sz="3200" dirty="0">
                <a:solidFill>
                  <a:srgbClr val="FFC000"/>
                </a:solidFill>
              </a:rPr>
              <a:t>For </a:t>
            </a:r>
            <a:r>
              <a:rPr lang="en-US" sz="3200" dirty="0" smtClean="0">
                <a:solidFill>
                  <a:srgbClr val="FFC000"/>
                </a:solidFill>
              </a:rPr>
              <a:t>My thoughts are not your thoughts</a:t>
            </a:r>
            <a:r>
              <a:rPr lang="en-US" sz="3200" dirty="0" smtClean="0"/>
              <a:t>, nor are your ways </a:t>
            </a:r>
            <a:r>
              <a:rPr lang="en-US" sz="3200" dirty="0"/>
              <a:t>My ways,” says the </a:t>
            </a:r>
            <a:r>
              <a:rPr lang="en-US" sz="3200" cap="small" dirty="0"/>
              <a:t>Lord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9</a:t>
            </a:r>
            <a:r>
              <a:rPr lang="en-US" sz="3200" b="1" baseline="30000" dirty="0"/>
              <a:t> </a:t>
            </a:r>
            <a:r>
              <a:rPr lang="en-US" sz="3200" dirty="0"/>
              <a:t>“For as the heavens are higher than the </a:t>
            </a:r>
            <a:r>
              <a:rPr lang="en-US" sz="3200" dirty="0" smtClean="0"/>
              <a:t>earth,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</a:t>
            </a:r>
            <a:r>
              <a:rPr lang="en-US" sz="3200" dirty="0" smtClean="0"/>
              <a:t>thoughts...”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24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EAD5C0"/>
      </a:lt1>
      <a:dk2>
        <a:srgbClr val="996633"/>
      </a:dk2>
      <a:lt2>
        <a:srgbClr val="FFFF99"/>
      </a:lt2>
      <a:accent1>
        <a:srgbClr val="99FF99"/>
      </a:accent1>
      <a:accent2>
        <a:srgbClr val="CC66FF"/>
      </a:accent2>
      <a:accent3>
        <a:srgbClr val="CAB8AD"/>
      </a:accent3>
      <a:accent4>
        <a:srgbClr val="C8B6A4"/>
      </a:accent4>
      <a:accent5>
        <a:srgbClr val="CAFFCA"/>
      </a:accent5>
      <a:accent6>
        <a:srgbClr val="B95CE7"/>
      </a:accent6>
      <a:hlink>
        <a:srgbClr val="FF99CC"/>
      </a:hlink>
      <a:folHlink>
        <a:srgbClr val="0066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</TotalTime>
  <Words>216</Words>
  <Application>Microsoft Office PowerPoint</Application>
  <PresentationFormat>On-screen Show (4:3)</PresentationFormat>
  <Paragraphs>78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Wonder &amp; Awe of God’s Word</vt:lpstr>
      <vt:lpstr>Things to Remember about God</vt:lpstr>
      <vt:lpstr>Isaiah 55:6-9</vt:lpstr>
      <vt:lpstr>Isaiah 55:6-9</vt:lpstr>
      <vt:lpstr>Isaiah 55:6-9</vt:lpstr>
      <vt:lpstr>Isaiah 55:6-9</vt:lpstr>
      <vt:lpstr>Isaiah 55:6-9</vt:lpstr>
      <vt:lpstr>Isaiah 55:6-9</vt:lpstr>
      <vt:lpstr>Isaiah 55:6-9</vt:lpstr>
      <vt:lpstr>Isaiah 55:6-9</vt:lpstr>
      <vt:lpstr>Isaiah 55:6-9</vt:lpstr>
      <vt:lpstr>Isaiah 55:6-9</vt:lpstr>
      <vt:lpstr>Isaiah 55:6-9</vt:lpstr>
      <vt:lpstr>Necessity of Submission to God</vt:lpstr>
      <vt:lpstr>Isaiah 55:10-11</vt:lpstr>
      <vt:lpstr>Isaiah 55:10-11</vt:lpstr>
      <vt:lpstr>Isaiah 55:10-11</vt:lpstr>
      <vt:lpstr>Isaiah 55:10-11</vt:lpstr>
      <vt:lpstr>Isaiah 55:10-11</vt:lpstr>
      <vt:lpstr>Isaiah 55:10-11</vt:lpstr>
      <vt:lpstr>Isaiah 55:10-11</vt:lpstr>
      <vt:lpstr>God’s Word Is Sufficient to Produce Desired Effect</vt:lpstr>
      <vt:lpstr>Isaiah 55:12-13</vt:lpstr>
      <vt:lpstr>Isaiah 55:12-13</vt:lpstr>
      <vt:lpstr>Isaiah 55:12-13</vt:lpstr>
      <vt:lpstr>Isaiah 55:12-13</vt:lpstr>
      <vt:lpstr>Isaiah 55:12-13</vt:lpstr>
      <vt:lpstr>Blessings Brought to Man through the Word</vt:lpstr>
    </vt:vector>
  </TitlesOfParts>
  <Company>www.eBibleTeacher.com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Scrollhalf</dc:title>
  <dc:subject>template</dc:subject>
  <dc:creator>Terry Taylor &amp; Edd Knight</dc:creator>
  <cp:keywords>scroll, old testament, bible</cp:keywords>
  <dc:description>For more PowerPoint based Sunday School and Sermon material visit www.eBibleTeacher.com</dc:description>
  <cp:lastModifiedBy>Harry</cp:lastModifiedBy>
  <cp:revision>27</cp:revision>
  <dcterms:created xsi:type="dcterms:W3CDTF">2001-01-28T06:16:38Z</dcterms:created>
  <dcterms:modified xsi:type="dcterms:W3CDTF">2013-03-03T13:38:45Z</dcterms:modified>
  <cp:category>PowerPoint based Sunday School Literature</cp:category>
</cp:coreProperties>
</file>