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9"/>
  </p:notesMasterIdLst>
  <p:handoutMasterIdLst>
    <p:handoutMasterId r:id="rId10"/>
  </p:handoutMasterIdLst>
  <p:sldIdLst>
    <p:sldId id="264" r:id="rId2"/>
    <p:sldId id="300" r:id="rId3"/>
    <p:sldId id="259" r:id="rId4"/>
    <p:sldId id="283" r:id="rId5"/>
    <p:sldId id="289" r:id="rId6"/>
    <p:sldId id="290" r:id="rId7"/>
    <p:sldId id="326" r:id="rId8"/>
  </p:sldIdLst>
  <p:sldSz cx="9144000" cy="6858000" type="letter"/>
  <p:notesSz cx="6858000" cy="9028113"/>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CC00"/>
    <a:srgbClr val="00FFFF"/>
    <a:srgbClr val="FFFFFF"/>
    <a:srgbClr val="FFFF99"/>
    <a:srgbClr val="FF9933"/>
    <a:srgbClr val="FFFF66"/>
    <a:srgbClr val="66FFFF"/>
    <a:srgbClr val="CC66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59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30"/>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ChangeArrowheads="1"/>
          </p:cNvSpPr>
          <p:nvPr>
            <p:ph type="ftr" sz="quarter" idx="2"/>
          </p:nvPr>
        </p:nvSpPr>
        <p:spPr bwMode="auto">
          <a:xfrm>
            <a:off x="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4341" name="Rectangle 5"/>
          <p:cNvSpPr>
            <a:spLocks noGrp="1" noChangeArrowheads="1"/>
          </p:cNvSpPr>
          <p:nvPr>
            <p:ph type="sldNum" sz="quarter" idx="3"/>
          </p:nvPr>
        </p:nvSpPr>
        <p:spPr bwMode="auto">
          <a:xfrm>
            <a:off x="388620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7F0D26F-D050-492F-986D-5BA3C064887A}" type="slidenum">
              <a:rPr lang="en-US"/>
              <a:pPr>
                <a:defRPr/>
              </a:pPr>
              <a:t>‹#›</a:t>
            </a:fld>
            <a:endParaRPr lang="en-US"/>
          </a:p>
        </p:txBody>
      </p:sp>
    </p:spTree>
    <p:extLst>
      <p:ext uri="{BB962C8B-B14F-4D97-AF65-F5344CB8AC3E}">
        <p14:creationId xmlns:p14="http://schemas.microsoft.com/office/powerpoint/2010/main" val="211711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3163" y="677863"/>
            <a:ext cx="4513262" cy="3384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287838"/>
            <a:ext cx="50292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88620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29728E8-BCCD-4941-887D-74D0FD491CDD}" type="slidenum">
              <a:rPr lang="en-US"/>
              <a:pPr>
                <a:defRPr/>
              </a:pPr>
              <a:t>‹#›</a:t>
            </a:fld>
            <a:endParaRPr lang="en-US"/>
          </a:p>
        </p:txBody>
      </p:sp>
    </p:spTree>
    <p:extLst>
      <p:ext uri="{BB962C8B-B14F-4D97-AF65-F5344CB8AC3E}">
        <p14:creationId xmlns:p14="http://schemas.microsoft.com/office/powerpoint/2010/main" val="1486397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BC4FE9A-0BDB-4FF6-B8FD-170CA379BCA0}" type="slidenum">
              <a:rPr lang="en-US" altLang="en-US"/>
              <a:pPr>
                <a:defRPr/>
              </a:pPr>
              <a:t>‹#›</a:t>
            </a:fld>
            <a:endParaRPr lang="en-US" altLang="en-US"/>
          </a:p>
        </p:txBody>
      </p:sp>
    </p:spTree>
    <p:extLst>
      <p:ext uri="{BB962C8B-B14F-4D97-AF65-F5344CB8AC3E}">
        <p14:creationId xmlns:p14="http://schemas.microsoft.com/office/powerpoint/2010/main" val="143286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99A800A-B604-4E8B-9B78-4BEF59E92B16}" type="slidenum">
              <a:rPr lang="en-US" altLang="en-US"/>
              <a:pPr>
                <a:defRPr/>
              </a:pPr>
              <a:t>‹#›</a:t>
            </a:fld>
            <a:endParaRPr lang="en-US" altLang="en-US"/>
          </a:p>
        </p:txBody>
      </p:sp>
    </p:spTree>
    <p:extLst>
      <p:ext uri="{BB962C8B-B14F-4D97-AF65-F5344CB8AC3E}">
        <p14:creationId xmlns:p14="http://schemas.microsoft.com/office/powerpoint/2010/main" val="142513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CC7D8DB-E74D-464C-88BE-C066B6738B1F}" type="slidenum">
              <a:rPr lang="en-US" altLang="en-US"/>
              <a:pPr>
                <a:defRPr/>
              </a:pPr>
              <a:t>‹#›</a:t>
            </a:fld>
            <a:endParaRPr lang="en-US" altLang="en-US"/>
          </a:p>
        </p:txBody>
      </p:sp>
    </p:spTree>
    <p:extLst>
      <p:ext uri="{BB962C8B-B14F-4D97-AF65-F5344CB8AC3E}">
        <p14:creationId xmlns:p14="http://schemas.microsoft.com/office/powerpoint/2010/main" val="266386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9CFC9C-6795-4444-B843-C4BC18F65A8B}" type="slidenum">
              <a:rPr lang="en-US" altLang="en-US"/>
              <a:pPr>
                <a:defRPr/>
              </a:pPr>
              <a:t>‹#›</a:t>
            </a:fld>
            <a:endParaRPr lang="en-US" altLang="en-US"/>
          </a:p>
        </p:txBody>
      </p:sp>
    </p:spTree>
    <p:extLst>
      <p:ext uri="{BB962C8B-B14F-4D97-AF65-F5344CB8AC3E}">
        <p14:creationId xmlns:p14="http://schemas.microsoft.com/office/powerpoint/2010/main" val="170739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6871093-A0C0-448B-B6F0-D4BC484A9BBA}" type="slidenum">
              <a:rPr lang="en-US" altLang="en-US"/>
              <a:pPr>
                <a:defRPr/>
              </a:pPr>
              <a:t>‹#›</a:t>
            </a:fld>
            <a:endParaRPr lang="en-US" altLang="en-US"/>
          </a:p>
        </p:txBody>
      </p:sp>
    </p:spTree>
    <p:extLst>
      <p:ext uri="{BB962C8B-B14F-4D97-AF65-F5344CB8AC3E}">
        <p14:creationId xmlns:p14="http://schemas.microsoft.com/office/powerpoint/2010/main" val="418886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1271AD-1BC2-4037-96AE-4F79B13255CB}" type="slidenum">
              <a:rPr lang="en-US" altLang="en-US"/>
              <a:pPr>
                <a:defRPr/>
              </a:pPr>
              <a:t>‹#›</a:t>
            </a:fld>
            <a:endParaRPr lang="en-US" altLang="en-US"/>
          </a:p>
        </p:txBody>
      </p:sp>
    </p:spTree>
    <p:extLst>
      <p:ext uri="{BB962C8B-B14F-4D97-AF65-F5344CB8AC3E}">
        <p14:creationId xmlns:p14="http://schemas.microsoft.com/office/powerpoint/2010/main" val="382469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43950257-51A3-4964-9005-1D9D282C5342}" type="slidenum">
              <a:rPr lang="en-US" altLang="en-US"/>
              <a:pPr>
                <a:defRPr/>
              </a:pPr>
              <a:t>‹#›</a:t>
            </a:fld>
            <a:endParaRPr lang="en-US" altLang="en-US"/>
          </a:p>
        </p:txBody>
      </p:sp>
    </p:spTree>
    <p:extLst>
      <p:ext uri="{BB962C8B-B14F-4D97-AF65-F5344CB8AC3E}">
        <p14:creationId xmlns:p14="http://schemas.microsoft.com/office/powerpoint/2010/main" val="40570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79E4128-F4E1-40E0-A8C4-61077A1976FC}" type="slidenum">
              <a:rPr lang="en-US" altLang="en-US"/>
              <a:pPr>
                <a:defRPr/>
              </a:pPr>
              <a:t>‹#›</a:t>
            </a:fld>
            <a:endParaRPr lang="en-US" altLang="en-US"/>
          </a:p>
        </p:txBody>
      </p:sp>
    </p:spTree>
    <p:extLst>
      <p:ext uri="{BB962C8B-B14F-4D97-AF65-F5344CB8AC3E}">
        <p14:creationId xmlns:p14="http://schemas.microsoft.com/office/powerpoint/2010/main" val="105185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11A9AD60-7A06-410E-B812-A0B65BEE2D14}" type="slidenum">
              <a:rPr lang="en-US" altLang="en-US"/>
              <a:pPr>
                <a:defRPr/>
              </a:pPr>
              <a:t>‹#›</a:t>
            </a:fld>
            <a:endParaRPr lang="en-US" altLang="en-US"/>
          </a:p>
        </p:txBody>
      </p:sp>
    </p:spTree>
    <p:extLst>
      <p:ext uri="{BB962C8B-B14F-4D97-AF65-F5344CB8AC3E}">
        <p14:creationId xmlns:p14="http://schemas.microsoft.com/office/powerpoint/2010/main" val="33282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6E9C217-347F-473E-9084-CA41BE0037D0}" type="slidenum">
              <a:rPr lang="en-US" altLang="en-US"/>
              <a:pPr>
                <a:defRPr/>
              </a:pPr>
              <a:t>‹#›</a:t>
            </a:fld>
            <a:endParaRPr lang="en-US" altLang="en-US"/>
          </a:p>
        </p:txBody>
      </p:sp>
    </p:spTree>
    <p:extLst>
      <p:ext uri="{BB962C8B-B14F-4D97-AF65-F5344CB8AC3E}">
        <p14:creationId xmlns:p14="http://schemas.microsoft.com/office/powerpoint/2010/main" val="286789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280CC5D-9DA5-473D-ABFE-F5DA29E569AA}" type="slidenum">
              <a:rPr lang="en-US" altLang="en-US"/>
              <a:pPr>
                <a:defRPr/>
              </a:pPr>
              <a:t>‹#›</a:t>
            </a:fld>
            <a:endParaRPr lang="en-US" altLang="en-US"/>
          </a:p>
        </p:txBody>
      </p:sp>
    </p:spTree>
    <p:extLst>
      <p:ext uri="{BB962C8B-B14F-4D97-AF65-F5344CB8AC3E}">
        <p14:creationId xmlns:p14="http://schemas.microsoft.com/office/powerpoint/2010/main" val="241535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1024powerbacks2.jpg                                            000F47A0 Monkeybox                      985CFB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253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pPr>
              <a:defRPr/>
            </a:pPr>
            <a:endParaRPr lang="en-US" altLang="en-US" dirty="0"/>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Times New Roman" pitchFamily="18" charset="0"/>
              </a:defRPr>
            </a:lvl1pPr>
          </a:lstStyle>
          <a:p>
            <a:pPr>
              <a:defRPr/>
            </a:pPr>
            <a:endParaRPr lang="en-US" altLang="en-US" dirty="0"/>
          </a:p>
        </p:txBody>
      </p:sp>
      <p:sp>
        <p:nvSpPr>
          <p:cNvPr id="22535"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pPr>
              <a:defRPr/>
            </a:pPr>
            <a:fld id="{92EEE626-863C-42EB-992A-1C3878B1E528}"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000" b="1">
          <a:solidFill>
            <a:srgbClr val="FF9933"/>
          </a:solidFill>
          <a:latin typeface="Times New Roman" pitchFamily="18" charset="0"/>
          <a:ea typeface="+mj-ea"/>
          <a:cs typeface="+mj-cs"/>
        </a:defRPr>
      </a:lvl1pPr>
      <a:lvl2pPr algn="ctr" rtl="0" eaLnBrk="0" fontAlgn="base" hangingPunct="0">
        <a:spcBef>
          <a:spcPct val="0"/>
        </a:spcBef>
        <a:spcAft>
          <a:spcPct val="0"/>
        </a:spcAft>
        <a:defRPr sz="4000" b="1">
          <a:solidFill>
            <a:srgbClr val="FF9933"/>
          </a:solidFill>
          <a:latin typeface="Arial" charset="0"/>
        </a:defRPr>
      </a:lvl2pPr>
      <a:lvl3pPr algn="ctr" rtl="0" eaLnBrk="0" fontAlgn="base" hangingPunct="0">
        <a:spcBef>
          <a:spcPct val="0"/>
        </a:spcBef>
        <a:spcAft>
          <a:spcPct val="0"/>
        </a:spcAft>
        <a:defRPr sz="4000" b="1">
          <a:solidFill>
            <a:srgbClr val="FF9933"/>
          </a:solidFill>
          <a:latin typeface="Arial" charset="0"/>
        </a:defRPr>
      </a:lvl3pPr>
      <a:lvl4pPr algn="ctr" rtl="0" eaLnBrk="0" fontAlgn="base" hangingPunct="0">
        <a:spcBef>
          <a:spcPct val="0"/>
        </a:spcBef>
        <a:spcAft>
          <a:spcPct val="0"/>
        </a:spcAft>
        <a:defRPr sz="4000" b="1">
          <a:solidFill>
            <a:srgbClr val="FF9933"/>
          </a:solidFill>
          <a:latin typeface="Arial" charset="0"/>
        </a:defRPr>
      </a:lvl4pPr>
      <a:lvl5pPr algn="ctr" rtl="0" eaLnBrk="0" fontAlgn="base" hangingPunct="0">
        <a:spcBef>
          <a:spcPct val="0"/>
        </a:spcBef>
        <a:spcAft>
          <a:spcPct val="0"/>
        </a:spcAft>
        <a:defRPr sz="4000" b="1">
          <a:solidFill>
            <a:srgbClr val="FF9933"/>
          </a:solidFill>
          <a:latin typeface="Arial" charset="0"/>
        </a:defRPr>
      </a:lvl5pPr>
      <a:lvl6pPr marL="457200" algn="ctr" rtl="0" eaLnBrk="0" fontAlgn="base" hangingPunct="0">
        <a:spcBef>
          <a:spcPct val="0"/>
        </a:spcBef>
        <a:spcAft>
          <a:spcPct val="0"/>
        </a:spcAft>
        <a:defRPr sz="4000" b="1">
          <a:solidFill>
            <a:srgbClr val="FF9933"/>
          </a:solidFill>
          <a:latin typeface="Arial" charset="0"/>
        </a:defRPr>
      </a:lvl6pPr>
      <a:lvl7pPr marL="914400" algn="ctr" rtl="0" eaLnBrk="0" fontAlgn="base" hangingPunct="0">
        <a:spcBef>
          <a:spcPct val="0"/>
        </a:spcBef>
        <a:spcAft>
          <a:spcPct val="0"/>
        </a:spcAft>
        <a:defRPr sz="4000" b="1">
          <a:solidFill>
            <a:srgbClr val="FF9933"/>
          </a:solidFill>
          <a:latin typeface="Arial" charset="0"/>
        </a:defRPr>
      </a:lvl7pPr>
      <a:lvl8pPr marL="1371600" algn="ctr" rtl="0" eaLnBrk="0" fontAlgn="base" hangingPunct="0">
        <a:spcBef>
          <a:spcPct val="0"/>
        </a:spcBef>
        <a:spcAft>
          <a:spcPct val="0"/>
        </a:spcAft>
        <a:defRPr sz="4000" b="1">
          <a:solidFill>
            <a:srgbClr val="FF9933"/>
          </a:solidFill>
          <a:latin typeface="Arial" charset="0"/>
        </a:defRPr>
      </a:lvl8pPr>
      <a:lvl9pPr marL="1828800" algn="ctr" rtl="0" eaLnBrk="0" fontAlgn="base" hangingPunct="0">
        <a:spcBef>
          <a:spcPct val="0"/>
        </a:spcBef>
        <a:spcAft>
          <a:spcPct val="0"/>
        </a:spcAft>
        <a:defRPr sz="4000" b="1">
          <a:solidFill>
            <a:srgbClr val="FF9933"/>
          </a:solidFill>
          <a:latin typeface="Arial" charset="0"/>
        </a:defRPr>
      </a:lvl9pPr>
    </p:titleStyle>
    <p:bodyStyle>
      <a:lvl1pPr marL="342900" indent="-342900" algn="l" rtl="0" eaLnBrk="0" fontAlgn="base" hangingPunct="0">
        <a:spcBef>
          <a:spcPct val="20000"/>
        </a:spcBef>
        <a:spcAft>
          <a:spcPct val="0"/>
        </a:spcAft>
        <a:buChar char="•"/>
        <a:defRPr sz="3200">
          <a:solidFill>
            <a:srgbClr val="FFFF66"/>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rgbClr val="FFFF66"/>
          </a:solidFill>
          <a:latin typeface="Times New Roman" pitchFamily="18" charset="0"/>
        </a:defRPr>
      </a:lvl2pPr>
      <a:lvl3pPr marL="1143000" indent="-228600" algn="l" rtl="0" eaLnBrk="0" fontAlgn="base" hangingPunct="0">
        <a:spcBef>
          <a:spcPct val="20000"/>
        </a:spcBef>
        <a:spcAft>
          <a:spcPct val="0"/>
        </a:spcAft>
        <a:buChar char="•"/>
        <a:defRPr sz="2400">
          <a:solidFill>
            <a:srgbClr val="FFFF66"/>
          </a:solidFill>
          <a:latin typeface="Times New Roman" pitchFamily="18" charset="0"/>
        </a:defRPr>
      </a:lvl3pPr>
      <a:lvl4pPr marL="1600200" indent="-228600" algn="l" rtl="0" eaLnBrk="0" fontAlgn="base" hangingPunct="0">
        <a:spcBef>
          <a:spcPct val="20000"/>
        </a:spcBef>
        <a:spcAft>
          <a:spcPct val="0"/>
        </a:spcAft>
        <a:buChar char="–"/>
        <a:defRPr sz="2000">
          <a:solidFill>
            <a:srgbClr val="FFFF66"/>
          </a:solidFill>
          <a:latin typeface="Times New Roman" pitchFamily="18" charset="0"/>
        </a:defRPr>
      </a:lvl4pPr>
      <a:lvl5pPr marL="2057400" indent="-228600" algn="l" rtl="0" eaLnBrk="0" fontAlgn="base" hangingPunct="0">
        <a:spcBef>
          <a:spcPct val="20000"/>
        </a:spcBef>
        <a:spcAft>
          <a:spcPct val="0"/>
        </a:spcAft>
        <a:buChar char="»"/>
        <a:defRPr sz="2000">
          <a:solidFill>
            <a:srgbClr val="FFFF66"/>
          </a:solidFill>
          <a:latin typeface="Times New Roman" pitchFamily="18" charset="0"/>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2133600"/>
          </a:xfrm>
        </p:spPr>
        <p:txBody>
          <a:bodyPr/>
          <a:lstStyle/>
          <a:p>
            <a:r>
              <a:rPr lang="en-US" sz="7200" dirty="0" smtClean="0"/>
              <a:t>Repentance &amp;</a:t>
            </a:r>
            <a:br>
              <a:rPr lang="en-US" sz="7200" dirty="0" smtClean="0"/>
            </a:br>
            <a:r>
              <a:rPr lang="en-US" sz="7200" dirty="0" smtClean="0"/>
              <a:t>Its Works</a:t>
            </a:r>
          </a:p>
        </p:txBody>
      </p:sp>
      <p:sp>
        <p:nvSpPr>
          <p:cNvPr id="2051" name="Rectangle 3"/>
          <p:cNvSpPr>
            <a:spLocks noGrp="1" noChangeArrowheads="1"/>
          </p:cNvSpPr>
          <p:nvPr>
            <p:ph type="subTitle" idx="1"/>
          </p:nvPr>
        </p:nvSpPr>
        <p:spPr>
          <a:xfrm>
            <a:off x="1371600" y="2667000"/>
            <a:ext cx="6400800" cy="914400"/>
          </a:xfrm>
        </p:spPr>
        <p:txBody>
          <a:bodyPr/>
          <a:lstStyle/>
          <a:p>
            <a:r>
              <a:rPr lang="en-US" sz="4800" b="1" i="1" dirty="0" smtClean="0"/>
              <a:t>Acts 17:30-31</a:t>
            </a:r>
          </a:p>
        </p:txBody>
      </p:sp>
      <p:sp>
        <p:nvSpPr>
          <p:cNvPr id="2" name="TextBox 1"/>
          <p:cNvSpPr txBox="1"/>
          <p:nvPr/>
        </p:nvSpPr>
        <p:spPr>
          <a:xfrm>
            <a:off x="304800" y="3582412"/>
            <a:ext cx="8686800" cy="3046988"/>
          </a:xfrm>
          <a:prstGeom prst="rect">
            <a:avLst/>
          </a:prstGeom>
          <a:noFill/>
        </p:spPr>
        <p:txBody>
          <a:bodyPr wrap="square" rtlCol="0">
            <a:spAutoFit/>
          </a:bodyPr>
          <a:lstStyle/>
          <a:p>
            <a:r>
              <a:rPr lang="en-US" sz="3200" b="1" baseline="30000" dirty="0">
                <a:solidFill>
                  <a:srgbClr val="FFFFFF"/>
                </a:solidFill>
                <a:latin typeface="Times New Roman" pitchFamily="18" charset="0"/>
                <a:cs typeface="Times New Roman" pitchFamily="18" charset="0"/>
              </a:rPr>
              <a:t>30 </a:t>
            </a:r>
            <a:r>
              <a:rPr lang="en-US" sz="3200" dirty="0">
                <a:solidFill>
                  <a:srgbClr val="FFFFFF"/>
                </a:solidFill>
                <a:latin typeface="Times New Roman" pitchFamily="18" charset="0"/>
                <a:cs typeface="Times New Roman" pitchFamily="18" charset="0"/>
              </a:rPr>
              <a:t>Truly, these times of ignorance God overlooked, but now commands all men everywhere </a:t>
            </a:r>
            <a:r>
              <a:rPr lang="en-US" sz="3200" dirty="0" smtClean="0">
                <a:solidFill>
                  <a:srgbClr val="FFFFFF"/>
                </a:solidFill>
                <a:latin typeface="Times New Roman" pitchFamily="18" charset="0"/>
                <a:cs typeface="Times New Roman" pitchFamily="18" charset="0"/>
              </a:rPr>
              <a:t>to repent, </a:t>
            </a:r>
            <a:r>
              <a:rPr lang="en-US" sz="3200" b="1" baseline="30000" dirty="0" smtClean="0">
                <a:solidFill>
                  <a:srgbClr val="FFFFFF"/>
                </a:solidFill>
                <a:latin typeface="Times New Roman" pitchFamily="18" charset="0"/>
                <a:cs typeface="Times New Roman" pitchFamily="18" charset="0"/>
              </a:rPr>
              <a:t>31</a:t>
            </a:r>
            <a:r>
              <a:rPr lang="en-US" sz="3200" b="1" baseline="30000" dirty="0">
                <a:solidFill>
                  <a:srgbClr val="FFFFFF"/>
                </a:solidFill>
                <a:latin typeface="Times New Roman" pitchFamily="18" charset="0"/>
                <a:cs typeface="Times New Roman" pitchFamily="18" charset="0"/>
              </a:rPr>
              <a:t> </a:t>
            </a:r>
            <a:r>
              <a:rPr lang="en-US" sz="3200" dirty="0">
                <a:solidFill>
                  <a:srgbClr val="FFFFFF"/>
                </a:solidFill>
                <a:latin typeface="Times New Roman" pitchFamily="18" charset="0"/>
                <a:cs typeface="Times New Roman" pitchFamily="18" charset="0"/>
              </a:rPr>
              <a:t>because He has appointed a day on which He will judge the world in righteousness by the Man whom He has ordained. He has given assurance of this to all by raising Him from the dead.</a:t>
            </a:r>
          </a:p>
        </p:txBody>
      </p:sp>
    </p:spTree>
  </p:cSld>
  <p:clrMapOvr>
    <a:masterClrMapping/>
  </p:clrMapOvr>
  <p:transition>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a:t>
            </a:r>
            <a:r>
              <a:rPr lang="en-US" sz="3600" dirty="0" smtClean="0">
                <a:solidFill>
                  <a:srgbClr val="FFFF00"/>
                </a:solidFill>
              </a:rPr>
              <a:t>vehement </a:t>
            </a:r>
            <a:r>
              <a:rPr lang="en-US" sz="3600" b="1" dirty="0" smtClean="0">
                <a:solidFill>
                  <a:srgbClr val="FFFF00"/>
                </a:solidFill>
              </a:rPr>
              <a:t>desire</a:t>
            </a:r>
            <a:r>
              <a:rPr lang="en-US" sz="3600" dirty="0" smtClean="0">
                <a:solidFill>
                  <a:srgbClr val="FFFFFF"/>
                </a:solidFill>
              </a:rPr>
              <a:t>, what </a:t>
            </a:r>
            <a:r>
              <a:rPr lang="en-US" sz="3600" b="1" dirty="0" smtClean="0">
                <a:solidFill>
                  <a:srgbClr val="FFFF00"/>
                </a:solidFill>
              </a:rPr>
              <a:t>zeal</a:t>
            </a:r>
            <a:r>
              <a:rPr lang="en-US" sz="3600" dirty="0" smtClean="0">
                <a:solidFill>
                  <a:srgbClr val="FFFFFF"/>
                </a:solidFill>
              </a:rPr>
              <a:t>, what </a:t>
            </a:r>
            <a:r>
              <a:rPr lang="en-US" sz="3600" b="1" dirty="0" smtClean="0">
                <a:solidFill>
                  <a:srgbClr val="FFFF00"/>
                </a:solidFill>
              </a:rPr>
              <a:t>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2265726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r>
              <a:rPr lang="en-US" sz="4800" smtClean="0"/>
              <a:t>Repentance &amp; 2 Cor. 7</a:t>
            </a:r>
            <a:endParaRPr lang="en-US" smtClean="0"/>
          </a:p>
        </p:txBody>
      </p:sp>
      <p:sp>
        <p:nvSpPr>
          <p:cNvPr id="10243" name="Rectangle 3"/>
          <p:cNvSpPr>
            <a:spLocks noGrp="1" noChangeArrowheads="1"/>
          </p:cNvSpPr>
          <p:nvPr>
            <p:ph type="body" idx="1"/>
          </p:nvPr>
        </p:nvSpPr>
        <p:spPr>
          <a:xfrm>
            <a:off x="381000" y="1295400"/>
            <a:ext cx="8686800" cy="5638800"/>
          </a:xfrm>
        </p:spPr>
        <p:txBody>
          <a:bodyPr/>
          <a:lstStyle/>
          <a:p>
            <a:pPr>
              <a:lnSpc>
                <a:spcPct val="90000"/>
              </a:lnSpc>
              <a:buClr>
                <a:srgbClr val="FFFF00"/>
              </a:buClr>
            </a:pPr>
            <a:r>
              <a:rPr lang="en-US" sz="3600" b="1" i="1" dirty="0" smtClean="0"/>
              <a:t>Godly sorrow</a:t>
            </a:r>
            <a:r>
              <a:rPr lang="en-US" sz="3600" dirty="0" smtClean="0"/>
              <a:t> </a:t>
            </a:r>
            <a:r>
              <a:rPr lang="en-US" sz="3600" dirty="0" smtClean="0">
                <a:solidFill>
                  <a:srgbClr val="66FFFF"/>
                </a:solidFill>
              </a:rPr>
              <a:t>precedes</a:t>
            </a:r>
            <a:r>
              <a:rPr lang="en-US" sz="3600" dirty="0" smtClean="0"/>
              <a:t> </a:t>
            </a:r>
            <a:r>
              <a:rPr lang="en-US" sz="3600" b="1" dirty="0" smtClean="0">
                <a:solidFill>
                  <a:srgbClr val="FFFF00"/>
                </a:solidFill>
              </a:rPr>
              <a:t>repentance</a:t>
            </a:r>
          </a:p>
          <a:p>
            <a:pPr lvl="1">
              <a:lnSpc>
                <a:spcPct val="90000"/>
              </a:lnSpc>
              <a:buClr>
                <a:srgbClr val="66FFFF"/>
              </a:buClr>
              <a:buSzPct val="70000"/>
              <a:buFont typeface="Wingdings" pitchFamily="2" charset="2"/>
              <a:buChar char="§"/>
            </a:pPr>
            <a:r>
              <a:rPr lang="en-US" sz="3200" dirty="0" smtClean="0">
                <a:solidFill>
                  <a:schemeClr val="bg1"/>
                </a:solidFill>
              </a:rPr>
              <a:t>Comes from recognition of sin against God</a:t>
            </a:r>
            <a:endParaRPr lang="en-US" sz="32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diligence</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clearing</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indignation</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fear</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solidFill>
                  <a:srgbClr val="FFFF00"/>
                </a:solidFill>
              </a:rPr>
              <a:t>“</a:t>
            </a:r>
            <a:r>
              <a:rPr lang="en-US" sz="3600" i="1" dirty="0" smtClean="0">
                <a:solidFill>
                  <a:srgbClr val="FFFF00"/>
                </a:solidFill>
              </a:rPr>
              <a:t>vehement </a:t>
            </a:r>
            <a:r>
              <a:rPr lang="en-US" sz="3600" b="1" i="1" dirty="0" smtClean="0">
                <a:solidFill>
                  <a:srgbClr val="FFFF00"/>
                </a:solidFill>
              </a:rPr>
              <a:t>desire” </a:t>
            </a:r>
            <a:r>
              <a:rPr lang="en-US" sz="3600" i="1" dirty="0" smtClean="0">
                <a:solidFill>
                  <a:srgbClr val="FFFF00"/>
                </a:solidFill>
              </a:rPr>
              <a:t>(“</a:t>
            </a:r>
            <a:r>
              <a:rPr lang="en-US" sz="3600" b="1" i="1" dirty="0" smtClean="0"/>
              <a:t>longing</a:t>
            </a:r>
            <a:r>
              <a:rPr lang="en-US" sz="3600"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zeal</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vindication</a:t>
            </a:r>
            <a:r>
              <a:rPr lang="en-US" sz="3600" b="1" i="1" dirty="0" smtClean="0"/>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406900"/>
            <a:ext cx="8915400" cy="1362075"/>
          </a:xfrm>
        </p:spPr>
        <p:txBody>
          <a:bodyPr/>
          <a:lstStyle/>
          <a:p>
            <a:pPr algn="ctr"/>
            <a:r>
              <a:rPr lang="en-US" sz="4800" dirty="0" smtClean="0"/>
              <a:t>What Kind Of works are worthy of repentance?</a:t>
            </a:r>
            <a:endParaRPr lang="en-US" sz="4800" dirty="0"/>
          </a:p>
        </p:txBody>
      </p:sp>
      <p:sp>
        <p:nvSpPr>
          <p:cNvPr id="5" name="Text Placeholder 4"/>
          <p:cNvSpPr>
            <a:spLocks noGrp="1"/>
          </p:cNvSpPr>
          <p:nvPr>
            <p:ph type="body" idx="1"/>
          </p:nvPr>
        </p:nvSpPr>
        <p:spPr>
          <a:xfrm>
            <a:off x="609600" y="533400"/>
            <a:ext cx="7885113" cy="2882900"/>
          </a:xfrm>
        </p:spPr>
        <p:txBody>
          <a:bodyPr/>
          <a:lstStyle/>
          <a:p>
            <a:pPr algn="ctr"/>
            <a:r>
              <a:rPr lang="en-US" sz="6600" b="1" i="1" dirty="0"/>
              <a:t>Acts 26:20</a:t>
            </a:r>
          </a:p>
          <a:p>
            <a:pPr algn="ctr"/>
            <a:r>
              <a:rPr lang="en-US" sz="3600" dirty="0">
                <a:solidFill>
                  <a:srgbClr val="FFFFFF"/>
                </a:solidFill>
                <a:latin typeface="Times New Roman" pitchFamily="18" charset="0"/>
                <a:cs typeface="Times New Roman" pitchFamily="18" charset="0"/>
              </a:rPr>
              <a:t>Repent and turn to God, doing works worthy of repentance.</a:t>
            </a:r>
          </a:p>
          <a:p>
            <a:endParaRPr lang="en-US" b="1" dirty="0"/>
          </a:p>
        </p:txBody>
      </p:sp>
    </p:spTree>
    <p:extLst>
      <p:ext uri="{BB962C8B-B14F-4D97-AF65-F5344CB8AC3E}">
        <p14:creationId xmlns:p14="http://schemas.microsoft.com/office/powerpoint/2010/main" val="2895525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81000" y="457200"/>
            <a:ext cx="8458200" cy="1143000"/>
          </a:xfrm>
          <a:effectLst/>
        </p:spPr>
        <p:txBody>
          <a:bodyPr/>
          <a:lstStyle/>
          <a:p>
            <a:pPr eaLnBrk="1" hangingPunct="1">
              <a:defRPr/>
            </a:pPr>
            <a:r>
              <a:rPr lang="en-US" sz="6600" dirty="0" smtClean="0">
                <a:solidFill>
                  <a:srgbClr val="FFFF00"/>
                </a:solidFill>
                <a:effectLst>
                  <a:outerShdw blurRad="38100" dist="38100" dir="2700000" algn="tl">
                    <a:srgbClr val="000000">
                      <a:alpha val="43137"/>
                    </a:srgbClr>
                  </a:outerShdw>
                </a:effectLst>
                <a:latin typeface="Times New Roman" pitchFamily="18" charset="0"/>
              </a:rPr>
              <a:t>No Sexual Immorality</a:t>
            </a:r>
            <a:endParaRPr lang="en-US" sz="5400" dirty="0" smtClean="0">
              <a:solidFill>
                <a:srgbClr val="FFFF00"/>
              </a:solidFill>
              <a:effectLst>
                <a:outerShdw blurRad="38100" dist="38100" dir="2700000" algn="tl">
                  <a:srgbClr val="000000">
                    <a:alpha val="43137"/>
                  </a:srgbClr>
                </a:outerShdw>
              </a:effectLst>
              <a:latin typeface="Times New Roman" pitchFamily="18" charset="0"/>
            </a:endParaRPr>
          </a:p>
        </p:txBody>
      </p:sp>
      <p:sp>
        <p:nvSpPr>
          <p:cNvPr id="28675" name="Text Box 3"/>
          <p:cNvSpPr txBox="1">
            <a:spLocks noChangeArrowheads="1"/>
          </p:cNvSpPr>
          <p:nvPr/>
        </p:nvSpPr>
        <p:spPr bwMode="auto">
          <a:xfrm rot="-1725945">
            <a:off x="304800" y="2438400"/>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a:solidFill>
                  <a:srgbClr val="FF9933"/>
                </a:solidFill>
                <a:latin typeface="Times New Roman" pitchFamily="18" charset="0"/>
              </a:rPr>
              <a:t>Fornication</a:t>
            </a:r>
            <a:endParaRPr lang="en-US" sz="4000" b="1" dirty="0">
              <a:latin typeface="Times New Roman" pitchFamily="18" charset="0"/>
            </a:endParaRPr>
          </a:p>
        </p:txBody>
      </p:sp>
      <p:sp>
        <p:nvSpPr>
          <p:cNvPr id="28676" name="Text Box 5"/>
          <p:cNvSpPr txBox="1">
            <a:spLocks noChangeArrowheads="1"/>
          </p:cNvSpPr>
          <p:nvPr/>
        </p:nvSpPr>
        <p:spPr bwMode="auto">
          <a:xfrm rot="2379842">
            <a:off x="5674684" y="3874911"/>
            <a:ext cx="3581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a:solidFill>
                  <a:srgbClr val="FF6699"/>
                </a:solidFill>
                <a:latin typeface="Times New Roman" pitchFamily="18" charset="0"/>
              </a:rPr>
              <a:t>Homosexuality</a:t>
            </a:r>
            <a:endParaRPr lang="en-US" sz="4000" b="1" dirty="0">
              <a:latin typeface="Times New Roman" pitchFamily="18" charset="0"/>
            </a:endParaRPr>
          </a:p>
        </p:txBody>
      </p:sp>
      <p:sp>
        <p:nvSpPr>
          <p:cNvPr id="28677" name="Text Box 6"/>
          <p:cNvSpPr txBox="1">
            <a:spLocks noChangeArrowheads="1"/>
          </p:cNvSpPr>
          <p:nvPr/>
        </p:nvSpPr>
        <p:spPr bwMode="auto">
          <a:xfrm rot="2038297">
            <a:off x="533400" y="5260626"/>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a:solidFill>
                  <a:srgbClr val="99CCFF"/>
                </a:solidFill>
                <a:latin typeface="Times New Roman" pitchFamily="18" charset="0"/>
              </a:rPr>
              <a:t>Adultery</a:t>
            </a:r>
          </a:p>
        </p:txBody>
      </p:sp>
      <p:sp>
        <p:nvSpPr>
          <p:cNvPr id="28678" name="Text Box 7"/>
          <p:cNvSpPr txBox="1">
            <a:spLocks noChangeArrowheads="1"/>
          </p:cNvSpPr>
          <p:nvPr/>
        </p:nvSpPr>
        <p:spPr bwMode="auto">
          <a:xfrm rot="19313281">
            <a:off x="1575867" y="3518098"/>
            <a:ext cx="2917122" cy="117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lnSpc>
                <a:spcPct val="88000"/>
              </a:lnSpc>
              <a:spcBef>
                <a:spcPts val="0"/>
              </a:spcBef>
            </a:pPr>
            <a:r>
              <a:rPr lang="en-US" sz="4000" b="1" dirty="0" smtClean="0">
                <a:solidFill>
                  <a:srgbClr val="66FF66"/>
                </a:solidFill>
                <a:latin typeface="Times New Roman" pitchFamily="18" charset="0"/>
              </a:rPr>
              <a:t>Living</a:t>
            </a:r>
          </a:p>
          <a:p>
            <a:pPr algn="ctr">
              <a:lnSpc>
                <a:spcPct val="88000"/>
              </a:lnSpc>
              <a:spcBef>
                <a:spcPts val="0"/>
              </a:spcBef>
            </a:pPr>
            <a:r>
              <a:rPr lang="en-US" sz="4000" b="1" dirty="0" smtClean="0">
                <a:solidFill>
                  <a:srgbClr val="66FF66"/>
                </a:solidFill>
                <a:latin typeface="Times New Roman" pitchFamily="18" charset="0"/>
              </a:rPr>
              <a:t>Together</a:t>
            </a:r>
            <a:endParaRPr lang="en-US" sz="4000" b="1" dirty="0">
              <a:latin typeface="Times New Roman" pitchFamily="18" charset="0"/>
            </a:endParaRPr>
          </a:p>
        </p:txBody>
      </p:sp>
      <p:sp>
        <p:nvSpPr>
          <p:cNvPr id="28679" name="Text Box 8"/>
          <p:cNvSpPr txBox="1">
            <a:spLocks noChangeArrowheads="1"/>
          </p:cNvSpPr>
          <p:nvPr/>
        </p:nvSpPr>
        <p:spPr bwMode="auto">
          <a:xfrm rot="-1366898">
            <a:off x="4539049" y="5067674"/>
            <a:ext cx="2895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lnSpc>
                <a:spcPct val="90000"/>
              </a:lnSpc>
              <a:spcBef>
                <a:spcPts val="0"/>
              </a:spcBef>
            </a:pPr>
            <a:r>
              <a:rPr lang="en-US" sz="4000" b="1" dirty="0">
                <a:solidFill>
                  <a:srgbClr val="FFFFFF"/>
                </a:solidFill>
                <a:latin typeface="Times New Roman" pitchFamily="18" charset="0"/>
              </a:rPr>
              <a:t>Divorce &amp; Remarriage</a:t>
            </a:r>
          </a:p>
        </p:txBody>
      </p:sp>
      <p:sp>
        <p:nvSpPr>
          <p:cNvPr id="8" name="Text Box 3"/>
          <p:cNvSpPr txBox="1">
            <a:spLocks noChangeArrowheads="1"/>
          </p:cNvSpPr>
          <p:nvPr/>
        </p:nvSpPr>
        <p:spPr bwMode="auto">
          <a:xfrm rot="2606822">
            <a:off x="3212028" y="2803064"/>
            <a:ext cx="35895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smtClean="0">
                <a:solidFill>
                  <a:srgbClr val="00FFFF"/>
                </a:solidFill>
                <a:latin typeface="Times New Roman" pitchFamily="18" charset="0"/>
              </a:rPr>
              <a:t>Lasciviousness</a:t>
            </a:r>
            <a:endParaRPr lang="en-US" sz="4000" b="1" dirty="0">
              <a:solidFill>
                <a:srgbClr val="00FFFF"/>
              </a:solidFill>
              <a:latin typeface="Times New Roman" pitchFamily="18" charset="0"/>
            </a:endParaRPr>
          </a:p>
        </p:txBody>
      </p:sp>
      <p:sp>
        <p:nvSpPr>
          <p:cNvPr id="9" name="Text Box 6"/>
          <p:cNvSpPr txBox="1">
            <a:spLocks noChangeArrowheads="1"/>
          </p:cNvSpPr>
          <p:nvPr/>
        </p:nvSpPr>
        <p:spPr bwMode="auto">
          <a:xfrm rot="18195788">
            <a:off x="2906764" y="5270026"/>
            <a:ext cx="15875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smtClean="0">
                <a:solidFill>
                  <a:srgbClr val="FFCC00"/>
                </a:solidFill>
                <a:latin typeface="Times New Roman" pitchFamily="18" charset="0"/>
              </a:rPr>
              <a:t>Lusts</a:t>
            </a:r>
            <a:endParaRPr lang="en-US" sz="4000" b="1" dirty="0">
              <a:solidFill>
                <a:srgbClr val="FFCC00"/>
              </a:solidFill>
              <a:latin typeface="Times New Roman" pitchFamily="18" charset="0"/>
            </a:endParaRPr>
          </a:p>
        </p:txBody>
      </p:sp>
      <p:sp>
        <p:nvSpPr>
          <p:cNvPr id="10" name="Text Box 7"/>
          <p:cNvSpPr txBox="1">
            <a:spLocks noChangeArrowheads="1"/>
          </p:cNvSpPr>
          <p:nvPr/>
        </p:nvSpPr>
        <p:spPr bwMode="auto">
          <a:xfrm rot="19313281">
            <a:off x="6403611" y="2087996"/>
            <a:ext cx="2917122" cy="117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lnSpc>
                <a:spcPct val="88000"/>
              </a:lnSpc>
              <a:spcBef>
                <a:spcPts val="0"/>
              </a:spcBef>
            </a:pPr>
            <a:r>
              <a:rPr lang="en-US" sz="4000" b="1" dirty="0" smtClean="0">
                <a:solidFill>
                  <a:srgbClr val="996633"/>
                </a:solidFill>
                <a:latin typeface="Times New Roman" pitchFamily="18" charset="0"/>
              </a:rPr>
              <a:t>Shack</a:t>
            </a:r>
            <a:r>
              <a:rPr lang="en-US" sz="4000" b="1" dirty="0" smtClean="0">
                <a:solidFill>
                  <a:srgbClr val="996633"/>
                </a:solidFill>
                <a:latin typeface="Times New Roman" pitchFamily="18" charset="0"/>
              </a:rPr>
              <a:t>ing</a:t>
            </a:r>
            <a:r>
              <a:rPr lang="en-US" sz="4000" b="1" dirty="0">
                <a:solidFill>
                  <a:srgbClr val="996633"/>
                </a:solidFill>
                <a:latin typeface="Times New Roman" pitchFamily="18" charset="0"/>
              </a:rPr>
              <a:t> </a:t>
            </a:r>
            <a:r>
              <a:rPr lang="en-US" sz="4000" b="1" dirty="0" smtClean="0">
                <a:solidFill>
                  <a:srgbClr val="996633"/>
                </a:solidFill>
                <a:latin typeface="Times New Roman" pitchFamily="18" charset="0"/>
              </a:rPr>
              <a:t>Up</a:t>
            </a:r>
            <a:endParaRPr lang="en-US" sz="4000" b="1" dirty="0" smtClean="0">
              <a:solidFill>
                <a:srgbClr val="996633"/>
              </a:solidFill>
              <a:latin typeface="Times New Roman" pitchFamily="18" charset="0"/>
            </a:endParaRPr>
          </a:p>
        </p:txBody>
      </p:sp>
    </p:spTree>
    <p:extLst>
      <p:ext uri="{BB962C8B-B14F-4D97-AF65-F5344CB8AC3E}">
        <p14:creationId xmlns:p14="http://schemas.microsoft.com/office/powerpoint/2010/main" val="153932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a:xfrm>
            <a:off x="685800" y="152400"/>
            <a:ext cx="7772400" cy="1600200"/>
          </a:xfrm>
          <a:effectLst/>
        </p:spPr>
        <p:txBody>
          <a:bodyPr/>
          <a:lstStyle/>
          <a:p>
            <a:pPr eaLnBrk="1" hangingPunct="1">
              <a:defRPr/>
            </a:pPr>
            <a:r>
              <a:rPr lang="en-US" sz="4800" dirty="0" smtClean="0">
                <a:effectLst>
                  <a:outerShdw blurRad="38100" dist="38100" dir="2700000" algn="tl">
                    <a:srgbClr val="000000">
                      <a:alpha val="43137"/>
                    </a:srgbClr>
                  </a:outerShdw>
                </a:effectLst>
              </a:rPr>
              <a:t>What Does Bible Teach on Fulfilling Sexual Desire?</a:t>
            </a:r>
            <a:endParaRPr lang="en-US" dirty="0" smtClean="0">
              <a:effectLst>
                <a:outerShdw blurRad="38100" dist="38100" dir="2700000" algn="tl">
                  <a:srgbClr val="000000">
                    <a:alpha val="43137"/>
                  </a:srgbClr>
                </a:outerShdw>
              </a:effectLst>
            </a:endParaRPr>
          </a:p>
        </p:txBody>
      </p:sp>
      <p:sp>
        <p:nvSpPr>
          <p:cNvPr id="83971" name="Rectangle 3"/>
          <p:cNvSpPr>
            <a:spLocks noGrp="1" noChangeArrowheads="1"/>
          </p:cNvSpPr>
          <p:nvPr>
            <p:ph type="body" idx="1"/>
          </p:nvPr>
        </p:nvSpPr>
        <p:spPr>
          <a:xfrm>
            <a:off x="0" y="1828800"/>
            <a:ext cx="9220200" cy="5105400"/>
          </a:xfrm>
        </p:spPr>
        <p:txBody>
          <a:bodyPr/>
          <a:lstStyle/>
          <a:p>
            <a:pPr eaLnBrk="1" hangingPunct="1">
              <a:lnSpc>
                <a:spcPct val="90000"/>
              </a:lnSpc>
              <a:spcBef>
                <a:spcPts val="0"/>
              </a:spcBef>
              <a:spcAft>
                <a:spcPts val="400"/>
              </a:spcAft>
              <a:buClr>
                <a:srgbClr val="FFFF00"/>
              </a:buClr>
            </a:pPr>
            <a:r>
              <a:rPr lang="en-US" dirty="0" smtClean="0">
                <a:solidFill>
                  <a:srgbClr val="FFFFFF"/>
                </a:solidFill>
                <a:effectLst/>
                <a:latin typeface="Times New Roman" pitchFamily="18" charset="0"/>
                <a:cs typeface="Times New Roman" pitchFamily="18" charset="0"/>
              </a:rPr>
              <a:t>God’s </a:t>
            </a:r>
            <a:r>
              <a:rPr lang="en-US" dirty="0" smtClean="0">
                <a:solidFill>
                  <a:srgbClr val="FFFFFF"/>
                </a:solidFill>
                <a:effectLst/>
                <a:latin typeface="Times New Roman" pitchFamily="18" charset="0"/>
                <a:cs typeface="Times New Roman" pitchFamily="18" charset="0"/>
              </a:rPr>
              <a:t>pattern: Sexual Gratification Is Only Allowed in God-ordained Marriage (One Man + One Woman)</a:t>
            </a:r>
            <a:endParaRPr lang="en-US" dirty="0" smtClean="0">
              <a:solidFill>
                <a:srgbClr val="FFFFFF"/>
              </a:solidFill>
              <a:effectLst/>
              <a:latin typeface="Times New Roman" pitchFamily="18" charset="0"/>
              <a:cs typeface="Times New Roman" pitchFamily="18" charset="0"/>
            </a:endParaRPr>
          </a:p>
          <a:p>
            <a:pPr lvl="1" eaLnBrk="1" hangingPunct="1">
              <a:lnSpc>
                <a:spcPct val="90000"/>
              </a:lnSpc>
              <a:spcBef>
                <a:spcPts val="0"/>
              </a:spcBef>
              <a:spcAft>
                <a:spcPts val="400"/>
              </a:spcAft>
              <a:buClr>
                <a:srgbClr val="66FFFF"/>
              </a:buClr>
              <a:buFont typeface="Wingdings" pitchFamily="2" charset="2"/>
              <a:buChar char="w"/>
            </a:pPr>
            <a:r>
              <a:rPr lang="en-US" b="1" dirty="0" smtClean="0">
                <a:solidFill>
                  <a:srgbClr val="FFFF00"/>
                </a:solidFill>
                <a:cs typeface="Times New Roman" pitchFamily="18" charset="0"/>
              </a:rPr>
              <a:t>Genesis 2:18-24</a:t>
            </a:r>
          </a:p>
          <a:p>
            <a:pPr lvl="1" eaLnBrk="1" hangingPunct="1">
              <a:lnSpc>
                <a:spcPct val="90000"/>
              </a:lnSpc>
              <a:spcBef>
                <a:spcPts val="0"/>
              </a:spcBef>
              <a:spcAft>
                <a:spcPts val="4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Hebrews 13:4</a:t>
            </a:r>
          </a:p>
          <a:p>
            <a:pPr lvl="1" eaLnBrk="1" hangingPunct="1">
              <a:lnSpc>
                <a:spcPct val="90000"/>
              </a:lnSpc>
              <a:spcBef>
                <a:spcPts val="0"/>
              </a:spcBef>
              <a:spcAft>
                <a:spcPts val="400"/>
              </a:spcAft>
              <a:buClr>
                <a:srgbClr val="66FFFF"/>
              </a:buClr>
              <a:buFont typeface="Wingdings" pitchFamily="2" charset="2"/>
              <a:buChar char="w"/>
            </a:pPr>
            <a:r>
              <a:rPr lang="en-US" b="1" dirty="0" smtClean="0">
                <a:solidFill>
                  <a:srgbClr val="FFFF00"/>
                </a:solidFill>
                <a:cs typeface="Times New Roman" pitchFamily="18" charset="0"/>
              </a:rPr>
              <a:t>Proverbs 5:15-20</a:t>
            </a:r>
            <a:endParaRPr lang="en-US" b="1" dirty="0" smtClean="0">
              <a:solidFill>
                <a:srgbClr val="FFFF00"/>
              </a:solidFill>
              <a:effectLst/>
              <a:latin typeface="Times New Roman" pitchFamily="18" charset="0"/>
              <a:cs typeface="Times New Roman" pitchFamily="18" charset="0"/>
            </a:endParaRPr>
          </a:p>
          <a:p>
            <a:pPr lvl="1" eaLnBrk="1" hangingPunct="1">
              <a:lnSpc>
                <a:spcPct val="90000"/>
              </a:lnSpc>
              <a:spcBef>
                <a:spcPts val="0"/>
              </a:spcBef>
              <a:spcAft>
                <a:spcPts val="4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1 Corinthians </a:t>
            </a:r>
            <a:r>
              <a:rPr lang="en-US" b="1" dirty="0" smtClean="0">
                <a:solidFill>
                  <a:srgbClr val="FFFF00"/>
                </a:solidFill>
                <a:effectLst/>
                <a:latin typeface="Times New Roman" pitchFamily="18" charset="0"/>
                <a:cs typeface="Times New Roman" pitchFamily="18" charset="0"/>
              </a:rPr>
              <a:t>7:2-5</a:t>
            </a:r>
            <a:endParaRPr lang="en-US" b="1" dirty="0" smtClean="0">
              <a:solidFill>
                <a:srgbClr val="FFFF00"/>
              </a:solidFill>
              <a:effectLst/>
              <a:latin typeface="Times New Roman" pitchFamily="18" charset="0"/>
              <a:cs typeface="Times New Roman" pitchFamily="18" charset="0"/>
            </a:endParaRPr>
          </a:p>
          <a:p>
            <a:pPr eaLnBrk="1" hangingPunct="1">
              <a:lnSpc>
                <a:spcPct val="90000"/>
              </a:lnSpc>
              <a:spcBef>
                <a:spcPts val="0"/>
              </a:spcBef>
              <a:spcAft>
                <a:spcPts val="400"/>
              </a:spcAft>
              <a:buClr>
                <a:srgbClr val="FFFF00"/>
              </a:buClr>
            </a:pPr>
            <a:r>
              <a:rPr lang="en-US" dirty="0" smtClean="0">
                <a:solidFill>
                  <a:srgbClr val="FFFFFF"/>
                </a:solidFill>
                <a:cs typeface="Times New Roman" pitchFamily="18" charset="0"/>
              </a:rPr>
              <a:t>Fulfilling sexual desire is a purpose of marriage, not just pro-creation</a:t>
            </a:r>
          </a:p>
          <a:p>
            <a:pPr eaLnBrk="1" hangingPunct="1">
              <a:lnSpc>
                <a:spcPct val="90000"/>
              </a:lnSpc>
              <a:spcBef>
                <a:spcPts val="0"/>
              </a:spcBef>
              <a:spcAft>
                <a:spcPts val="400"/>
              </a:spcAft>
              <a:buClr>
                <a:srgbClr val="FFFF00"/>
              </a:buClr>
            </a:pPr>
            <a:r>
              <a:rPr lang="en-US" dirty="0" smtClean="0">
                <a:solidFill>
                  <a:srgbClr val="FFFFFF"/>
                </a:solidFill>
                <a:cs typeface="Times New Roman" pitchFamily="18" charset="0"/>
              </a:rPr>
              <a:t>Sexual fulfillment outside of God-ordained marriage is without authority from God</a:t>
            </a:r>
            <a:endParaRPr lang="en-US" dirty="0" smtClean="0">
              <a:solidFill>
                <a:srgbClr val="FFFFFF"/>
              </a:solidFill>
              <a:effectLst/>
              <a:latin typeface="Times New Roman" pitchFamily="18" charset="0"/>
              <a:cs typeface="Times New Roman" pitchFamily="18" charset="0"/>
            </a:endParaRPr>
          </a:p>
          <a:p>
            <a:pPr eaLnBrk="1" hangingPunct="1">
              <a:lnSpc>
                <a:spcPct val="90000"/>
              </a:lnSpc>
              <a:spcBef>
                <a:spcPts val="0"/>
              </a:spcBef>
              <a:spcAft>
                <a:spcPts val="400"/>
              </a:spcAft>
              <a:buClr>
                <a:srgbClr val="FFFF00"/>
              </a:buClr>
            </a:pPr>
            <a:r>
              <a:rPr lang="en-US" dirty="0" smtClean="0">
                <a:solidFill>
                  <a:srgbClr val="FFFFFF"/>
                </a:solidFill>
                <a:effectLst/>
                <a:latin typeface="Times New Roman" pitchFamily="18" charset="0"/>
                <a:cs typeface="Times New Roman" pitchFamily="18" charset="0"/>
              </a:rPr>
              <a:t>Homosexuality </a:t>
            </a:r>
            <a:r>
              <a:rPr lang="en-US" dirty="0" smtClean="0">
                <a:solidFill>
                  <a:srgbClr val="FFFFFF"/>
                </a:solidFill>
                <a:cs typeface="Times New Roman" pitchFamily="18" charset="0"/>
              </a:rPr>
              <a:t>never authorized in any arrangement</a:t>
            </a:r>
            <a:endParaRPr lang="en-US" dirty="0" smtClean="0">
              <a:solidFill>
                <a:srgbClr val="FFFFFF"/>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22964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Scale>
                                      <p:cBhvr>
                                        <p:cTn id="7" dur="1000" decel="50000" fill="hold">
                                          <p:stCondLst>
                                            <p:cond delay="0"/>
                                          </p:stCondLst>
                                        </p:cTn>
                                        <p:tgtEl>
                                          <p:spTgt spid="839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3971">
                                            <p:txEl>
                                              <p:pRg st="0" end="0"/>
                                            </p:txEl>
                                          </p:spTgt>
                                        </p:tgtEl>
                                        <p:attrNameLst>
                                          <p:attrName>ppt_x</p:attrName>
                                          <p:attrName>ppt_y</p:attrName>
                                        </p:attrNameLst>
                                      </p:cBhvr>
                                    </p:animMotion>
                                    <p:animEffect transition="in" filter="fade">
                                      <p:cBhvr>
                                        <p:cTn id="9" dur="1000"/>
                                        <p:tgtEl>
                                          <p:spTgt spid="839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3971">
                                            <p:txEl>
                                              <p:pRg st="1" end="1"/>
                                            </p:txEl>
                                          </p:spTgt>
                                        </p:tgtEl>
                                        <p:attrNameLst>
                                          <p:attrName>style.visibility</p:attrName>
                                        </p:attrNameLst>
                                      </p:cBhvr>
                                      <p:to>
                                        <p:strVal val="visible"/>
                                      </p:to>
                                    </p:set>
                                    <p:animScale>
                                      <p:cBhvr>
                                        <p:cTn id="14" dur="1000" decel="50000" fill="hold">
                                          <p:stCondLst>
                                            <p:cond delay="0"/>
                                          </p:stCondLst>
                                        </p:cTn>
                                        <p:tgtEl>
                                          <p:spTgt spid="839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3971">
                                            <p:txEl>
                                              <p:pRg st="1" end="1"/>
                                            </p:txEl>
                                          </p:spTgt>
                                        </p:tgtEl>
                                        <p:attrNameLst>
                                          <p:attrName>ppt_x</p:attrName>
                                          <p:attrName>ppt_y</p:attrName>
                                        </p:attrNameLst>
                                      </p:cBhvr>
                                    </p:animMotion>
                                    <p:animEffect transition="in" filter="fade">
                                      <p:cBhvr>
                                        <p:cTn id="16" dur="1000"/>
                                        <p:tgtEl>
                                          <p:spTgt spid="839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3971">
                                            <p:txEl>
                                              <p:pRg st="2" end="2"/>
                                            </p:txEl>
                                          </p:spTgt>
                                        </p:tgtEl>
                                        <p:attrNameLst>
                                          <p:attrName>style.visibility</p:attrName>
                                        </p:attrNameLst>
                                      </p:cBhvr>
                                      <p:to>
                                        <p:strVal val="visible"/>
                                      </p:to>
                                    </p:set>
                                    <p:animScale>
                                      <p:cBhvr>
                                        <p:cTn id="21" dur="1000" decel="50000" fill="hold">
                                          <p:stCondLst>
                                            <p:cond delay="0"/>
                                          </p:stCondLst>
                                        </p:cTn>
                                        <p:tgtEl>
                                          <p:spTgt spid="839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3971">
                                            <p:txEl>
                                              <p:pRg st="2" end="2"/>
                                            </p:txEl>
                                          </p:spTgt>
                                        </p:tgtEl>
                                        <p:attrNameLst>
                                          <p:attrName>ppt_x</p:attrName>
                                          <p:attrName>ppt_y</p:attrName>
                                        </p:attrNameLst>
                                      </p:cBhvr>
                                    </p:animMotion>
                                    <p:animEffect transition="in" filter="fade">
                                      <p:cBhvr>
                                        <p:cTn id="23" dur="1000"/>
                                        <p:tgtEl>
                                          <p:spTgt spid="839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3971">
                                            <p:txEl>
                                              <p:pRg st="3" end="3"/>
                                            </p:txEl>
                                          </p:spTgt>
                                        </p:tgtEl>
                                        <p:attrNameLst>
                                          <p:attrName>style.visibility</p:attrName>
                                        </p:attrNameLst>
                                      </p:cBhvr>
                                      <p:to>
                                        <p:strVal val="visible"/>
                                      </p:to>
                                    </p:set>
                                    <p:animScale>
                                      <p:cBhvr>
                                        <p:cTn id="28" dur="1000" decel="50000" fill="hold">
                                          <p:stCondLst>
                                            <p:cond delay="0"/>
                                          </p:stCondLst>
                                        </p:cTn>
                                        <p:tgtEl>
                                          <p:spTgt spid="839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3971">
                                            <p:txEl>
                                              <p:pRg st="3" end="3"/>
                                            </p:txEl>
                                          </p:spTgt>
                                        </p:tgtEl>
                                        <p:attrNameLst>
                                          <p:attrName>ppt_x</p:attrName>
                                          <p:attrName>ppt_y</p:attrName>
                                        </p:attrNameLst>
                                      </p:cBhvr>
                                    </p:animMotion>
                                    <p:animEffect transition="in" filter="fade">
                                      <p:cBhvr>
                                        <p:cTn id="30" dur="1000"/>
                                        <p:tgtEl>
                                          <p:spTgt spid="839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83971">
                                            <p:txEl>
                                              <p:pRg st="4" end="4"/>
                                            </p:txEl>
                                          </p:spTgt>
                                        </p:tgtEl>
                                        <p:attrNameLst>
                                          <p:attrName>style.visibility</p:attrName>
                                        </p:attrNameLst>
                                      </p:cBhvr>
                                      <p:to>
                                        <p:strVal val="visible"/>
                                      </p:to>
                                    </p:set>
                                    <p:animScale>
                                      <p:cBhvr>
                                        <p:cTn id="35" dur="1000" decel="50000" fill="hold">
                                          <p:stCondLst>
                                            <p:cond delay="0"/>
                                          </p:stCondLst>
                                        </p:cTn>
                                        <p:tgtEl>
                                          <p:spTgt spid="8397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3971">
                                            <p:txEl>
                                              <p:pRg st="4" end="4"/>
                                            </p:txEl>
                                          </p:spTgt>
                                        </p:tgtEl>
                                        <p:attrNameLst>
                                          <p:attrName>ppt_x</p:attrName>
                                          <p:attrName>ppt_y</p:attrName>
                                        </p:attrNameLst>
                                      </p:cBhvr>
                                    </p:animMotion>
                                    <p:animEffect transition="in" filter="fade">
                                      <p:cBhvr>
                                        <p:cTn id="37" dur="1000"/>
                                        <p:tgtEl>
                                          <p:spTgt spid="8397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3971">
                                            <p:txEl>
                                              <p:pRg st="5" end="5"/>
                                            </p:txEl>
                                          </p:spTgt>
                                        </p:tgtEl>
                                        <p:attrNameLst>
                                          <p:attrName>style.visibility</p:attrName>
                                        </p:attrNameLst>
                                      </p:cBhvr>
                                      <p:to>
                                        <p:strVal val="visible"/>
                                      </p:to>
                                    </p:set>
                                    <p:animScale>
                                      <p:cBhvr>
                                        <p:cTn id="42" dur="1000" decel="50000" fill="hold">
                                          <p:stCondLst>
                                            <p:cond delay="0"/>
                                          </p:stCondLst>
                                        </p:cTn>
                                        <p:tgtEl>
                                          <p:spTgt spid="8397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3971">
                                            <p:txEl>
                                              <p:pRg st="5" end="5"/>
                                            </p:txEl>
                                          </p:spTgt>
                                        </p:tgtEl>
                                        <p:attrNameLst>
                                          <p:attrName>ppt_x</p:attrName>
                                          <p:attrName>ppt_y</p:attrName>
                                        </p:attrNameLst>
                                      </p:cBhvr>
                                    </p:animMotion>
                                    <p:animEffect transition="in" filter="fade">
                                      <p:cBhvr>
                                        <p:cTn id="44" dur="1000"/>
                                        <p:tgtEl>
                                          <p:spTgt spid="8397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83971">
                                            <p:txEl>
                                              <p:pRg st="6" end="6"/>
                                            </p:txEl>
                                          </p:spTgt>
                                        </p:tgtEl>
                                        <p:attrNameLst>
                                          <p:attrName>style.visibility</p:attrName>
                                        </p:attrNameLst>
                                      </p:cBhvr>
                                      <p:to>
                                        <p:strVal val="visible"/>
                                      </p:to>
                                    </p:set>
                                    <p:animScale>
                                      <p:cBhvr>
                                        <p:cTn id="49" dur="1000" decel="50000" fill="hold">
                                          <p:stCondLst>
                                            <p:cond delay="0"/>
                                          </p:stCondLst>
                                        </p:cTn>
                                        <p:tgtEl>
                                          <p:spTgt spid="83971">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83971">
                                            <p:txEl>
                                              <p:pRg st="6" end="6"/>
                                            </p:txEl>
                                          </p:spTgt>
                                        </p:tgtEl>
                                        <p:attrNameLst>
                                          <p:attrName>ppt_x</p:attrName>
                                          <p:attrName>ppt_y</p:attrName>
                                        </p:attrNameLst>
                                      </p:cBhvr>
                                    </p:animMotion>
                                    <p:animEffect transition="in" filter="fade">
                                      <p:cBhvr>
                                        <p:cTn id="51" dur="1000"/>
                                        <p:tgtEl>
                                          <p:spTgt spid="8397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83971">
                                            <p:txEl>
                                              <p:pRg st="7" end="7"/>
                                            </p:txEl>
                                          </p:spTgt>
                                        </p:tgtEl>
                                        <p:attrNameLst>
                                          <p:attrName>style.visibility</p:attrName>
                                        </p:attrNameLst>
                                      </p:cBhvr>
                                      <p:to>
                                        <p:strVal val="visible"/>
                                      </p:to>
                                    </p:set>
                                    <p:animScale>
                                      <p:cBhvr>
                                        <p:cTn id="56" dur="1000" decel="50000" fill="hold">
                                          <p:stCondLst>
                                            <p:cond delay="0"/>
                                          </p:stCondLst>
                                        </p:cTn>
                                        <p:tgtEl>
                                          <p:spTgt spid="83971">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83971">
                                            <p:txEl>
                                              <p:pRg st="7" end="7"/>
                                            </p:txEl>
                                          </p:spTgt>
                                        </p:tgtEl>
                                        <p:attrNameLst>
                                          <p:attrName>ppt_x</p:attrName>
                                          <p:attrName>ppt_y</p:attrName>
                                        </p:attrNameLst>
                                      </p:cBhvr>
                                    </p:animMotion>
                                    <p:animEffect transition="in" filter="fade">
                                      <p:cBhvr>
                                        <p:cTn id="58" dur="1000"/>
                                        <p:tgtEl>
                                          <p:spTgt spid="839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a:xfrm>
            <a:off x="0" y="0"/>
            <a:ext cx="9144000" cy="914400"/>
          </a:xfrm>
          <a:effectLst/>
        </p:spPr>
        <p:txBody>
          <a:bodyPr/>
          <a:lstStyle/>
          <a:p>
            <a:pPr eaLnBrk="1" hangingPunct="1">
              <a:defRPr/>
            </a:pPr>
            <a:r>
              <a:rPr lang="en-US" sz="4400" dirty="0">
                <a:effectLst>
                  <a:outerShdw blurRad="38100" dist="38100" dir="2700000" algn="tl">
                    <a:srgbClr val="000000">
                      <a:alpha val="43137"/>
                    </a:srgbClr>
                  </a:outerShdw>
                </a:effectLst>
              </a:rPr>
              <a:t>Bible Teaching on Sexual Immorality</a:t>
            </a:r>
            <a:endParaRPr lang="en-US" sz="4400" dirty="0" smtClean="0">
              <a:effectLst>
                <a:outerShdw blurRad="38100" dist="38100" dir="2700000" algn="tl">
                  <a:srgbClr val="000000">
                    <a:alpha val="43137"/>
                  </a:srgbClr>
                </a:outerShdw>
              </a:effectLst>
            </a:endParaRPr>
          </a:p>
        </p:txBody>
      </p:sp>
      <p:sp>
        <p:nvSpPr>
          <p:cNvPr id="83971" name="Rectangle 3"/>
          <p:cNvSpPr>
            <a:spLocks noGrp="1" noChangeArrowheads="1"/>
          </p:cNvSpPr>
          <p:nvPr>
            <p:ph type="body" idx="1"/>
          </p:nvPr>
        </p:nvSpPr>
        <p:spPr>
          <a:xfrm>
            <a:off x="0" y="914400"/>
            <a:ext cx="9144000" cy="6019800"/>
          </a:xfrm>
        </p:spPr>
        <p:txBody>
          <a:bodyPr/>
          <a:lstStyle/>
          <a:p>
            <a:pPr eaLnBrk="1" hangingPunct="1">
              <a:lnSpc>
                <a:spcPct val="88000"/>
              </a:lnSpc>
              <a:spcBef>
                <a:spcPts val="0"/>
              </a:spcBef>
              <a:spcAft>
                <a:spcPts val="500"/>
              </a:spcAft>
              <a:buClr>
                <a:srgbClr val="FFFF00"/>
              </a:buClr>
            </a:pPr>
            <a:r>
              <a:rPr lang="en-US" dirty="0" smtClean="0">
                <a:solidFill>
                  <a:srgbClr val="FFFFFF"/>
                </a:solidFill>
                <a:cs typeface="Times New Roman" pitchFamily="18" charset="0"/>
              </a:rPr>
              <a:t>Sexual activity outside of God-ordained marriage is condemned as sinful</a:t>
            </a:r>
          </a:p>
          <a:p>
            <a:pPr eaLnBrk="1" hangingPunct="1">
              <a:lnSpc>
                <a:spcPct val="88000"/>
              </a:lnSpc>
              <a:spcBef>
                <a:spcPts val="0"/>
              </a:spcBef>
              <a:spcAft>
                <a:spcPts val="500"/>
              </a:spcAft>
              <a:buClr>
                <a:srgbClr val="FFFF00"/>
              </a:buClr>
            </a:pPr>
            <a:r>
              <a:rPr lang="en-US" dirty="0" smtClean="0">
                <a:solidFill>
                  <a:srgbClr val="FFFFFF"/>
                </a:solidFill>
                <a:effectLst/>
                <a:latin typeface="Times New Roman" pitchFamily="18" charset="0"/>
                <a:cs typeface="Times New Roman" pitchFamily="18" charset="0"/>
              </a:rPr>
              <a:t>Fornication &amp; Adultery</a:t>
            </a:r>
            <a:endParaRPr lang="en-US" dirty="0" smtClean="0">
              <a:solidFill>
                <a:srgbClr val="FFFFFF"/>
              </a:solidFill>
              <a:effectLst/>
              <a:latin typeface="Times New Roman" pitchFamily="18" charset="0"/>
              <a:cs typeface="Times New Roman" pitchFamily="18" charset="0"/>
            </a:endParaRP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1 </a:t>
            </a:r>
            <a:r>
              <a:rPr lang="en-US" b="1" dirty="0" smtClean="0">
                <a:solidFill>
                  <a:srgbClr val="FFFF00"/>
                </a:solidFill>
                <a:effectLst/>
                <a:latin typeface="Times New Roman" pitchFamily="18" charset="0"/>
                <a:cs typeface="Times New Roman" pitchFamily="18" charset="0"/>
              </a:rPr>
              <a:t>Corinthians 6:9-10, </a:t>
            </a:r>
            <a:r>
              <a:rPr lang="en-US" b="1" dirty="0" smtClean="0">
                <a:solidFill>
                  <a:srgbClr val="FFFF00"/>
                </a:solidFill>
                <a:cs typeface="Times New Roman" pitchFamily="18" charset="0"/>
              </a:rPr>
              <a:t>18</a:t>
            </a:r>
            <a:endParaRPr lang="en-US" b="1" dirty="0" smtClean="0">
              <a:solidFill>
                <a:srgbClr val="FFFF00"/>
              </a:solidFill>
              <a:effectLst/>
              <a:latin typeface="Times New Roman" pitchFamily="18" charset="0"/>
              <a:cs typeface="Times New Roman" pitchFamily="18" charset="0"/>
            </a:endParaRP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1 </a:t>
            </a:r>
            <a:r>
              <a:rPr lang="en-US" b="1" dirty="0" smtClean="0">
                <a:solidFill>
                  <a:srgbClr val="FFFF00"/>
                </a:solidFill>
                <a:effectLst/>
                <a:latin typeface="Times New Roman" pitchFamily="18" charset="0"/>
                <a:cs typeface="Times New Roman" pitchFamily="18" charset="0"/>
              </a:rPr>
              <a:t>Thessalonians </a:t>
            </a:r>
            <a:r>
              <a:rPr lang="en-US" b="1" dirty="0" smtClean="0">
                <a:solidFill>
                  <a:srgbClr val="FFFF00"/>
                </a:solidFill>
                <a:effectLst/>
                <a:latin typeface="Times New Roman" pitchFamily="18" charset="0"/>
                <a:cs typeface="Times New Roman" pitchFamily="18" charset="0"/>
              </a:rPr>
              <a:t>4:1-7</a:t>
            </a: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Ephes</a:t>
            </a:r>
            <a:r>
              <a:rPr lang="en-US" b="1" dirty="0" smtClean="0">
                <a:solidFill>
                  <a:srgbClr val="FFFF00"/>
                </a:solidFill>
                <a:effectLst/>
                <a:latin typeface="Times New Roman" pitchFamily="18" charset="0"/>
                <a:cs typeface="Times New Roman" pitchFamily="18" charset="0"/>
              </a:rPr>
              <a:t>ians </a:t>
            </a:r>
            <a:r>
              <a:rPr lang="en-US" b="1" dirty="0" smtClean="0">
                <a:solidFill>
                  <a:srgbClr val="FFFF00"/>
                </a:solidFill>
                <a:cs typeface="Times New Roman" pitchFamily="18" charset="0"/>
              </a:rPr>
              <a:t>5</a:t>
            </a:r>
            <a:r>
              <a:rPr lang="en-US" b="1" dirty="0" smtClean="0">
                <a:solidFill>
                  <a:srgbClr val="FFFF00"/>
                </a:solidFill>
                <a:effectLst/>
                <a:latin typeface="Times New Roman" pitchFamily="18" charset="0"/>
                <a:cs typeface="Times New Roman" pitchFamily="18" charset="0"/>
              </a:rPr>
              <a:t>:3</a:t>
            </a: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Romans 7:2-3</a:t>
            </a:r>
            <a:endParaRPr lang="en-US" b="1" dirty="0" smtClean="0">
              <a:solidFill>
                <a:srgbClr val="FFFF00"/>
              </a:solidFill>
              <a:effectLst/>
              <a:latin typeface="Times New Roman" pitchFamily="18" charset="0"/>
              <a:cs typeface="Times New Roman" pitchFamily="18" charset="0"/>
            </a:endParaRP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Matthew 19:3-12</a:t>
            </a:r>
          </a:p>
          <a:p>
            <a:pPr eaLnBrk="1" hangingPunct="1">
              <a:lnSpc>
                <a:spcPct val="88000"/>
              </a:lnSpc>
              <a:spcBef>
                <a:spcPts val="0"/>
              </a:spcBef>
              <a:spcAft>
                <a:spcPts val="500"/>
              </a:spcAft>
              <a:buClr>
                <a:srgbClr val="FFFF00"/>
              </a:buClr>
            </a:pPr>
            <a:r>
              <a:rPr lang="en-US" dirty="0" smtClean="0">
                <a:solidFill>
                  <a:srgbClr val="FFFFFF"/>
                </a:solidFill>
                <a:cs typeface="Times New Roman" pitchFamily="18" charset="0"/>
              </a:rPr>
              <a:t>Lasciviousness &amp; Lust</a:t>
            </a:r>
            <a:endParaRPr lang="en-US" dirty="0">
              <a:solidFill>
                <a:srgbClr val="FFFFFF"/>
              </a:solidFill>
              <a:cs typeface="Times New Roman" pitchFamily="18" charset="0"/>
            </a:endParaRP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Mark 7:21-23</a:t>
            </a: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1 Peter 4:1-3</a:t>
            </a:r>
            <a:endParaRPr lang="en-US" b="1" dirty="0">
              <a:solidFill>
                <a:srgbClr val="FFFF00"/>
              </a:solidFill>
              <a:cs typeface="Times New Roman" pitchFamily="18" charset="0"/>
            </a:endParaRPr>
          </a:p>
          <a:p>
            <a:pPr lvl="1" eaLnBrk="1" hangingPunct="1">
              <a:lnSpc>
                <a:spcPct val="88000"/>
              </a:lnSpc>
              <a:spcBef>
                <a:spcPts val="0"/>
              </a:spcBef>
              <a:spcAft>
                <a:spcPts val="500"/>
              </a:spcAft>
              <a:buClr>
                <a:srgbClr val="66FFFF"/>
              </a:buClr>
              <a:buFont typeface="Wingdings" pitchFamily="2" charset="2"/>
              <a:buChar char="w"/>
            </a:pPr>
            <a:r>
              <a:rPr lang="en-US" b="1" dirty="0" smtClean="0">
                <a:solidFill>
                  <a:srgbClr val="FFFF00"/>
                </a:solidFill>
                <a:cs typeface="Times New Roman" pitchFamily="18" charset="0"/>
              </a:rPr>
              <a:t>Romans 13:13-14</a:t>
            </a:r>
            <a:endParaRPr lang="en-US" dirty="0" smtClean="0">
              <a:solidFill>
                <a:srgbClr val="FFFFFF"/>
              </a:solidFill>
              <a:effectLst/>
              <a:latin typeface="Times New Roman" pitchFamily="18" charset="0"/>
              <a:cs typeface="Times New Roman" pitchFamily="18" charset="0"/>
            </a:endParaRPr>
          </a:p>
          <a:p>
            <a:pPr eaLnBrk="1" hangingPunct="1">
              <a:lnSpc>
                <a:spcPct val="88000"/>
              </a:lnSpc>
              <a:spcBef>
                <a:spcPts val="0"/>
              </a:spcBef>
              <a:spcAft>
                <a:spcPts val="500"/>
              </a:spcAft>
              <a:buClr>
                <a:srgbClr val="FFFF00"/>
              </a:buClr>
            </a:pPr>
            <a:r>
              <a:rPr lang="en-US" b="1" dirty="0" smtClean="0">
                <a:solidFill>
                  <a:srgbClr val="FFFFFF"/>
                </a:solidFill>
                <a:cs typeface="Times New Roman" pitchFamily="18" charset="0"/>
              </a:rPr>
              <a:t>Solution: </a:t>
            </a:r>
            <a:r>
              <a:rPr lang="en-US" b="1" i="1" dirty="0" smtClean="0">
                <a:solidFill>
                  <a:srgbClr val="FFC000"/>
                </a:solidFill>
                <a:cs typeface="Times New Roman" pitchFamily="18" charset="0"/>
              </a:rPr>
              <a:t>Ephesians 4:17-24	</a:t>
            </a:r>
            <a:r>
              <a:rPr lang="en-US" sz="3000" dirty="0" smtClean="0">
                <a:solidFill>
                  <a:schemeClr val="bg1"/>
                </a:solidFill>
                <a:cs typeface="Times New Roman" pitchFamily="18" charset="0"/>
              </a:rPr>
              <a:t>Renew mind, stop lust</a:t>
            </a:r>
            <a:endParaRPr lang="en-US" sz="3000" b="1" i="1" dirty="0" smtClean="0">
              <a:solidFill>
                <a:srgbClr val="FFC000"/>
              </a:solidFill>
              <a:effectLst/>
              <a:cs typeface="Times New Roman" pitchFamily="18" charset="0"/>
            </a:endParaRPr>
          </a:p>
        </p:txBody>
      </p:sp>
    </p:spTree>
    <p:extLst>
      <p:ext uri="{BB962C8B-B14F-4D97-AF65-F5344CB8AC3E}">
        <p14:creationId xmlns:p14="http://schemas.microsoft.com/office/powerpoint/2010/main" val="10426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p:cTn id="7" dur="1000" fill="hold"/>
                                        <p:tgtEl>
                                          <p:spTgt spid="8397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397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397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397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3971">
                                            <p:txEl>
                                              <p:pRg st="1" end="1"/>
                                            </p:txEl>
                                          </p:spTgt>
                                        </p:tgtEl>
                                        <p:attrNameLst>
                                          <p:attrName>style.visibility</p:attrName>
                                        </p:attrNameLst>
                                      </p:cBhvr>
                                      <p:to>
                                        <p:strVal val="visible"/>
                                      </p:to>
                                    </p:set>
                                    <p:anim calcmode="lin" valueType="num">
                                      <p:cBhvr>
                                        <p:cTn id="15" dur="10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397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397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839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3971">
                                            <p:txEl>
                                              <p:pRg st="2" end="2"/>
                                            </p:txEl>
                                          </p:spTgt>
                                        </p:tgtEl>
                                        <p:attrNameLst>
                                          <p:attrName>style.visibility</p:attrName>
                                        </p:attrNameLst>
                                      </p:cBhvr>
                                      <p:to>
                                        <p:strVal val="visible"/>
                                      </p:to>
                                    </p:set>
                                    <p:anim calcmode="lin" valueType="num">
                                      <p:cBhvr>
                                        <p:cTn id="23" dur="10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8397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83971">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8397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3971">
                                            <p:txEl>
                                              <p:pRg st="3" end="3"/>
                                            </p:txEl>
                                          </p:spTgt>
                                        </p:tgtEl>
                                        <p:attrNameLst>
                                          <p:attrName>style.visibility</p:attrName>
                                        </p:attrNameLst>
                                      </p:cBhvr>
                                      <p:to>
                                        <p:strVal val="visible"/>
                                      </p:to>
                                    </p:set>
                                    <p:anim calcmode="lin" valueType="num">
                                      <p:cBhvr>
                                        <p:cTn id="31" dur="1000" fill="hold"/>
                                        <p:tgtEl>
                                          <p:spTgt spid="8397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8397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83971">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8397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83971">
                                            <p:txEl>
                                              <p:pRg st="4" end="4"/>
                                            </p:txEl>
                                          </p:spTgt>
                                        </p:tgtEl>
                                        <p:attrNameLst>
                                          <p:attrName>style.visibility</p:attrName>
                                        </p:attrNameLst>
                                      </p:cBhvr>
                                      <p:to>
                                        <p:strVal val="visible"/>
                                      </p:to>
                                    </p:set>
                                    <p:anim calcmode="lin" valueType="num">
                                      <p:cBhvr>
                                        <p:cTn id="39" dur="1000" fill="hold"/>
                                        <p:tgtEl>
                                          <p:spTgt spid="8397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397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3971">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8397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83971">
                                            <p:txEl>
                                              <p:pRg st="5" end="5"/>
                                            </p:txEl>
                                          </p:spTgt>
                                        </p:tgtEl>
                                        <p:attrNameLst>
                                          <p:attrName>style.visibility</p:attrName>
                                        </p:attrNameLst>
                                      </p:cBhvr>
                                      <p:to>
                                        <p:strVal val="visible"/>
                                      </p:to>
                                    </p:set>
                                    <p:anim calcmode="lin" valueType="num">
                                      <p:cBhvr>
                                        <p:cTn id="47" dur="1000" fill="hold"/>
                                        <p:tgtEl>
                                          <p:spTgt spid="8397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8397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83971">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83971">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83971">
                                            <p:txEl>
                                              <p:pRg st="6" end="6"/>
                                            </p:txEl>
                                          </p:spTgt>
                                        </p:tgtEl>
                                        <p:attrNameLst>
                                          <p:attrName>style.visibility</p:attrName>
                                        </p:attrNameLst>
                                      </p:cBhvr>
                                      <p:to>
                                        <p:strVal val="visible"/>
                                      </p:to>
                                    </p:set>
                                    <p:anim calcmode="lin" valueType="num">
                                      <p:cBhvr>
                                        <p:cTn id="55" dur="1000" fill="hold"/>
                                        <p:tgtEl>
                                          <p:spTgt spid="8397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8397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83971">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8397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83971">
                                            <p:txEl>
                                              <p:pRg st="7" end="7"/>
                                            </p:txEl>
                                          </p:spTgt>
                                        </p:tgtEl>
                                        <p:attrNameLst>
                                          <p:attrName>style.visibility</p:attrName>
                                        </p:attrNameLst>
                                      </p:cBhvr>
                                      <p:to>
                                        <p:strVal val="visible"/>
                                      </p:to>
                                    </p:set>
                                    <p:anim calcmode="lin" valueType="num">
                                      <p:cBhvr>
                                        <p:cTn id="63" dur="1000" fill="hold"/>
                                        <p:tgtEl>
                                          <p:spTgt spid="83971">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83971">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83971">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83971">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83971">
                                            <p:txEl>
                                              <p:pRg st="8" end="8"/>
                                            </p:txEl>
                                          </p:spTgt>
                                        </p:tgtEl>
                                        <p:attrNameLst>
                                          <p:attrName>style.visibility</p:attrName>
                                        </p:attrNameLst>
                                      </p:cBhvr>
                                      <p:to>
                                        <p:strVal val="visible"/>
                                      </p:to>
                                    </p:set>
                                    <p:anim calcmode="lin" valueType="num">
                                      <p:cBhvr>
                                        <p:cTn id="71" dur="1000" fill="hold"/>
                                        <p:tgtEl>
                                          <p:spTgt spid="83971">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83971">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83971">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83971">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83971">
                                            <p:txEl>
                                              <p:pRg st="9" end="9"/>
                                            </p:txEl>
                                          </p:spTgt>
                                        </p:tgtEl>
                                        <p:attrNameLst>
                                          <p:attrName>style.visibility</p:attrName>
                                        </p:attrNameLst>
                                      </p:cBhvr>
                                      <p:to>
                                        <p:strVal val="visible"/>
                                      </p:to>
                                    </p:set>
                                    <p:anim calcmode="lin" valueType="num">
                                      <p:cBhvr>
                                        <p:cTn id="79" dur="1000" fill="hold"/>
                                        <p:tgtEl>
                                          <p:spTgt spid="83971">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83971">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83971">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83971">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83971">
                                            <p:txEl>
                                              <p:pRg st="10" end="10"/>
                                            </p:txEl>
                                          </p:spTgt>
                                        </p:tgtEl>
                                        <p:attrNameLst>
                                          <p:attrName>style.visibility</p:attrName>
                                        </p:attrNameLst>
                                      </p:cBhvr>
                                      <p:to>
                                        <p:strVal val="visible"/>
                                      </p:to>
                                    </p:set>
                                    <p:anim calcmode="lin" valueType="num">
                                      <p:cBhvr>
                                        <p:cTn id="87" dur="1000" fill="hold"/>
                                        <p:tgtEl>
                                          <p:spTgt spid="83971">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83971">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83971">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83971">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83971">
                                            <p:txEl>
                                              <p:pRg st="11" end="11"/>
                                            </p:txEl>
                                          </p:spTgt>
                                        </p:tgtEl>
                                        <p:attrNameLst>
                                          <p:attrName>style.visibility</p:attrName>
                                        </p:attrNameLst>
                                      </p:cBhvr>
                                      <p:to>
                                        <p:strVal val="visible"/>
                                      </p:to>
                                    </p:set>
                                    <p:anim calcmode="lin" valueType="num">
                                      <p:cBhvr>
                                        <p:cTn id="95" dur="1000" fill="hold"/>
                                        <p:tgtEl>
                                          <p:spTgt spid="83971">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83971">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83971">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839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theme/theme1.xml><?xml version="1.0" encoding="utf-8"?>
<a:theme xmlns:a="http://schemas.openxmlformats.org/drawingml/2006/main" name="BlueSpeed">
  <a:themeElements>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Spe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Spe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Spe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Spe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Spe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Spe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Spe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Designs\BlueSpeed.ppt</Template>
  <TotalTime>23627</TotalTime>
  <Words>207</Words>
  <Application>Microsoft Office PowerPoint</Application>
  <PresentationFormat>Letter Paper (8.5x11 in)</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BlueSpeed</vt:lpstr>
      <vt:lpstr>Repentance &amp; Its Works</vt:lpstr>
      <vt:lpstr>PowerPoint Presentation</vt:lpstr>
      <vt:lpstr>Repentance &amp; 2 Cor. 7</vt:lpstr>
      <vt:lpstr>What Kind Of works are worthy of repentance?</vt:lpstr>
      <vt:lpstr>No Sexual Immorality</vt:lpstr>
      <vt:lpstr>What Does Bible Teach on Fulfilling Sexual Desire?</vt:lpstr>
      <vt:lpstr>Bible Teaching on Sexual Immorality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Repentance</dc:title>
  <dc:creator>Harry Osborne</dc:creator>
  <cp:lastModifiedBy>Harry</cp:lastModifiedBy>
  <cp:revision>60</cp:revision>
  <cp:lastPrinted>1998-05-30T20:15:40Z</cp:lastPrinted>
  <dcterms:created xsi:type="dcterms:W3CDTF">1998-05-30T17:43:04Z</dcterms:created>
  <dcterms:modified xsi:type="dcterms:W3CDTF">2013-04-07T12:18:21Z</dcterms:modified>
</cp:coreProperties>
</file>