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256" r:id="rId2"/>
    <p:sldId id="503" r:id="rId3"/>
    <p:sldId id="504" r:id="rId4"/>
    <p:sldId id="505" r:id="rId5"/>
    <p:sldId id="506" r:id="rId6"/>
    <p:sldId id="257" r:id="rId7"/>
    <p:sldId id="500" r:id="rId8"/>
    <p:sldId id="501" r:id="rId9"/>
    <p:sldId id="507" r:id="rId10"/>
    <p:sldId id="508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3" d="100"/>
          <a:sy n="63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0F075DF-3BD0-4A32-BCDA-CBF9F3167C90}" type="datetimeFigureOut">
              <a:rPr lang="en-US"/>
              <a:pPr/>
              <a:t>8/10/13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E218714-E051-4FA5-BEFA-EA4885AAA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986BB9-2649-446F-B0A3-F400982B0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6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31E22-80E6-43B6-B853-AD87BC95987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82088E-0993-476D-B32F-993D6C5F10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52EB5-437C-42A0-A8A4-5C472B15D6A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C05F8-869E-4D54-9CC1-DC209CD29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B02C-99B3-4C5D-847F-0D9CBCA6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4AE9-1913-4871-AD51-304CA9B07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CF777-6248-4343-8B5F-352DCBD9A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B6F1-0B29-457A-988A-87535D87B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CD7B-ACC7-42D1-A969-9DE401215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C842-9B13-4972-92E0-DFC4A227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3EC8-9690-4288-A4A9-B6F0177B8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7CB9-458A-425D-B5BB-7D4ED68A7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DCA7A-2C24-49EC-8C61-4F8774A0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6F162-84EB-4B35-8405-48BBDF32E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F5D8529-7322-4923-8C2E-A67687F7D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 smtClean="0">
                <a:solidFill>
                  <a:schemeClr val="tx2"/>
                </a:solidFill>
                <a:latin typeface="Arial"/>
                <a:cs typeface="Arial"/>
              </a:rPr>
              <a:t>“Prove Yourself A Man”</a:t>
            </a:r>
            <a:endParaRPr lang="en-US" sz="7200" i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766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/>
                </a:solidFill>
                <a:latin typeface="Apple Chancery"/>
                <a:cs typeface="Apple Chancery"/>
              </a:rPr>
              <a:t>1 Kings 2:1-3</a:t>
            </a:r>
            <a:endParaRPr lang="en-US" sz="4800" dirty="0">
              <a:solidFill>
                <a:schemeClr val="tx2"/>
              </a:solidFill>
              <a:latin typeface="Apple Chancery"/>
              <a:cs typeface="Apple Chancery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character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Avoid debt and sloth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Know what is an abomination</a:t>
            </a:r>
            <a:endParaRPr lang="en-US" sz="4800" dirty="0" smtClean="0"/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3:5-12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Matt. 6:33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05061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8305800" cy="6096000"/>
          </a:xfrm>
        </p:spPr>
        <p:txBody>
          <a:bodyPr/>
          <a:lstStyle/>
          <a:p>
            <a:pPr algn="ctr" eaLnBrk="1" hangingPunct="1">
              <a:buNone/>
            </a:pPr>
            <a:endParaRPr lang="en-US" sz="6000" dirty="0" smtClean="0"/>
          </a:p>
          <a:p>
            <a:pPr algn="ctr" eaLnBrk="1" hangingPunct="1">
              <a:buNone/>
            </a:pPr>
            <a:r>
              <a:rPr lang="en-US" sz="6000" i="1" dirty="0" smtClean="0"/>
              <a:t>Is The Word of God The Guide of Your Life?</a:t>
            </a:r>
          </a:p>
          <a:p>
            <a:pPr algn="ctr" eaLnBrk="1" hangingPunct="1">
              <a:buNone/>
            </a:pPr>
            <a:endParaRPr lang="en-US" sz="6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goals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Seek wisdom &amp; understanding</a:t>
            </a:r>
            <a:endParaRPr lang="en-US" sz="4800" dirty="0" smtClean="0"/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</a:t>
            </a:r>
            <a:r>
              <a:rPr lang="en-US" sz="4400" i="1" dirty="0" smtClean="0"/>
              <a:t>2:1-9</a:t>
            </a:r>
            <a:endParaRPr lang="en-US" sz="4400" i="1" dirty="0" smtClean="0"/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3:13-18</a:t>
            </a:r>
          </a:p>
        </p:txBody>
      </p:sp>
    </p:spTree>
    <p:extLst>
      <p:ext uri="{BB962C8B-B14F-4D97-AF65-F5344CB8AC3E}">
        <p14:creationId xmlns:p14="http://schemas.microsoft.com/office/powerpoint/2010/main" val="137130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goals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Seek wisdom &amp; understanding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Acknowledge God’s role in your life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3:5-12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3:25-26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Matt. 6:33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25702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relationships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Avoid the harlot</a:t>
            </a:r>
            <a:endParaRPr lang="en-US" sz="4800" dirty="0" smtClean="0"/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5:1-14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6:23-35</a:t>
            </a:r>
          </a:p>
        </p:txBody>
      </p:sp>
    </p:spTree>
    <p:extLst>
      <p:ext uri="{BB962C8B-B14F-4D97-AF65-F5344CB8AC3E}">
        <p14:creationId xmlns:p14="http://schemas.microsoft.com/office/powerpoint/2010/main" val="347325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relationships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Avoid the harlot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Love your wife</a:t>
            </a:r>
            <a:endParaRPr lang="en-US" sz="4800" dirty="0" smtClean="0"/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err="1" smtClean="0"/>
              <a:t>Ecc</a:t>
            </a:r>
            <a:r>
              <a:rPr lang="en-US" sz="4400" i="1" dirty="0" smtClean="0"/>
              <a:t>. 9:9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Heb. 13:4</a:t>
            </a:r>
          </a:p>
        </p:txBody>
      </p:sp>
    </p:spTree>
    <p:extLst>
      <p:ext uri="{BB962C8B-B14F-4D97-AF65-F5344CB8AC3E}">
        <p14:creationId xmlns:p14="http://schemas.microsoft.com/office/powerpoint/2010/main" val="179976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counselors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Fear God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1:7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smtClean="0"/>
              <a:t>Prov. 9:10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err="1" smtClean="0"/>
              <a:t>Ecc</a:t>
            </a:r>
            <a:r>
              <a:rPr lang="en-US" sz="4400" i="1" dirty="0" smtClean="0"/>
              <a:t>. 8:12</a:t>
            </a:r>
          </a:p>
          <a:p>
            <a:pPr marL="1485900" lvl="2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400" i="1" dirty="0" err="1" smtClean="0"/>
              <a:t>Ecc</a:t>
            </a:r>
            <a:r>
              <a:rPr lang="en-US" sz="4400" i="1" dirty="0" smtClean="0"/>
              <a:t>. 12:13</a:t>
            </a:r>
            <a:endParaRPr lang="en-US" sz="44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counselors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Fear </a:t>
            </a:r>
            <a:r>
              <a:rPr lang="en-US" sz="4800" dirty="0" smtClean="0"/>
              <a:t>God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Listen to your parents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1:8-9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6:20-22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70083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counselors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Fear </a:t>
            </a:r>
            <a:r>
              <a:rPr lang="en-US" sz="4800" dirty="0" smtClean="0"/>
              <a:t>God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Listen to your parents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Beware of Evil Companions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1:10-19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1 Cor. 10:33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endParaRPr lang="en-US" sz="4800" dirty="0" smtClean="0"/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44799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571500" indent="-571500" algn="ctr" eaLnBrk="1" hangingPunct="1">
              <a:lnSpc>
                <a:spcPct val="90000"/>
              </a:lnSpc>
              <a:buNone/>
            </a:pP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Take heed to your </a:t>
            </a:r>
            <a:r>
              <a:rPr lang="en-US" sz="4800" i="1" u="sng" dirty="0" smtClean="0">
                <a:solidFill>
                  <a:schemeClr val="tx2">
                    <a:lumMod val="75000"/>
                  </a:schemeClr>
                </a:solidFill>
              </a:rPr>
              <a:t>character</a:t>
            </a:r>
            <a:endParaRPr lang="en-US" sz="48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sz="4800" dirty="0" smtClean="0"/>
              <a:t>Avoid debt and sloth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Prov. 3:5-12</a:t>
            </a:r>
          </a:p>
          <a:p>
            <a:pPr marL="1085850" lvl="1" indent="-6858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4800" dirty="0" smtClean="0"/>
              <a:t>Matt. 6:33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4409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24081</TotalTime>
  <Words>262</Words>
  <Application>Microsoft Macintosh PowerPoint</Application>
  <PresentationFormat>On-screen Show (4:3)</PresentationFormat>
  <Paragraphs>60</Paragraphs>
  <Slides>11</Slides>
  <Notes>11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Hogland</dc:creator>
  <cp:lastModifiedBy>Tyler Hogland</cp:lastModifiedBy>
  <cp:revision>740</cp:revision>
  <dcterms:created xsi:type="dcterms:W3CDTF">2009-07-07T21:37:33Z</dcterms:created>
  <dcterms:modified xsi:type="dcterms:W3CDTF">2013-08-11T13:25:49Z</dcterms:modified>
</cp:coreProperties>
</file>