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36"/>
    <a:srgbClr val="500050"/>
    <a:srgbClr val="460046"/>
    <a:srgbClr val="660066"/>
    <a:srgbClr val="004F9E"/>
    <a:srgbClr val="003366"/>
    <a:srgbClr val="FFFF66"/>
    <a:srgbClr val="FFFFFF"/>
    <a:srgbClr val="000066"/>
    <a:srgbClr val="00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4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8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5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9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1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0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AFE0-C218-43C4-8725-A674FA3633F3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71A0-88F0-4690-9465-4A22B0F5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0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61000">
              <a:srgbClr val="360036"/>
            </a:gs>
            <a:gs pos="100000">
              <a:srgbClr val="500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3406AFE0-C218-43C4-8725-A674FA3633F3}" type="datetimeFigureOut">
              <a:rPr lang="en-US" smtClean="0"/>
              <a:pPr/>
              <a:t>10/5/2013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0C471A0-88F0-4690-9465-4A22B0F5D8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3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Almighty Lord &amp; the Power of His Word</a:t>
            </a:r>
            <a:endParaRPr lang="en-US" sz="7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762000"/>
          </a:xfrm>
        </p:spPr>
        <p:txBody>
          <a:bodyPr>
            <a:normAutofit lnSpcReduction="10000"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Isaiah 55:6-11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009" y="3048000"/>
            <a:ext cx="546019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55:6-11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611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9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Seek the LORD while He may be found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call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upon Him while He is near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Let the wicked forsake his way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unrighteous man his thoughts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let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him return to the LORD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 will have mercy on him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our God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for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 will abundantly pardon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“For My thoughts are not your thoughts, nor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are your ways My ways,” says the LORD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“For as the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heavens are higher than the earth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My ways higher than your ways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My thoughts than your thoughts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rain comes down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the snow from heaven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 not return there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water the earth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make it bring forth and bud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that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may give seed to the 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sower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bread to the eater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shall My word be that goes forth from My mouth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it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shall not return to Me void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ut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shall accomplish what I please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shall prosper in the thing for which I sent it</a:t>
            </a:r>
            <a:r>
              <a:rPr lang="en-US" sz="29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9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Almighty Is Not Our Equal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8674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 He is not a man, as I am</a:t>
            </a:r>
            <a:r>
              <a:rPr lang="en-US" dirty="0" smtClean="0">
                <a:solidFill>
                  <a:schemeClr val="bg1"/>
                </a:solidFill>
              </a:rPr>
              <a:t>, that</a:t>
            </a:r>
            <a:r>
              <a:rPr lang="en-US" dirty="0">
                <a:solidFill>
                  <a:schemeClr val="bg1"/>
                </a:solidFill>
              </a:rPr>
              <a:t> I may answer Him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>
                <a:solidFill>
                  <a:schemeClr val="bg1"/>
                </a:solidFill>
              </a:rPr>
              <a:t>that we should go to court together</a:t>
            </a:r>
            <a:r>
              <a:rPr lang="en-US" dirty="0" smtClean="0">
                <a:solidFill>
                  <a:schemeClr val="bg1"/>
                </a:solidFill>
              </a:rPr>
              <a:t>. Nor </a:t>
            </a:r>
            <a:r>
              <a:rPr lang="en-US" dirty="0">
                <a:solidFill>
                  <a:schemeClr val="bg1"/>
                </a:solidFill>
              </a:rPr>
              <a:t>is there any mediator between us</a:t>
            </a:r>
            <a:r>
              <a:rPr lang="en-US" dirty="0" smtClean="0">
                <a:solidFill>
                  <a:schemeClr val="bg1"/>
                </a:solidFill>
              </a:rPr>
              <a:t>, who</a:t>
            </a:r>
            <a:r>
              <a:rPr lang="en-US" dirty="0">
                <a:solidFill>
                  <a:schemeClr val="bg1"/>
                </a:solidFill>
              </a:rPr>
              <a:t> may lay his hand on us </a:t>
            </a:r>
            <a:r>
              <a:rPr lang="en-US" dirty="0" smtClean="0">
                <a:solidFill>
                  <a:schemeClr val="bg1"/>
                </a:solidFill>
              </a:rPr>
              <a:t>both (</a:t>
            </a:r>
            <a:r>
              <a:rPr lang="en-US" b="1" i="1" dirty="0" smtClean="0">
                <a:solidFill>
                  <a:srgbClr val="FFFF00"/>
                </a:solidFill>
              </a:rPr>
              <a:t>Job 9:32-33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God’s nature is infinitely greater than man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cs typeface="Times New Roman" pitchFamily="18" charset="0"/>
              </a:rPr>
              <a:t>Isaiah 45:5-9		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Woe to man that quarrels with Maker</a:t>
            </a:r>
            <a:endParaRPr lang="en-US" b="1" i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cs typeface="Times New Roman" pitchFamily="18" charset="0"/>
              </a:rPr>
              <a:t>Isaiah 40:22-23	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Man as a grasshopper before 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cs typeface="Times New Roman" pitchFamily="18" charset="0"/>
              </a:rPr>
              <a:t>Isaiah 55:8-9	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	His thoughts &amp; ways far above man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We should be silent, depending on God for direction</a:t>
            </a:r>
            <a:endParaRPr lang="en-US" dirty="0">
              <a:solidFill>
                <a:srgbClr val="FFFFFF"/>
              </a:solidFill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cs typeface="Times New Roman" pitchFamily="18" charset="0"/>
              </a:rPr>
              <a:t>Job 40:1-3	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Cannot contend with God; put hand on mouth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cs typeface="Times New Roman" pitchFamily="18" charset="0"/>
              </a:rPr>
              <a:t>Habakkuk 2:20	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“Let all the earth keep silence…”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cs typeface="Times New Roman" pitchFamily="18" charset="0"/>
              </a:rPr>
              <a:t>Lamentations 3:25-28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  In all things God speaks, we listen</a:t>
            </a:r>
            <a:endParaRPr lang="en-US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6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Must Submit to Infinite God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86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of man walking in his own way is not good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65:2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Results in rebellion against God</a:t>
            </a: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14:12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Man thinks right, but end is ways of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to God is foundational to acceptance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4:7-10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Begins &amp; ends with subjection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humility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5:6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Humble self under mighty hand of God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2:20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Crucify self &amp; life given over to Christ</a:t>
            </a: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Rom.6:11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Dead to sin, but alive unto God in Christ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16:25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Man thinks right, but end is ways of death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makes service possible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12:1-2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95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Is Sufficient to Its Cause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a purpose for His word – to separate those who seek to be like God from those who do not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is sufficient to accomplish His purpose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3:16-17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rebellion against God</a:t>
            </a:r>
          </a:p>
          <a:p>
            <a:pPr lvl="1" indent="-347663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20:32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Word able to build up &amp; give inheritance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that purpose achieved by God’s word?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4:11-12	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 at the heart of man to test its values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2:13-15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Calls man to salvation &amp; sanctification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347663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2:13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accepted as of God to work within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salvation not result of word, not its fault – God’s word always accomplishes its purpose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29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161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The Word of God Always Has Power to Accomplish His Will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181600"/>
            <a:ext cx="68580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Let It Work His Will in You?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16100"/>
            <a:ext cx="4876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1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110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Almighty Lord &amp; the Power of His Word</vt:lpstr>
      <vt:lpstr>Isaiah 55:6-11</vt:lpstr>
      <vt:lpstr>The Almighty Is Not Our Equal</vt:lpstr>
      <vt:lpstr>Man Must Submit to Infinite God</vt:lpstr>
      <vt:lpstr>God’s Word Is Sufficient to Its Cause</vt:lpstr>
      <vt:lpstr>The Word of God Always Has Power to Accomplish His Will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Lord, His Word &amp; Its Effect</dc:title>
  <dc:creator>Harry</dc:creator>
  <cp:lastModifiedBy>Harry</cp:lastModifiedBy>
  <cp:revision>21</cp:revision>
  <dcterms:created xsi:type="dcterms:W3CDTF">2011-12-03T23:00:02Z</dcterms:created>
  <dcterms:modified xsi:type="dcterms:W3CDTF">2013-10-06T04:13:31Z</dcterms:modified>
</cp:coreProperties>
</file>