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9" r:id="rId2"/>
    <p:sldId id="384" r:id="rId3"/>
    <p:sldId id="386" r:id="rId4"/>
    <p:sldId id="385" r:id="rId5"/>
    <p:sldId id="388" r:id="rId6"/>
    <p:sldId id="387" r:id="rId7"/>
    <p:sldId id="389" r:id="rId8"/>
    <p:sldId id="354" r:id="rId9"/>
    <p:sldId id="380" r:id="rId10"/>
    <p:sldId id="382" r:id="rId11"/>
    <p:sldId id="38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9071B"/>
    <a:srgbClr val="001932"/>
    <a:srgbClr val="003366"/>
    <a:srgbClr val="11F14C"/>
    <a:srgbClr val="00FF00"/>
    <a:srgbClr val="008000"/>
    <a:srgbClr val="DF1809"/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7" autoAdjust="0"/>
    <p:restoredTop sz="94684" autoAdjust="0"/>
  </p:normalViewPr>
  <p:slideViewPr>
    <p:cSldViewPr>
      <p:cViewPr varScale="1">
        <p:scale>
          <a:sx n="71" d="100"/>
          <a:sy n="71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3ADCBDD9-DA48-4B94-9777-1679F201D7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7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fld id="{98C6F39D-F491-497E-9850-8BD13B9BB5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4092493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F5341-5D32-46CA-99EC-0D1E54FF4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96B45-4D9D-49F7-84A1-8594D69CC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97E59-01C4-4AA2-878F-06475A7DB2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7FBBE-4A35-48BC-B031-53128044B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21354-C82C-4C15-A056-06180C239F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A879C-07BF-470F-8D00-5F24A411AB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A8F0E-2CAF-4ED4-9DDD-26AC35201A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917F2-0540-448A-BECB-D9105F639E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F5DF4-768A-4A3A-983A-B8C833CBE9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59EC85-E154-4FC8-96A1-4E84B0CC8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0F04B-39BA-4905-9C41-E149888B7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1932"/>
            </a:gs>
            <a:gs pos="100000">
              <a:srgbClr val="0033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2A84B2AB-AFE4-43B7-B45C-4BF6DB0FEB7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107950" y="107950"/>
            <a:ext cx="8928100" cy="6642100"/>
            <a:chOff x="68" y="68"/>
            <a:chExt cx="5624" cy="418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8" y="68"/>
              <a:ext cx="5624" cy="4184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tint val="80000"/>
                    <a:invGamma/>
                  </a:srgbClr>
                </a:gs>
                <a:gs pos="50000">
                  <a:srgbClr val="00279F"/>
                </a:gs>
                <a:gs pos="100000">
                  <a:srgbClr val="00279F">
                    <a:gamma/>
                    <a:tint val="80000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151" y="140"/>
              <a:ext cx="5469" cy="4036"/>
            </a:xfrm>
            <a:prstGeom prst="rect">
              <a:avLst/>
            </a:prstGeom>
            <a:gradFill rotWithShape="0">
              <a:gsLst>
                <a:gs pos="0">
                  <a:srgbClr val="00279F"/>
                </a:gs>
                <a:gs pos="50000">
                  <a:srgbClr val="00279F">
                    <a:gamma/>
                    <a:tint val="70196"/>
                    <a:invGamma/>
                  </a:srgbClr>
                </a:gs>
                <a:gs pos="100000">
                  <a:srgbClr val="00279F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91" y="188"/>
              <a:ext cx="5377" cy="3944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tint val="70196"/>
                    <a:invGamma/>
                  </a:srgbClr>
                </a:gs>
                <a:gs pos="50000">
                  <a:srgbClr val="00279F"/>
                </a:gs>
                <a:gs pos="100000">
                  <a:srgbClr val="00279F">
                    <a:gamma/>
                    <a:tint val="70196"/>
                    <a:invGamma/>
                  </a:srgbClr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72" y="272"/>
              <a:ext cx="5216" cy="3776"/>
            </a:xfrm>
            <a:prstGeom prst="rect">
              <a:avLst/>
            </a:prstGeom>
            <a:gradFill rotWithShape="0">
              <a:gsLst>
                <a:gs pos="0">
                  <a:srgbClr val="00279F">
                    <a:gamma/>
                    <a:shade val="29804"/>
                    <a:invGamma/>
                  </a:srgbClr>
                </a:gs>
                <a:gs pos="100000">
                  <a:srgbClr val="00279F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Char char="–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2057400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God’s Warning &amp; Faith’s Action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515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Hebrews 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11:7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 Saved </a:t>
            </a:r>
            <a:r>
              <a:rPr lang="en-US" sz="4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His </a:t>
            </a:r>
            <a:r>
              <a:rPr lang="en-US" sz="4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Own Family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5029200"/>
          </a:xfrm>
        </p:spPr>
        <p:txBody>
          <a:bodyPr/>
          <a:lstStyle/>
          <a:p>
            <a:pPr marL="450850" indent="-450850">
              <a:buClr>
                <a:srgbClr val="FFFF00"/>
              </a:buClr>
              <a:buSzPct val="125000"/>
              <a:buFont typeface="Arial" pitchFamily="34" charset="0"/>
              <a:buChar char="•"/>
            </a:pPr>
            <a:r>
              <a:rPr lang="en-US" sz="3600" dirty="0"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Preaching of Noah is commended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6638" lvl="1" indent="-468313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Pet. 2:5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preacher of righteousness</a:t>
            </a:r>
          </a:p>
          <a:p>
            <a:pPr marL="1036638" lvl="1" indent="-468313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Pet. 3:18-20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souls in prison (sin)</a:t>
            </a:r>
          </a:p>
          <a:p>
            <a:pPr marL="1036638" lvl="1" indent="-468313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rebuke for failure to change all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indent="-450850">
              <a:buClr>
                <a:srgbClr val="FFFF00"/>
              </a:buClr>
              <a:buSzPct val="125000"/>
              <a:buFont typeface="Arial" pitchFamily="34" charset="0"/>
              <a:buChar char="•"/>
            </a:pPr>
            <a:r>
              <a:rPr lang="en-US" sz="3600" dirty="0"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first teach our families truth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6638" lvl="1" indent="-468313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Deut. 6:7</a:t>
            </a:r>
            <a:r>
              <a:rPr lang="en-US" sz="3200" b="1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&amp;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Monotype Sorts" pitchFamily="2" charset="2"/>
              </a:rPr>
              <a:t> </a:t>
            </a: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Josh. 24:15</a:t>
            </a:r>
            <a:endParaRPr lang="en-US" sz="3200" b="1" i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36638" lvl="1" indent="-468313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Eph. 6:4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0850" indent="-450850">
              <a:buClr>
                <a:srgbClr val="FFFF00"/>
              </a:buClr>
              <a:buSzPct val="125000"/>
              <a:buFont typeface="Arial" pitchFamily="34" charset="0"/>
              <a:buChar char="•"/>
            </a:pPr>
            <a:r>
              <a:rPr lang="en-US" sz="3600" dirty="0"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 opportunity with </a:t>
            </a:r>
            <a:r>
              <a:rPr lang="en-US" sz="3600" dirty="0" smtClean="0"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4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Separation Made </a:t>
            </a:r>
            <a:r>
              <a:rPr lang="en-US" sz="4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4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4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Word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5334000"/>
          </a:xfrm>
        </p:spPr>
        <p:txBody>
          <a:bodyPr/>
          <a:lstStyle/>
          <a:p>
            <a:pPr marL="442913" indent="-442913">
              <a:buClr>
                <a:srgbClr val="FFFF00"/>
              </a:buClr>
              <a:buSzPct val="125000"/>
              <a:buFont typeface="Arial" pitchFamily="34" charset="0"/>
              <a:buChar char="•"/>
            </a:pPr>
            <a:r>
              <a:rPr lang="en-US" sz="3600" dirty="0"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Preaching truth condemns world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5525" lvl="1" indent="-4572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2:37	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Pricked hearts to obedience</a:t>
            </a:r>
            <a:endParaRPr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5525" lvl="1" indent="-4572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24:25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Terrified, but negligent</a:t>
            </a:r>
            <a:endParaRPr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5525" lvl="1" indent="-4572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16:8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Convicts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of sin, righteousness…</a:t>
            </a:r>
            <a:endParaRPr lang="en-US" sz="3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5525" lvl="1" indent="-4572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preach truth to convict sinner</a:t>
            </a:r>
          </a:p>
          <a:p>
            <a:pPr marL="442913" indent="-442913">
              <a:buClr>
                <a:srgbClr val="FFFF00"/>
              </a:buClr>
              <a:buSzPct val="125000"/>
              <a:buFont typeface="Arial" pitchFamily="34" charset="0"/>
              <a:buChar char="•"/>
            </a:pPr>
            <a:r>
              <a:rPr lang="en-US" sz="3600" dirty="0"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 brings obedient to reward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5525" lvl="1" indent="-45720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Corinthians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4:1-6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 salvation without it</a:t>
            </a:r>
            <a:endParaRPr lang="en-US" sz="3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2913" indent="-442913">
              <a:buClr>
                <a:srgbClr val="FFFF00"/>
              </a:buClr>
              <a:buSzPct val="125000"/>
              <a:buFont typeface="Arial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love sinners, preach all truth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9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Preview of Philippine Trip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838200"/>
            <a:ext cx="7062029" cy="841950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3200400" y="3200400"/>
            <a:ext cx="762000" cy="533400"/>
          </a:xfrm>
          <a:prstGeom prst="ellipse">
            <a:avLst/>
          </a:prstGeom>
          <a:noFill/>
          <a:ln w="57150" cap="flat" cmpd="sng" algn="ctr">
            <a:solidFill>
              <a:srgbClr val="D9071B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5004137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56057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Bacolod</a:t>
            </a:r>
            <a:endParaRPr lang="en-US" sz="11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962400" y="3467100"/>
            <a:ext cx="1219200" cy="226949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>
            <a:stCxn id="11" idx="1"/>
          </p:cNvCxnSpPr>
          <p:nvPr/>
        </p:nvCxnSpPr>
        <p:spPr bwMode="auto">
          <a:xfrm>
            <a:off x="5181600" y="5736595"/>
            <a:ext cx="533400" cy="28320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5562600" y="4876800"/>
            <a:ext cx="152400" cy="1143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5443331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47" y="0"/>
            <a:ext cx="81339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270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Preview of Philippine Trip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838200"/>
            <a:ext cx="7062029" cy="84195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29200" y="5004137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56057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Bacolod</a:t>
            </a:r>
            <a:endParaRPr lang="en-US" sz="11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562600" y="4876800"/>
            <a:ext cx="152400" cy="11430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" name="Straight Arrow Connector 2"/>
          <p:cNvCxnSpPr/>
          <p:nvPr/>
        </p:nvCxnSpPr>
        <p:spPr bwMode="auto">
          <a:xfrm flipH="1" flipV="1">
            <a:off x="4038600" y="3581400"/>
            <a:ext cx="1752600" cy="2438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4038600" y="1752600"/>
            <a:ext cx="457200" cy="1752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017118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36" y="0"/>
            <a:ext cx="9753600" cy="73152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 bwMode="auto">
          <a:xfrm>
            <a:off x="5486400" y="3048000"/>
            <a:ext cx="914400" cy="5334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638800" y="4267200"/>
            <a:ext cx="914400" cy="5334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486400" y="4953000"/>
            <a:ext cx="457200" cy="3810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029200" y="3314700"/>
            <a:ext cx="533400" cy="41910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7033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Preview of Philippine Trip</a:t>
            </a:r>
            <a:endParaRPr lang="en-US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838200"/>
            <a:ext cx="7062029" cy="84195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29200" y="5004137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81600" y="5605790"/>
            <a:ext cx="76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Bacolod</a:t>
            </a:r>
            <a:endParaRPr lang="en-US" sz="11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4038600" y="1752600"/>
            <a:ext cx="457200" cy="1676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436064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2209800"/>
          </a:xfrm>
        </p:spPr>
        <p:txBody>
          <a:bodyPr/>
          <a:lstStyle/>
          <a:p>
            <a:r>
              <a:rPr lang="en-US" sz="8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God’s Warning &amp; Faith’s Action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738259"/>
            <a:ext cx="8839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Hebrews 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11:7</a:t>
            </a:r>
          </a:p>
          <a:p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faith Noah, being divinely warned of things not yet seen, moved with godly fear, prepared an ark for the saving of his household, by which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condemned 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and became heir of the righteousness which is according to faith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995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/>
          <a:lstStyle/>
          <a:p>
            <a:r>
              <a:rPr lang="en-US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Noah Was Warned </a:t>
            </a:r>
            <a:r>
              <a:rPr lang="en-US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4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86800" cy="5334000"/>
          </a:xfrm>
          <a:noFill/>
          <a:ln/>
        </p:spPr>
        <p:txBody>
          <a:bodyPr/>
          <a:lstStyle/>
          <a:p>
            <a:pPr marL="568325" indent="-568325">
              <a:buClr>
                <a:srgbClr val="FFFF00"/>
              </a:buClr>
              <a:buSzPct val="125000"/>
              <a:buFont typeface="Arial" pitchFamily="34" charset="0"/>
              <a:buChar char="•"/>
            </a:pPr>
            <a:r>
              <a:rPr lang="en-US" sz="3600" dirty="0">
                <a:solidFill>
                  <a:srgbClr val="CC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Warning was of that not yet seen at the time - a flood</a:t>
            </a:r>
          </a:p>
          <a:p>
            <a:pPr marL="1252538" lvl="1" indent="-569913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Gen. 2:5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riginal order did not include rain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538" lvl="1" indent="-569913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Matt. 24:37f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Nothing apparent in advance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8325" indent="-568325">
              <a:buClr>
                <a:srgbClr val="FFFF00"/>
              </a:buClr>
              <a:buSzPct val="125000"/>
              <a:buFont typeface="Arial" pitchFamily="34" charset="0"/>
              <a:buChar char="•"/>
            </a:pPr>
            <a:r>
              <a:rPr lang="en-US" sz="3600" dirty="0">
                <a:solidFill>
                  <a:srgbClr val="CC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Judgment of God is sudden, but </a:t>
            </a:r>
            <a:r>
              <a:rPr lang="en-US" sz="3600" dirty="0" smtClean="0">
                <a:solidFill>
                  <a:srgbClr val="CC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has</a:t>
            </a:r>
            <a:r>
              <a:rPr lang="en-US" sz="3600" dirty="0" smtClean="0">
                <a:solidFill>
                  <a:srgbClr val="CCFF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warned us about it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Pet. 3:9f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68325" indent="-568325">
              <a:buClr>
                <a:srgbClr val="FFFF00"/>
              </a:buClr>
              <a:buSzPct val="125000"/>
              <a:buFont typeface="Arial" pitchFamily="34" charset="0"/>
              <a:buChar char="•"/>
            </a:pP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None </a:t>
            </a:r>
            <a:r>
              <a:rPr lang="en-US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lost 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by God’s fault (</a:t>
            </a:r>
            <a:r>
              <a:rPr lang="en-US" sz="3600" b="1" i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Rev. 2:21</a:t>
            </a:r>
            <a:r>
              <a:rPr 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538" lvl="1" indent="-569913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warns &amp; gives time to repent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/>
          <a:lstStyle/>
          <a:p>
            <a:pPr>
              <a:lnSpc>
                <a:spcPct val="93000"/>
              </a:lnSpc>
            </a:pPr>
            <a:r>
              <a:rPr lang="en-US" sz="4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Noah Moved </a:t>
            </a:r>
            <a:r>
              <a:rPr lang="en-US" sz="4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4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Godly Fear </a:t>
            </a:r>
            <a:r>
              <a:rPr lang="en-US" sz="4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4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Obey God</a:t>
            </a:r>
            <a:endParaRPr lang="en-US" sz="4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133600"/>
            <a:ext cx="8991600" cy="4343400"/>
          </a:xfrm>
        </p:spPr>
        <p:txBody>
          <a:bodyPr/>
          <a:lstStyle/>
          <a:p>
            <a:pPr marL="568325" indent="-568325">
              <a:buClr>
                <a:srgbClr val="FFFF00"/>
              </a:buClr>
              <a:buSzPct val="125000"/>
              <a:buFont typeface="Arial" pitchFamily="34" charset="0"/>
              <a:buChar char="•"/>
            </a:pPr>
            <a:r>
              <a:rPr lang="en-US" sz="3600" dirty="0"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 stress in Genesis record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538" lvl="1" indent="-503238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Gen. 6:9,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Just &amp; perfect; walked w/ God</a:t>
            </a:r>
            <a:endParaRPr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538" lvl="1" indent="-503238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Gen.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7:5	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After prepared, told 7 days to flood</a:t>
            </a:r>
            <a:endParaRPr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8325" indent="-568325">
              <a:buClr>
                <a:srgbClr val="FFFF00"/>
              </a:buClr>
              <a:buSzPct val="125000"/>
              <a:buFont typeface="Arial" pitchFamily="34" charset="0"/>
              <a:buChar char="•"/>
            </a:pPr>
            <a:r>
              <a:rPr lang="en-US" sz="3600" dirty="0">
                <a:solidFill>
                  <a:srgbClr val="CC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godly fear brings obedience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538" lvl="1" indent="-503238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Deut.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10:12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equires fear &amp; obey from heart</a:t>
            </a:r>
            <a:endParaRPr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538" lvl="1" indent="-503238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Eccl.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12:13 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Fear &amp; obey is man’s purpose</a:t>
            </a:r>
            <a:endParaRPr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538" lvl="1" indent="-503238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Pet. </a:t>
            </a:r>
            <a:r>
              <a:rPr lang="en-US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1:13-17 </a:t>
            </a: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Holiness leads to obey in fear</a:t>
            </a:r>
            <a:endParaRPr lang="en-US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6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theme/theme1.xml><?xml version="1.0" encoding="utf-8"?>
<a:theme xmlns:a="http://schemas.openxmlformats.org/drawingml/2006/main" name="blueboxs.ppt">
  <a:themeElements>
    <a:clrScheme name="">
      <a:dk1>
        <a:srgbClr val="000000"/>
      </a:dk1>
      <a:lt1>
        <a:srgbClr val="FFFFFF"/>
      </a:lt1>
      <a:dk2>
        <a:srgbClr val="00279F"/>
      </a:dk2>
      <a:lt2>
        <a:srgbClr val="FAFD00"/>
      </a:lt2>
      <a:accent1>
        <a:srgbClr val="FF8203"/>
      </a:accent1>
      <a:accent2>
        <a:srgbClr val="E84400"/>
      </a:accent2>
      <a:accent3>
        <a:srgbClr val="AAACCD"/>
      </a:accent3>
      <a:accent4>
        <a:srgbClr val="DADADA"/>
      </a:accent4>
      <a:accent5>
        <a:srgbClr val="FFC1AA"/>
      </a:accent5>
      <a:accent6>
        <a:srgbClr val="D23D00"/>
      </a:accent6>
      <a:hlink>
        <a:srgbClr val="00DFCA"/>
      </a:hlink>
      <a:folHlink>
        <a:srgbClr val="618FFD"/>
      </a:folHlink>
    </a:clrScheme>
    <a:fontScheme name="blueboxs.ppt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ueboxs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boxs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s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c:\msoffice\powerpnt\template\sldshow\blueboxs.ppt</Template>
  <TotalTime>2885</TotalTime>
  <Pages>4</Pages>
  <Words>244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blueboxs.ppt</vt:lpstr>
      <vt:lpstr>God’s Warning &amp; Faith’s Action</vt:lpstr>
      <vt:lpstr>Preview of Philippine Trip</vt:lpstr>
      <vt:lpstr>PowerPoint Presentation</vt:lpstr>
      <vt:lpstr>Preview of Philippine Trip</vt:lpstr>
      <vt:lpstr>PowerPoint Presentation</vt:lpstr>
      <vt:lpstr>Preview of Philippine Trip</vt:lpstr>
      <vt:lpstr>God’s Warning &amp; Faith’s Action</vt:lpstr>
      <vt:lpstr>Noah Was Warned by God</vt:lpstr>
      <vt:lpstr>Noah Moved with Godly Fear to Obey God</vt:lpstr>
      <vt:lpstr>He Saved His Own Family</vt:lpstr>
      <vt:lpstr>Separation Made by the Word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of Noah</dc:title>
  <dc:creator>Harry Osborne</dc:creator>
  <cp:lastModifiedBy>Harry</cp:lastModifiedBy>
  <cp:revision>181</cp:revision>
  <cp:lastPrinted>2000-08-17T19:07:02Z</cp:lastPrinted>
  <dcterms:created xsi:type="dcterms:W3CDTF">1995-08-14T21:40:24Z</dcterms:created>
  <dcterms:modified xsi:type="dcterms:W3CDTF">2013-10-27T12:15:18Z</dcterms:modified>
</cp:coreProperties>
</file>