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2" r:id="rId1"/>
  </p:sldMasterIdLst>
  <p:notesMasterIdLst>
    <p:notesMasterId r:id="rId16"/>
  </p:notesMasterIdLst>
  <p:handoutMasterIdLst>
    <p:handoutMasterId r:id="rId17"/>
  </p:handoutMasterIdLst>
  <p:sldIdLst>
    <p:sldId id="256" r:id="rId2"/>
    <p:sldId id="257" r:id="rId3"/>
    <p:sldId id="451" r:id="rId4"/>
    <p:sldId id="452" r:id="rId5"/>
    <p:sldId id="453" r:id="rId6"/>
    <p:sldId id="454" r:id="rId7"/>
    <p:sldId id="456" r:id="rId8"/>
    <p:sldId id="455" r:id="rId9"/>
    <p:sldId id="457" r:id="rId10"/>
    <p:sldId id="458" r:id="rId11"/>
    <p:sldId id="459" r:id="rId12"/>
    <p:sldId id="461" r:id="rId13"/>
    <p:sldId id="462" r:id="rId14"/>
    <p:sldId id="259"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charset="0"/>
        <a:ea typeface="+mn-ea"/>
        <a:cs typeface="Arial" charset="0"/>
      </a:defRPr>
    </a:lvl1pPr>
    <a:lvl2pPr marL="457200" algn="l" rtl="0" fontAlgn="base">
      <a:spcBef>
        <a:spcPct val="0"/>
      </a:spcBef>
      <a:spcAft>
        <a:spcPct val="0"/>
      </a:spcAft>
      <a:defRPr kern="1200">
        <a:solidFill>
          <a:schemeClr val="tx1"/>
        </a:solidFill>
        <a:latin typeface="Tahoma" charset="0"/>
        <a:ea typeface="+mn-ea"/>
        <a:cs typeface="Arial" charset="0"/>
      </a:defRPr>
    </a:lvl2pPr>
    <a:lvl3pPr marL="914400" algn="l" rtl="0" fontAlgn="base">
      <a:spcBef>
        <a:spcPct val="0"/>
      </a:spcBef>
      <a:spcAft>
        <a:spcPct val="0"/>
      </a:spcAft>
      <a:defRPr kern="1200">
        <a:solidFill>
          <a:schemeClr val="tx1"/>
        </a:solidFill>
        <a:latin typeface="Tahoma" charset="0"/>
        <a:ea typeface="+mn-ea"/>
        <a:cs typeface="Arial" charset="0"/>
      </a:defRPr>
    </a:lvl3pPr>
    <a:lvl4pPr marL="1371600" algn="l" rtl="0" fontAlgn="base">
      <a:spcBef>
        <a:spcPct val="0"/>
      </a:spcBef>
      <a:spcAft>
        <a:spcPct val="0"/>
      </a:spcAft>
      <a:defRPr kern="1200">
        <a:solidFill>
          <a:schemeClr val="tx1"/>
        </a:solidFill>
        <a:latin typeface="Tahoma" charset="0"/>
        <a:ea typeface="+mn-ea"/>
        <a:cs typeface="Arial" charset="0"/>
      </a:defRPr>
    </a:lvl4pPr>
    <a:lvl5pPr marL="1828800" algn="l" rtl="0" fontAlgn="base">
      <a:spcBef>
        <a:spcPct val="0"/>
      </a:spcBef>
      <a:spcAft>
        <a:spcPct val="0"/>
      </a:spcAft>
      <a:defRPr kern="1200">
        <a:solidFill>
          <a:schemeClr val="tx1"/>
        </a:solidFill>
        <a:latin typeface="Tahoma" charset="0"/>
        <a:ea typeface="+mn-ea"/>
        <a:cs typeface="Arial" charset="0"/>
      </a:defRPr>
    </a:lvl5pPr>
    <a:lvl6pPr marL="2286000" algn="l" defTabSz="914400" rtl="0" eaLnBrk="1" latinLnBrk="0" hangingPunct="1">
      <a:defRPr kern="1200">
        <a:solidFill>
          <a:schemeClr val="tx1"/>
        </a:solidFill>
        <a:latin typeface="Tahoma" charset="0"/>
        <a:ea typeface="+mn-ea"/>
        <a:cs typeface="Arial" charset="0"/>
      </a:defRPr>
    </a:lvl6pPr>
    <a:lvl7pPr marL="2743200" algn="l" defTabSz="914400" rtl="0" eaLnBrk="1" latinLnBrk="0" hangingPunct="1">
      <a:defRPr kern="1200">
        <a:solidFill>
          <a:schemeClr val="tx1"/>
        </a:solidFill>
        <a:latin typeface="Tahoma" charset="0"/>
        <a:ea typeface="+mn-ea"/>
        <a:cs typeface="Arial" charset="0"/>
      </a:defRPr>
    </a:lvl7pPr>
    <a:lvl8pPr marL="3200400" algn="l" defTabSz="914400" rtl="0" eaLnBrk="1" latinLnBrk="0" hangingPunct="1">
      <a:defRPr kern="1200">
        <a:solidFill>
          <a:schemeClr val="tx1"/>
        </a:solidFill>
        <a:latin typeface="Tahoma" charset="0"/>
        <a:ea typeface="+mn-ea"/>
        <a:cs typeface="Arial" charset="0"/>
      </a:defRPr>
    </a:lvl8pPr>
    <a:lvl9pPr marL="3657600" algn="l" defTabSz="914400" rtl="0" eaLnBrk="1" latinLnBrk="0" hangingPunct="1">
      <a:defRPr kern="1200">
        <a:solidFill>
          <a:schemeClr val="tx1"/>
        </a:solidFill>
        <a:latin typeface="Tahoma"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p:cViewPr varScale="1">
        <p:scale>
          <a:sx n="79" d="100"/>
          <a:sy n="79" d="100"/>
        </p:scale>
        <p:origin x="-140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p>
        </p:txBody>
      </p:sp>
      <p:sp>
        <p:nvSpPr>
          <p:cNvPr id="552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fld id="{30F075DF-3BD0-4A32-BCDA-CBF9F3167C90}" type="datetimeFigureOut">
              <a:rPr lang="en-US"/>
              <a:pPr/>
              <a:t>11/10/13</a:t>
            </a:fld>
            <a:endParaRPr lang="en-US"/>
          </a:p>
        </p:txBody>
      </p:sp>
      <p:sp>
        <p:nvSpPr>
          <p:cNvPr id="553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p>
        </p:txBody>
      </p:sp>
      <p:sp>
        <p:nvSpPr>
          <p:cNvPr id="553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BE218714-E051-4FA5-BEFA-EA4885AAA4AA}" type="slidenum">
              <a:rPr lang="en-US"/>
              <a:pPr/>
              <a:t>‹#›</a:t>
            </a:fld>
            <a:endParaRPr lang="en-US"/>
          </a:p>
        </p:txBody>
      </p:sp>
    </p:spTree>
    <p:extLst>
      <p:ext uri="{BB962C8B-B14F-4D97-AF65-F5344CB8AC3E}">
        <p14:creationId xmlns:p14="http://schemas.microsoft.com/office/powerpoint/2010/main" val="855241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FE986BB9-2649-446F-B0A3-F400982B0522}" type="slidenum">
              <a:rPr lang="en-US"/>
              <a:pPr>
                <a:defRPr/>
              </a:pPr>
              <a:t>‹#›</a:t>
            </a:fld>
            <a:endParaRPr lang="en-US"/>
          </a:p>
        </p:txBody>
      </p:sp>
    </p:spTree>
    <p:extLst>
      <p:ext uri="{BB962C8B-B14F-4D97-AF65-F5344CB8AC3E}">
        <p14:creationId xmlns:p14="http://schemas.microsoft.com/office/powerpoint/2010/main" val="11893486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49431E22-80E6-43B6-B853-AD87BC95987A}" type="slidenum">
              <a:rPr lang="en-US" smtClean="0"/>
              <a:pPr/>
              <a:t>1</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BE85AE88-CEBC-4B43-A3B1-A63E29C7C812}" type="slidenum">
              <a:rPr lang="en-US" smtClean="0"/>
              <a:pPr/>
              <a:t>10</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F11E4A3C-E352-4658-95BF-5F8F03F628E8}" type="slidenum">
              <a:rPr lang="en-US" smtClean="0"/>
              <a:pPr/>
              <a:t>11</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47D91498-74CF-4B22-B007-FA14518C1B11}" type="slidenum">
              <a:rPr lang="en-US" smtClean="0"/>
              <a:pPr/>
              <a:t>12</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D5EA364F-7367-40A5-BB68-6E7214374122}" type="slidenum">
              <a:rPr lang="en-US" smtClean="0"/>
              <a:pPr/>
              <a:t>13</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1E82088E-0993-476D-B32F-993D6C5F1043}" type="slidenum">
              <a:rPr lang="en-US" smtClean="0"/>
              <a:pPr/>
              <a:t>14</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2</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5C6E2246-33C0-4073-B3A3-4F9CEA9DF801}" type="slidenum">
              <a:rPr lang="en-US" smtClean="0"/>
              <a:pPr/>
              <a:t>3</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00C02A58-A399-47DC-8343-E54A543D3948}" type="slidenum">
              <a:rPr lang="en-US" smtClean="0"/>
              <a:pPr/>
              <a:t>4</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59426262-1BB7-469D-B785-F69918CE5398}" type="slidenum">
              <a:rPr lang="en-US" smtClean="0"/>
              <a:pPr/>
              <a:t>5</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A7DBA4DF-3D88-4CCA-B5AC-AAE35859D9B4}" type="slidenum">
              <a:rPr lang="en-US" smtClean="0"/>
              <a:pPr/>
              <a:t>6</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3E04630A-BCC8-43F1-80B4-F08383D224F5}" type="slidenum">
              <a:rPr lang="en-US" smtClean="0"/>
              <a:pPr/>
              <a:t>7</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748A1BCE-9BD4-4FC0-8D81-24C847209646}" type="slidenum">
              <a:rPr lang="en-US" smtClean="0"/>
              <a:pPr/>
              <a:t>8</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EDF1381F-6073-4111-A41F-9A44F19F9801}" type="slidenum">
              <a:rPr lang="en-US" smtClean="0"/>
              <a:pPr/>
              <a:t>9</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5248"/>
            <a:ext cx="7772400" cy="978408"/>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685800" y="3352800"/>
            <a:ext cx="7772400" cy="877824"/>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59C05F8-869E-4D54-9CC1-DC209CD291E1}"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5082" y="969264"/>
            <a:ext cx="3657600" cy="1161288"/>
          </a:xfrm>
        </p:spPr>
        <p:txBody>
          <a:bodyPr anchor="b">
            <a:noAutofit/>
          </a:bodyPr>
          <a:lstStyle>
            <a:lvl1pPr algn="l">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63388" y="510988"/>
            <a:ext cx="3657600" cy="5553636"/>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99853" y="2130552"/>
            <a:ext cx="3657600" cy="3584448"/>
          </a:xfrm>
        </p:spPr>
        <p:txBody>
          <a:bodyPr vert="horz" lIns="91440" tIns="45720" rIns="91440" bIns="45720" rtlCol="0">
            <a:normAutofit/>
          </a:bodyPr>
          <a:lstStyle>
            <a:lvl1pPr marL="0" indent="0">
              <a:spcBef>
                <a:spcPts val="10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7C6F162-84EB-4B35-8405-48BBDF32E9AF}"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151376"/>
            <a:ext cx="7776882" cy="1014984"/>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1828800" y="457199"/>
            <a:ext cx="5486400" cy="3644153"/>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F5D8529-7322-4923-8C2E-A67687F7DCB0}"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toryboard">
    <p:spTree>
      <p:nvGrpSpPr>
        <p:cNvPr id="1" name=""/>
        <p:cNvGrpSpPr/>
        <p:nvPr/>
      </p:nvGrpSpPr>
      <p:grpSpPr>
        <a:xfrm>
          <a:off x="0" y="0"/>
          <a:ext cx="0" cy="0"/>
          <a:chOff x="0" y="0"/>
          <a:chExt cx="0" cy="0"/>
        </a:xfrm>
      </p:grpSpPr>
      <p:sp>
        <p:nvSpPr>
          <p:cNvPr id="2" name="Title 1"/>
          <p:cNvSpPr>
            <a:spLocks noGrp="1"/>
          </p:cNvSpPr>
          <p:nvPr>
            <p:ph type="title"/>
          </p:nvPr>
        </p:nvSpPr>
        <p:spPr>
          <a:xfrm>
            <a:off x="685800" y="4155141"/>
            <a:ext cx="7776882" cy="1013011"/>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8580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F5D8529-7322-4923-8C2E-A67687F7DCB0}" type="slidenum">
              <a:rPr lang="en-US" smtClean="0"/>
              <a:pPr>
                <a:defRPr/>
              </a:pPr>
              <a:t>‹#›</a:t>
            </a:fld>
            <a:endParaRPr lang="en-US"/>
          </a:p>
        </p:txBody>
      </p:sp>
      <p:sp>
        <p:nvSpPr>
          <p:cNvPr id="11" name="Picture Placeholder 2"/>
          <p:cNvSpPr>
            <a:spLocks noGrp="1"/>
          </p:cNvSpPr>
          <p:nvPr>
            <p:ph type="pic" idx="13"/>
          </p:nvPr>
        </p:nvSpPr>
        <p:spPr>
          <a:xfrm>
            <a:off x="68580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6" name="Picture Placeholder 2"/>
          <p:cNvSpPr>
            <a:spLocks noGrp="1"/>
          </p:cNvSpPr>
          <p:nvPr>
            <p:ph type="pic" idx="14"/>
          </p:nvPr>
        </p:nvSpPr>
        <p:spPr>
          <a:xfrm>
            <a:off x="341249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7" name="Picture Placeholder 2"/>
          <p:cNvSpPr>
            <a:spLocks noGrp="1"/>
          </p:cNvSpPr>
          <p:nvPr>
            <p:ph type="pic" idx="15"/>
          </p:nvPr>
        </p:nvSpPr>
        <p:spPr>
          <a:xfrm>
            <a:off x="341249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8" name="Picture Placeholder 2"/>
          <p:cNvSpPr>
            <a:spLocks noGrp="1"/>
          </p:cNvSpPr>
          <p:nvPr>
            <p:ph type="pic" idx="16"/>
          </p:nvPr>
        </p:nvSpPr>
        <p:spPr>
          <a:xfrm>
            <a:off x="613918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9" name="Picture Placeholder 2"/>
          <p:cNvSpPr>
            <a:spLocks noGrp="1"/>
          </p:cNvSpPr>
          <p:nvPr>
            <p:ph type="pic" idx="17"/>
          </p:nvPr>
        </p:nvSpPr>
        <p:spPr>
          <a:xfrm>
            <a:off x="613918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D7DB02C-99B3-4C5D-847F-0D9CBCA62CBA}" type="slidenum">
              <a:rPr lang="en-US" smtClean="0"/>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3400"/>
            <a:ext cx="1600200" cy="55927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533400"/>
            <a:ext cx="6019800" cy="55927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78E4AE9-1913-4871-AD51-304CA9B0750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a:xfrm>
            <a:off x="685800" y="1869141"/>
            <a:ext cx="7770813" cy="4257022"/>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F7CF777-6248-4343-8B5F-352DCBD9A9F5}"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67200"/>
            <a:ext cx="7772400" cy="977153"/>
          </a:xfrm>
        </p:spPr>
        <p:txBody>
          <a:bodyPr anchor="b" anchorCtr="0">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685799" y="5257800"/>
            <a:ext cx="7770813" cy="874058"/>
          </a:xfrm>
        </p:spPr>
        <p:txBody>
          <a:bodyPr>
            <a:normAutofit/>
          </a:bodyPr>
          <a:lstStyle>
            <a:lvl1pPr marL="0" indent="0" algn="ctr">
              <a:spcBef>
                <a:spcPts val="300"/>
              </a:spcBef>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F5D8529-7322-4923-8C2E-A67687F7DCB0}" type="slidenum">
              <a:rPr lang="en-US" smtClean="0"/>
              <a:pPr>
                <a:defRPr/>
              </a:pPr>
              <a:t>‹#›</a:t>
            </a:fld>
            <a:endParaRPr lang="en-US"/>
          </a:p>
        </p:txBody>
      </p:sp>
      <p:sp>
        <p:nvSpPr>
          <p:cNvPr id="8" name="Picture Placeholder 7"/>
          <p:cNvSpPr>
            <a:spLocks noGrp="1"/>
          </p:cNvSpPr>
          <p:nvPr>
            <p:ph type="pic" sz="quarter" idx="13"/>
          </p:nvPr>
        </p:nvSpPr>
        <p:spPr>
          <a:xfrm rot="21540000">
            <a:off x="2056196" y="424650"/>
            <a:ext cx="5031609" cy="337580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a:buFont typeface="Arial" pitchFamily="34" charset="0"/>
              <a:buNone/>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0813" cy="1743075"/>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685800" y="2756647"/>
            <a:ext cx="7770813" cy="1281953"/>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553B6F1-0B29-457A-988A-87535D87B095}"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p>
            <a:r>
              <a:rPr lang="en-US" smtClean="0"/>
              <a:t>Click to edit Master title style</a:t>
            </a:r>
            <a:endParaRPr/>
          </a:p>
        </p:txBody>
      </p:sp>
      <p:sp>
        <p:nvSpPr>
          <p:cNvPr id="3" name="Content Placeholder 2"/>
          <p:cNvSpPr>
            <a:spLocks noGrp="1"/>
          </p:cNvSpPr>
          <p:nvPr>
            <p:ph sz="half" idx="1"/>
          </p:nvPr>
        </p:nvSpPr>
        <p:spPr>
          <a:xfrm>
            <a:off x="685800" y="1760538"/>
            <a:ext cx="3611880" cy="4365625"/>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44733" y="1760538"/>
            <a:ext cx="3611880" cy="4365625"/>
          </a:xfrm>
        </p:spPr>
        <p:txBody>
          <a:bodyPr>
            <a:normAutofit/>
          </a:bodyPr>
          <a:lstStyle>
            <a:lvl1pPr>
              <a:defRPr sz="2200"/>
            </a:lvl1pPr>
            <a:lvl2pPr>
              <a:defRPr sz="2000"/>
            </a:lvl2pPr>
            <a:lvl3pPr>
              <a:defRPr sz="2000"/>
            </a:lvl3pPr>
            <a:lvl4pPr>
              <a:defRPr sz="2000"/>
            </a:lvl4pPr>
            <a:lvl5pPr>
              <a:defRPr sz="20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3B5CD7B-ACC7-42D1-A969-9DE4012153D9}"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45526"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45526"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12CC842-9B13-4972-92E0-DFC4A2275236}" type="slidenum">
              <a:rPr lang="en-US" smtClean="0"/>
              <a:pPr>
                <a:defRPr/>
              </a:pPr>
              <a:t>‹#›</a:t>
            </a:fld>
            <a:endParaRPr lang="en-US"/>
          </a:p>
        </p:txBody>
      </p:sp>
      <p:cxnSp>
        <p:nvCxnSpPr>
          <p:cNvPr id="11" name="Straight Connector 10"/>
          <p:cNvCxnSpPr/>
          <p:nvPr/>
        </p:nvCxnSpPr>
        <p:spPr>
          <a:xfrm>
            <a:off x="786205"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936966"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5403EC8-9690-4288-A4A9-B6F0177B8AC5}"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3BB77CB9-458A-425D-B5BB-7D4ED68A7720}"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5" y="971550"/>
            <a:ext cx="3657600" cy="1162050"/>
          </a:xfrm>
        </p:spPr>
        <p:txBody>
          <a:bodyPr anchor="b">
            <a:noAutofit/>
          </a:bodyPr>
          <a:lstStyle>
            <a:lvl1pPr algn="l">
              <a:defRPr sz="3600" b="0"/>
            </a:lvl1pPr>
          </a:lstStyle>
          <a:p>
            <a:r>
              <a:rPr lang="en-US" smtClean="0"/>
              <a:t>Click to edit Master title style</a:t>
            </a:r>
            <a:endParaRPr/>
          </a:p>
        </p:txBody>
      </p:sp>
      <p:sp>
        <p:nvSpPr>
          <p:cNvPr id="3" name="Content Placeholder 2"/>
          <p:cNvSpPr>
            <a:spLocks noGrp="1"/>
          </p:cNvSpPr>
          <p:nvPr>
            <p:ph idx="1"/>
          </p:nvPr>
        </p:nvSpPr>
        <p:spPr>
          <a:xfrm>
            <a:off x="4800600" y="457200"/>
            <a:ext cx="3657600" cy="56689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58905" y="2133601"/>
            <a:ext cx="3657600" cy="3581400"/>
          </a:xfrm>
        </p:spPr>
        <p:txBody>
          <a:bodyPr>
            <a:normAutofit/>
          </a:bodyPr>
          <a:lstStyle>
            <a:lvl1pPr marL="0" indent="0">
              <a:spcBef>
                <a:spcPts val="10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C5DCA7A-2C24-49EC-8C61-4F8774A0CCB7}"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121023"/>
            <a:ext cx="7770813" cy="1429871"/>
          </a:xfrm>
          <a:prstGeom prst="rect">
            <a:avLst/>
          </a:prstGeom>
        </p:spPr>
        <p:txBody>
          <a:bodyPr vert="horz" lIns="91440" tIns="45720" rIns="91440" bIns="45720" rtlCol="0" anchor="ctr" anchorCtr="0">
            <a:normAutofit/>
          </a:bodyPr>
          <a:lstStyle/>
          <a:p>
            <a:r>
              <a:rPr lang="en-US" smtClean="0"/>
              <a:t>Click to edit Master title style</a:t>
            </a:r>
            <a:endParaRPr/>
          </a:p>
        </p:txBody>
      </p:sp>
      <p:sp>
        <p:nvSpPr>
          <p:cNvPr id="3" name="Text Placeholder 2"/>
          <p:cNvSpPr>
            <a:spLocks noGrp="1"/>
          </p:cNvSpPr>
          <p:nvPr>
            <p:ph type="body" idx="1"/>
          </p:nvPr>
        </p:nvSpPr>
        <p:spPr>
          <a:xfrm>
            <a:off x="685800" y="1752600"/>
            <a:ext cx="7770813" cy="4373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2"/>
          </p:nvPr>
        </p:nvSpPr>
        <p:spPr>
          <a:xfrm>
            <a:off x="6620435" y="6356350"/>
            <a:ext cx="2133600" cy="365125"/>
          </a:xfrm>
          <a:prstGeom prst="rect">
            <a:avLst/>
          </a:prstGeom>
        </p:spPr>
        <p:txBody>
          <a:bodyPr vert="horz" lIns="91440" tIns="45720" rIns="91440" bIns="45720" rtlCol="0" anchor="ctr"/>
          <a:lstStyle>
            <a:lvl1pPr algn="r">
              <a:defRPr sz="1200">
                <a:solidFill>
                  <a:schemeClr val="tx1">
                    <a:tint val="75000"/>
                  </a:schemeClr>
                </a:solidFill>
                <a:effectLst>
                  <a:outerShdw blurRad="50800" dist="38100" dir="5400000" sx="101000" sy="101000" algn="t" rotWithShape="0">
                    <a:prstClr val="black">
                      <a:alpha val="40000"/>
                    </a:prstClr>
                  </a:outerShdw>
                </a:effectLst>
              </a:defRPr>
            </a:lvl1pPr>
          </a:lstStyle>
          <a:p>
            <a:pPr>
              <a:defRPr/>
            </a:pPr>
            <a:endParaRPr lang="en-US"/>
          </a:p>
        </p:txBody>
      </p:sp>
      <p:sp>
        <p:nvSpPr>
          <p:cNvPr id="5" name="Footer Placeholder 4"/>
          <p:cNvSpPr>
            <a:spLocks noGrp="1"/>
          </p:cNvSpPr>
          <p:nvPr>
            <p:ph type="ftr" sz="quarter" idx="3"/>
          </p:nvPr>
        </p:nvSpPr>
        <p:spPr>
          <a:xfrm>
            <a:off x="354105" y="6356350"/>
            <a:ext cx="2895600" cy="365125"/>
          </a:xfrm>
          <a:prstGeom prst="rect">
            <a:avLst/>
          </a:prstGeom>
        </p:spPr>
        <p:txBody>
          <a:bodyPr vert="horz" lIns="91440" tIns="45720" rIns="91440" bIns="45720" rtlCol="0" anchor="ctr"/>
          <a:lstStyle>
            <a:lvl1pPr algn="l">
              <a:defRPr sz="1200">
                <a:solidFill>
                  <a:schemeClr val="tx1">
                    <a:tint val="75000"/>
                  </a:schemeClr>
                </a:solidFill>
                <a:effectLst>
                  <a:outerShdw blurRad="50800" dist="38100" dir="5400000" sx="101000" sy="101000" algn="t" rotWithShape="0">
                    <a:prstClr val="black">
                      <a:alpha val="40000"/>
                    </a:prstClr>
                  </a:outerShdw>
                </a:effectLst>
              </a:defRPr>
            </a:lvl1pPr>
          </a:lstStyle>
          <a:p>
            <a:pPr>
              <a:defRPr/>
            </a:pPr>
            <a:endParaRPr lang="en-US"/>
          </a:p>
        </p:txBody>
      </p:sp>
      <p:sp>
        <p:nvSpPr>
          <p:cNvPr id="6" name="Slide Number Placeholder 5"/>
          <p:cNvSpPr>
            <a:spLocks noGrp="1"/>
          </p:cNvSpPr>
          <p:nvPr>
            <p:ph type="sldNum" sz="quarter" idx="4"/>
          </p:nvPr>
        </p:nvSpPr>
        <p:spPr>
          <a:xfrm>
            <a:off x="4229100" y="6356350"/>
            <a:ext cx="685800" cy="365125"/>
          </a:xfrm>
          <a:prstGeom prst="rect">
            <a:avLst/>
          </a:prstGeom>
        </p:spPr>
        <p:txBody>
          <a:bodyPr vert="horz" lIns="91440" tIns="45720" rIns="91440" bIns="45720" rtlCol="0" anchor="ctr"/>
          <a:lstStyle>
            <a:lvl1pPr algn="ctr">
              <a:defRPr sz="1200">
                <a:solidFill>
                  <a:schemeClr val="tx1">
                    <a:tint val="75000"/>
                  </a:schemeClr>
                </a:solidFill>
                <a:effectLst>
                  <a:outerShdw blurRad="50800" dist="38100" dir="5400000" sx="101000" sy="101000" algn="t" rotWithShape="0">
                    <a:prstClr val="black">
                      <a:alpha val="40000"/>
                    </a:prstClr>
                  </a:outerShdw>
                </a:effectLst>
              </a:defRPr>
            </a:lvl1pPr>
          </a:lstStyle>
          <a:p>
            <a:pPr>
              <a:defRPr/>
            </a:pPr>
            <a:fld id="{6F5D8529-7322-4923-8C2E-A67687F7DCB0}"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 id="2147483784" r:id="rId12"/>
    <p:sldLayoutId id="2147483785" r:id="rId13"/>
    <p:sldLayoutId id="2147483786" r:id="rId14"/>
  </p:sldLayoutIdLst>
  <p:txStyles>
    <p:titleStyle>
      <a:lvl1pPr algn="ctr" defTabSz="914400" rtl="0" eaLnBrk="1" latinLnBrk="0" hangingPunct="1">
        <a:spcBef>
          <a:spcPct val="0"/>
        </a:spcBef>
        <a:buNone/>
        <a:defRPr sz="48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ts val="2000"/>
        </a:spcBef>
        <a:buFontTx/>
        <a:buBlip>
          <a:blip r:embed="rId16"/>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16"/>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16"/>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1219200"/>
            <a:ext cx="8382000" cy="2133600"/>
          </a:xfrm>
        </p:spPr>
        <p:txBody>
          <a:bodyPr>
            <a:normAutofit/>
          </a:bodyPr>
          <a:lstStyle/>
          <a:p>
            <a:pPr algn="ctr" eaLnBrk="1" fontAlgn="auto" hangingPunct="1">
              <a:spcAft>
                <a:spcPts val="0"/>
              </a:spcAft>
              <a:defRPr/>
            </a:pPr>
            <a:r>
              <a:rPr lang="en-US" sz="6000" dirty="0" smtClean="0"/>
              <a:t>Common Comebacks</a:t>
            </a:r>
            <a:br>
              <a:rPr lang="en-US" sz="6000" dirty="0" smtClean="0"/>
            </a:br>
            <a:r>
              <a:rPr lang="en-US" sz="6000" dirty="0" smtClean="0"/>
              <a:t>Pt. 1</a:t>
            </a:r>
            <a:endParaRPr lang="en-US" sz="60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a:xfrm>
            <a:off x="304800" y="228600"/>
            <a:ext cx="8305800" cy="6400800"/>
          </a:xfrm>
        </p:spPr>
        <p:txBody>
          <a:bodyPr/>
          <a:lstStyle/>
          <a:p>
            <a:pPr marL="0" indent="0" eaLnBrk="1" hangingPunct="1">
              <a:lnSpc>
                <a:spcPct val="90000"/>
              </a:lnSpc>
              <a:buNone/>
            </a:pPr>
            <a:r>
              <a:rPr lang="en-US" sz="3600" u="sng" dirty="0" smtClean="0"/>
              <a:t>John 5:30</a:t>
            </a:r>
          </a:p>
          <a:p>
            <a:pPr marL="349250" lvl="1" indent="0" eaLnBrk="1" hangingPunct="1">
              <a:lnSpc>
                <a:spcPct val="90000"/>
              </a:lnSpc>
              <a:buNone/>
            </a:pPr>
            <a:r>
              <a:rPr lang="en-US" sz="2800" dirty="0" smtClean="0"/>
              <a:t>I can of Myself do nothing. As I hear, I judge; and My judgment is righteous, because I do not seek My own will but the will of the Father who sent Me. </a:t>
            </a:r>
          </a:p>
          <a:p>
            <a:pPr marL="0" indent="0" eaLnBrk="1" hangingPunct="1">
              <a:lnSpc>
                <a:spcPct val="90000"/>
              </a:lnSpc>
              <a:buNone/>
            </a:pPr>
            <a:r>
              <a:rPr lang="en-US" sz="3600" u="sng" dirty="0" smtClean="0"/>
              <a:t>Hebrews 1:1-2</a:t>
            </a:r>
          </a:p>
          <a:p>
            <a:pPr marL="349250" lvl="1" indent="0" eaLnBrk="1" hangingPunct="1">
              <a:lnSpc>
                <a:spcPct val="90000"/>
              </a:lnSpc>
              <a:buNone/>
            </a:pPr>
            <a:r>
              <a:rPr lang="en-US" sz="2800" dirty="0" smtClean="0"/>
              <a:t>God, who at various times and in various ways spoke in time past to the fathers by the prophets, 2 has in these last days spoken to us by </a:t>
            </a:r>
            <a:r>
              <a:rPr lang="en-US" sz="2800" i="1" dirty="0" smtClean="0"/>
              <a:t>His</a:t>
            </a:r>
            <a:r>
              <a:rPr lang="en-US" sz="2800" dirty="0" smtClean="0"/>
              <a:t> Son, whom He has appointed heir of all things, through whom also He made the worlds;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2530">
                                            <p:txEl>
                                              <p:pRg st="2" end="2"/>
                                            </p:txEl>
                                          </p:spTgt>
                                        </p:tgtEl>
                                        <p:attrNameLst>
                                          <p:attrName>style.visibility</p:attrName>
                                        </p:attrNameLst>
                                      </p:cBhvr>
                                      <p:to>
                                        <p:strVal val="visible"/>
                                      </p:to>
                                    </p:set>
                                    <p:animEffect transition="in" filter="blinds(horizontal)">
                                      <p:cBhvr>
                                        <p:cTn id="7" dur="500"/>
                                        <p:tgtEl>
                                          <p:spTgt spid="22530">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2530">
                                            <p:txEl>
                                              <p:pRg st="3" end="3"/>
                                            </p:txEl>
                                          </p:spTgt>
                                        </p:tgtEl>
                                        <p:attrNameLst>
                                          <p:attrName>style.visibility</p:attrName>
                                        </p:attrNameLst>
                                      </p:cBhvr>
                                      <p:to>
                                        <p:strVal val="visible"/>
                                      </p:to>
                                    </p:set>
                                    <p:animEffect transition="in" filter="blinds(horizontal)">
                                      <p:cBhvr>
                                        <p:cTn id="10" dur="500"/>
                                        <p:tgtEl>
                                          <p:spTgt spid="2253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a:xfrm>
            <a:off x="304800" y="228600"/>
            <a:ext cx="8305800" cy="6400800"/>
          </a:xfrm>
        </p:spPr>
        <p:txBody>
          <a:bodyPr/>
          <a:lstStyle/>
          <a:p>
            <a:pPr eaLnBrk="1" hangingPunct="1">
              <a:lnSpc>
                <a:spcPct val="90000"/>
              </a:lnSpc>
            </a:pPr>
            <a:r>
              <a:rPr lang="en-US" dirty="0" smtClean="0"/>
              <a:t>Luke 12:57</a:t>
            </a:r>
          </a:p>
          <a:p>
            <a:pPr lvl="1" eaLnBrk="1" hangingPunct="1">
              <a:lnSpc>
                <a:spcPct val="90000"/>
              </a:lnSpc>
            </a:pPr>
            <a:r>
              <a:rPr lang="en-US" dirty="0" smtClean="0"/>
              <a:t>Yes, and why, even of yourselves, do you not judge what is right? </a:t>
            </a:r>
          </a:p>
          <a:p>
            <a:pPr eaLnBrk="1" hangingPunct="1">
              <a:lnSpc>
                <a:spcPct val="90000"/>
              </a:lnSpc>
            </a:pPr>
            <a:r>
              <a:rPr lang="en-US" dirty="0" smtClean="0"/>
              <a:t>Matt. 7:6</a:t>
            </a:r>
          </a:p>
          <a:p>
            <a:pPr lvl="1" eaLnBrk="1" hangingPunct="1">
              <a:lnSpc>
                <a:spcPct val="90000"/>
              </a:lnSpc>
            </a:pPr>
            <a:r>
              <a:rPr lang="en-US" dirty="0" smtClean="0"/>
              <a:t>Do not give what is holy to the dogs; nor cast your pearls before swine, lest they trample them under their feet, and turn and tear you in pieces.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3554">
                                            <p:txEl>
                                              <p:pRg st="2" end="2"/>
                                            </p:txEl>
                                          </p:spTgt>
                                        </p:tgtEl>
                                        <p:attrNameLst>
                                          <p:attrName>style.visibility</p:attrName>
                                        </p:attrNameLst>
                                      </p:cBhvr>
                                      <p:to>
                                        <p:strVal val="visible"/>
                                      </p:to>
                                    </p:set>
                                    <p:animEffect transition="in" filter="blinds(horizontal)">
                                      <p:cBhvr>
                                        <p:cTn id="7" dur="500"/>
                                        <p:tgtEl>
                                          <p:spTgt spid="23554">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3554">
                                            <p:txEl>
                                              <p:pRg st="3" end="3"/>
                                            </p:txEl>
                                          </p:spTgt>
                                        </p:tgtEl>
                                        <p:attrNameLst>
                                          <p:attrName>style.visibility</p:attrName>
                                        </p:attrNameLst>
                                      </p:cBhvr>
                                      <p:to>
                                        <p:strVal val="visible"/>
                                      </p:to>
                                    </p:set>
                                    <p:animEffect transition="in" filter="blinds(horizontal)">
                                      <p:cBhvr>
                                        <p:cTn id="10" dur="500"/>
                                        <p:tgtEl>
                                          <p:spTgt spid="2355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304800" y="228600"/>
            <a:ext cx="8305800" cy="6400800"/>
          </a:xfrm>
        </p:spPr>
        <p:txBody>
          <a:bodyPr/>
          <a:lstStyle/>
          <a:p>
            <a:pPr marL="0" indent="0" eaLnBrk="1" hangingPunct="1">
              <a:lnSpc>
                <a:spcPct val="90000"/>
              </a:lnSpc>
              <a:buNone/>
            </a:pPr>
            <a:r>
              <a:rPr lang="en-US" sz="3600" u="sng" dirty="0" smtClean="0"/>
              <a:t>Matthew 7:15-20</a:t>
            </a:r>
          </a:p>
          <a:p>
            <a:pPr marL="349250" lvl="1" indent="0" eaLnBrk="1" hangingPunct="1">
              <a:lnSpc>
                <a:spcPct val="90000"/>
              </a:lnSpc>
              <a:buNone/>
            </a:pPr>
            <a:r>
              <a:rPr lang="en-US" sz="2800" dirty="0" smtClean="0"/>
              <a:t>Beware of false prophets, who come to you in sheep’s clothing, but inwardly they are ravenous wolves. 16 You will know them by their fruits. Do men gather grapes from thorn bushes or figs from thistles? 17 Even so, every good tree bears good fruit, but a bad tree bears bad fruit. 18 A good tree cannot bear bad fruit, nor </a:t>
            </a:r>
            <a:r>
              <a:rPr lang="en-US" sz="2800" i="1" dirty="0" smtClean="0"/>
              <a:t>can</a:t>
            </a:r>
            <a:r>
              <a:rPr lang="en-US" sz="2800" dirty="0" smtClean="0"/>
              <a:t> a bad tree bear good fruit. 19 Every tree that does not bear good fruit is cut down and thrown into the fire. 20 Therefore by their fruits you will know them. </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a:xfrm>
            <a:off x="304800" y="228600"/>
            <a:ext cx="8534400" cy="6400800"/>
          </a:xfrm>
        </p:spPr>
        <p:txBody>
          <a:bodyPr/>
          <a:lstStyle/>
          <a:p>
            <a:pPr marL="0" indent="0" eaLnBrk="1" hangingPunct="1">
              <a:lnSpc>
                <a:spcPct val="90000"/>
              </a:lnSpc>
              <a:buNone/>
            </a:pPr>
            <a:r>
              <a:rPr lang="en-US" sz="3600" u="sng" dirty="0" smtClean="0"/>
              <a:t>Heb. 5:14</a:t>
            </a:r>
          </a:p>
          <a:p>
            <a:pPr marL="349250" lvl="1" indent="0" eaLnBrk="1" hangingPunct="1">
              <a:lnSpc>
                <a:spcPct val="90000"/>
              </a:lnSpc>
              <a:buNone/>
            </a:pPr>
            <a:r>
              <a:rPr lang="en-US" sz="2800" dirty="0" smtClean="0"/>
              <a:t>But solid food belongs to those who are of full age, </a:t>
            </a:r>
            <a:r>
              <a:rPr lang="en-US" sz="2800" i="1" dirty="0" smtClean="0"/>
              <a:t>that is,</a:t>
            </a:r>
            <a:r>
              <a:rPr lang="en-US" sz="2800" dirty="0" smtClean="0"/>
              <a:t> those who by reason of use have their senses exercised to discern both good and evil. </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381000" y="381000"/>
            <a:ext cx="8305800" cy="6096000"/>
          </a:xfrm>
        </p:spPr>
        <p:txBody>
          <a:bodyPr/>
          <a:lstStyle/>
          <a:p>
            <a:pPr algn="ctr" eaLnBrk="1" hangingPunct="1">
              <a:buFont typeface="Wingdings 2" pitchFamily="18" charset="2"/>
              <a:buNone/>
            </a:pPr>
            <a:r>
              <a:rPr lang="en-US" sz="3600" u="sng" dirty="0" smtClean="0"/>
              <a:t>“Because He has appointed a day on which He will judge the world in righteousness by the Man whom He has ordained. He has given assurance of this to all by raising Him from the dead.”</a:t>
            </a:r>
            <a:r>
              <a:rPr lang="en-US" sz="3600" dirty="0" smtClean="0"/>
              <a:t> </a:t>
            </a:r>
          </a:p>
          <a:p>
            <a:pPr algn="ctr" eaLnBrk="1" hangingPunct="1">
              <a:buFont typeface="Wingdings 2" pitchFamily="18" charset="2"/>
              <a:buNone/>
            </a:pPr>
            <a:endParaRPr lang="en-US" sz="3600" dirty="0" smtClean="0"/>
          </a:p>
          <a:p>
            <a:pPr algn="ctr" eaLnBrk="1" hangingPunct="1">
              <a:buFont typeface="Wingdings 2" pitchFamily="18" charset="2"/>
              <a:buNone/>
            </a:pPr>
            <a:r>
              <a:rPr lang="en-US" sz="3600" dirty="0" smtClean="0"/>
              <a:t>Acts 17:31</a:t>
            </a:r>
          </a:p>
          <a:p>
            <a:pPr algn="ctr" eaLnBrk="1" hangingPunct="1">
              <a:buFont typeface="Wingdings 2" pitchFamily="18" charset="2"/>
              <a:buNone/>
            </a:pPr>
            <a:endParaRPr lang="en-US" sz="3600" dirty="0" smtClean="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534400" cy="6400800"/>
          </a:xfrm>
        </p:spPr>
        <p:txBody>
          <a:bodyPr/>
          <a:lstStyle/>
          <a:p>
            <a:pPr marL="0" indent="0" eaLnBrk="1" hangingPunct="1">
              <a:lnSpc>
                <a:spcPct val="90000"/>
              </a:lnSpc>
              <a:buNone/>
            </a:pPr>
            <a:r>
              <a:rPr lang="en-US" sz="3600" u="sng" dirty="0" smtClean="0"/>
              <a:t>Matthew 7:1</a:t>
            </a:r>
          </a:p>
          <a:p>
            <a:pPr marL="349250" lvl="1" indent="0" eaLnBrk="1" hangingPunct="1">
              <a:lnSpc>
                <a:spcPct val="90000"/>
              </a:lnSpc>
              <a:buNone/>
            </a:pPr>
            <a:r>
              <a:rPr lang="en-US" sz="4000" dirty="0" smtClean="0"/>
              <a:t>Judge not, that you be not judged. </a:t>
            </a:r>
          </a:p>
          <a:p>
            <a:pPr marL="349250" lvl="1" indent="0" eaLnBrk="1" hangingPunct="1">
              <a:lnSpc>
                <a:spcPct val="90000"/>
              </a:lnSpc>
              <a:buNone/>
            </a:pPr>
            <a:endParaRPr lang="en-US" sz="4000" dirty="0"/>
          </a:p>
          <a:p>
            <a:pPr marL="349250" lvl="1" indent="0" eaLnBrk="1" hangingPunct="1">
              <a:lnSpc>
                <a:spcPct val="90000"/>
              </a:lnSpc>
              <a:buNone/>
            </a:pPr>
            <a:endParaRPr lang="en-US" sz="4000" dirty="0" smtClean="0"/>
          </a:p>
          <a:p>
            <a:pPr marL="349250" lvl="1" indent="0">
              <a:lnSpc>
                <a:spcPct val="90000"/>
              </a:lnSpc>
              <a:buNone/>
            </a:pPr>
            <a:r>
              <a:rPr lang="en-US" sz="4000" dirty="0">
                <a:effectLst/>
              </a:rPr>
              <a:t>    </a:t>
            </a:r>
            <a:r>
              <a:rPr lang="en-US" sz="3600" dirty="0">
                <a:effectLst/>
              </a:rPr>
              <a:t>-</a:t>
            </a:r>
            <a:r>
              <a:rPr lang="en-US" sz="3600" i="1" dirty="0" err="1">
                <a:effectLst/>
              </a:rPr>
              <a:t>krino</a:t>
            </a:r>
            <a:r>
              <a:rPr lang="en-US" sz="3600" dirty="0">
                <a:effectLst/>
              </a:rPr>
              <a:t>:  “To separate, select, choose”; hence, “to determine,” and so “to judge, pronounce judgment.”  (</a:t>
            </a:r>
            <a:r>
              <a:rPr lang="en-US" sz="3600" u="sng" dirty="0">
                <a:effectLst/>
              </a:rPr>
              <a:t>Vine</a:t>
            </a:r>
            <a:r>
              <a:rPr lang="en-US" sz="3600" dirty="0">
                <a:effectLst/>
              </a:rPr>
              <a:t>, 336). </a:t>
            </a:r>
            <a:endParaRPr lang="en-US" sz="4000"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09">
                                            <p:txEl>
                                              <p:pRg st="4" end="4"/>
                                            </p:txEl>
                                          </p:spTgt>
                                        </p:tgtEl>
                                        <p:attrNameLst>
                                          <p:attrName>style.visibility</p:attrName>
                                        </p:attrNameLst>
                                      </p:cBhvr>
                                      <p:to>
                                        <p:strVal val="visible"/>
                                      </p:to>
                                    </p:set>
                                    <p:animEffect transition="in" filter="blinds(horizontal)">
                                      <p:cBhvr>
                                        <p:cTn id="7" dur="500"/>
                                        <p:tgtEl>
                                          <p:spTgt spid="1740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idx="1"/>
          </p:nvPr>
        </p:nvSpPr>
        <p:spPr>
          <a:xfrm>
            <a:off x="304800" y="228600"/>
            <a:ext cx="8305800" cy="6400800"/>
          </a:xfrm>
        </p:spPr>
        <p:txBody>
          <a:bodyPr/>
          <a:lstStyle/>
          <a:p>
            <a:pPr marL="0" indent="0" eaLnBrk="1" hangingPunct="1">
              <a:lnSpc>
                <a:spcPct val="90000"/>
              </a:lnSpc>
              <a:buNone/>
            </a:pPr>
            <a:r>
              <a:rPr lang="en-US" sz="3600" u="sng" dirty="0" smtClean="0"/>
              <a:t>Matthew 7:1-5</a:t>
            </a:r>
          </a:p>
          <a:p>
            <a:pPr marL="349250" lvl="1" indent="0" eaLnBrk="1" hangingPunct="1">
              <a:lnSpc>
                <a:spcPct val="90000"/>
              </a:lnSpc>
              <a:buNone/>
            </a:pPr>
            <a:r>
              <a:rPr lang="en-US" sz="2800" dirty="0" smtClean="0"/>
              <a:t>Judge not, that you be not judged. 2 For with what judgment you judge, you will be judged; and with the measure you use, it will be measured back to you. 3 And why do you look at the speck in your brother’s eye, but do not consider the plank in your own eye? 4 Or how can you say to your brother, ‘Let me remove the speck from your eye’; and look, a plank </a:t>
            </a:r>
            <a:r>
              <a:rPr lang="en-US" sz="2800" i="1" dirty="0" smtClean="0"/>
              <a:t>is</a:t>
            </a:r>
            <a:r>
              <a:rPr lang="en-US" sz="2800" dirty="0" smtClean="0"/>
              <a:t> in your own eye? 5 Hypocrite! First remove the plank from your own eye, and then you will see clearly to remove the speck from your brother’s eye.</a:t>
            </a:r>
            <a:br>
              <a:rPr lang="en-US" sz="2800" dirty="0" smtClean="0"/>
            </a:br>
            <a:endParaRPr lang="en-US" sz="2800" dirty="0" smtClean="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3"/>
          <p:cNvSpPr>
            <a:spLocks noGrp="1" noChangeArrowheads="1"/>
          </p:cNvSpPr>
          <p:nvPr>
            <p:ph idx="1"/>
          </p:nvPr>
        </p:nvSpPr>
        <p:spPr>
          <a:xfrm>
            <a:off x="304800" y="228600"/>
            <a:ext cx="8305800" cy="6400800"/>
          </a:xfrm>
        </p:spPr>
        <p:txBody>
          <a:bodyPr/>
          <a:lstStyle/>
          <a:p>
            <a:pPr marL="0" indent="0" eaLnBrk="1" hangingPunct="1">
              <a:lnSpc>
                <a:spcPct val="90000"/>
              </a:lnSpc>
              <a:buNone/>
            </a:pPr>
            <a:r>
              <a:rPr lang="en-US" sz="3600" u="sng" dirty="0" smtClean="0"/>
              <a:t>Romans 2:1-2, 21-22</a:t>
            </a:r>
          </a:p>
          <a:p>
            <a:pPr marL="349250" lvl="1" indent="0" eaLnBrk="1" hangingPunct="1">
              <a:lnSpc>
                <a:spcPct val="90000"/>
              </a:lnSpc>
              <a:buNone/>
            </a:pPr>
            <a:r>
              <a:rPr lang="en-US" sz="2800" dirty="0" smtClean="0"/>
              <a:t>1 Therefore you are inexcusable, O man, whoever you are who judge, for in whatever you judge another you condemn yourself; for you who judge practice the same things. 2 But we know that the judgment of God is according to truth against those who practice such things. </a:t>
            </a:r>
          </a:p>
          <a:p>
            <a:pPr marL="349250" lvl="1" indent="0" eaLnBrk="1" hangingPunct="1">
              <a:lnSpc>
                <a:spcPct val="90000"/>
              </a:lnSpc>
              <a:buNone/>
            </a:pPr>
            <a:endParaRPr lang="en-US" sz="2800" dirty="0" smtClean="0"/>
          </a:p>
          <a:p>
            <a:pPr marL="349250" lvl="1" indent="0" eaLnBrk="1" hangingPunct="1">
              <a:lnSpc>
                <a:spcPct val="90000"/>
              </a:lnSpc>
              <a:buNone/>
            </a:pPr>
            <a:r>
              <a:rPr lang="en-US" sz="2800" dirty="0" smtClean="0"/>
              <a:t>21 You, therefore, who teach another, do you not teach yourself? You who preach that a man should not steal, do you steal? 22 You who say, “Do not commit adultery,” do you commit adultery? You who abhor idols, do you rob temples? </a:t>
            </a:r>
          </a:p>
          <a:p>
            <a:pPr eaLnBrk="1" hangingPunct="1">
              <a:lnSpc>
                <a:spcPct val="90000"/>
              </a:lnSpc>
              <a:buFont typeface="Wingdings 2" pitchFamily="18" charset="2"/>
              <a:buNone/>
            </a:pPr>
            <a:endParaRPr lang="en-US"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1505">
                                            <p:txEl>
                                              <p:pRg st="3" end="3"/>
                                            </p:txEl>
                                          </p:spTgt>
                                        </p:tgtEl>
                                        <p:attrNameLst>
                                          <p:attrName>style.visibility</p:attrName>
                                        </p:attrNameLst>
                                      </p:cBhvr>
                                      <p:to>
                                        <p:strVal val="visible"/>
                                      </p:to>
                                    </p:set>
                                    <p:animEffect transition="in" filter="dissolve">
                                      <p:cBhvr>
                                        <p:cTn id="7" dur="500"/>
                                        <p:tgtEl>
                                          <p:spTgt spid="2150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228600"/>
            <a:ext cx="8305800" cy="6400800"/>
          </a:xfrm>
        </p:spPr>
        <p:txBody>
          <a:bodyPr>
            <a:normAutofit/>
          </a:bodyPr>
          <a:lstStyle/>
          <a:p>
            <a:pPr eaLnBrk="1" hangingPunct="1">
              <a:lnSpc>
                <a:spcPct val="80000"/>
              </a:lnSpc>
            </a:pPr>
            <a:r>
              <a:rPr lang="en-US" sz="2800" smtClean="0"/>
              <a:t>Luke 6:38</a:t>
            </a:r>
          </a:p>
          <a:p>
            <a:pPr lvl="1" eaLnBrk="1" hangingPunct="1">
              <a:lnSpc>
                <a:spcPct val="80000"/>
              </a:lnSpc>
            </a:pPr>
            <a:r>
              <a:rPr lang="en-US" smtClean="0"/>
              <a:t>Give, and it will be given to you: good measure, pressed down, shaken together, and running over will be put into your bosom. For with the same measure that you use, it will be measured back to you.</a:t>
            </a:r>
          </a:p>
          <a:p>
            <a:pPr lvl="1" eaLnBrk="1" hangingPunct="1">
              <a:lnSpc>
                <a:spcPct val="80000"/>
              </a:lnSpc>
            </a:pPr>
            <a:endParaRPr lang="en-US" smtClean="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228600"/>
            <a:ext cx="8305800" cy="6400800"/>
          </a:xfrm>
        </p:spPr>
        <p:txBody>
          <a:bodyPr/>
          <a:lstStyle/>
          <a:p>
            <a:pPr marL="0" indent="0" eaLnBrk="1" hangingPunct="1">
              <a:lnSpc>
                <a:spcPct val="80000"/>
              </a:lnSpc>
              <a:buNone/>
            </a:pPr>
            <a:r>
              <a:rPr lang="en-US" sz="3600" u="sng" dirty="0" smtClean="0"/>
              <a:t>John 7:19-24</a:t>
            </a:r>
          </a:p>
          <a:p>
            <a:pPr marL="349250" lvl="1" indent="0" eaLnBrk="1" hangingPunct="1">
              <a:lnSpc>
                <a:spcPct val="80000"/>
              </a:lnSpc>
              <a:buNone/>
            </a:pPr>
            <a:r>
              <a:rPr lang="en-US" sz="2800" dirty="0" smtClean="0"/>
              <a:t>Did not Moses give you the law, yet none of you keeps the law? Why do you seek to kill Me?” </a:t>
            </a:r>
            <a:br>
              <a:rPr lang="en-US" sz="2800" dirty="0" smtClean="0"/>
            </a:br>
            <a:r>
              <a:rPr lang="en-US" sz="2800" dirty="0" smtClean="0"/>
              <a:t>20 The people answered and said, “You have a demon. Who is seeking to kill You?” </a:t>
            </a:r>
            <a:br>
              <a:rPr lang="en-US" sz="2800" dirty="0" smtClean="0"/>
            </a:br>
            <a:r>
              <a:rPr lang="en-US" sz="2800" dirty="0" smtClean="0"/>
              <a:t>21 Jesus answered and said to them, “I did one work, and you all marvel. 22 Moses therefore gave you circumcision (not that it is from Moses, but from the fathers), and you circumcise a man on the Sabbath. 23 If a man receives circumcision on the Sabbath, so that the law of Moses should not be broken, are you angry with Me because I made a man completely well on the Sabbath? 24 Do not judge according to appearance, but judge with righteous judgment.” </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7649" name="Rectangle 3"/>
          <p:cNvSpPr>
            <a:spLocks noGrp="1" noChangeArrowheads="1"/>
          </p:cNvSpPr>
          <p:nvPr>
            <p:ph idx="1"/>
          </p:nvPr>
        </p:nvSpPr>
        <p:spPr>
          <a:xfrm>
            <a:off x="304800" y="228600"/>
            <a:ext cx="8305800" cy="6400800"/>
          </a:xfrm>
        </p:spPr>
        <p:txBody>
          <a:bodyPr/>
          <a:lstStyle/>
          <a:p>
            <a:pPr eaLnBrk="1" hangingPunct="1">
              <a:lnSpc>
                <a:spcPct val="90000"/>
              </a:lnSpc>
            </a:pPr>
            <a:r>
              <a:rPr lang="en-US" sz="2600" dirty="0" smtClean="0"/>
              <a:t>John 8:13-18</a:t>
            </a:r>
          </a:p>
          <a:p>
            <a:pPr lvl="1" eaLnBrk="1" hangingPunct="1">
              <a:lnSpc>
                <a:spcPct val="90000"/>
              </a:lnSpc>
            </a:pPr>
            <a:r>
              <a:rPr lang="en-US" sz="2600" dirty="0" smtClean="0"/>
              <a:t>13 The Pharisees therefore said to Him, “You bear witness of Yourself; Your witness is not true.” </a:t>
            </a:r>
            <a:br>
              <a:rPr lang="en-US" sz="2600" dirty="0" smtClean="0"/>
            </a:br>
            <a:r>
              <a:rPr lang="en-US" sz="2600" dirty="0" smtClean="0"/>
              <a:t>14 Jesus answered and said to them, “Even if I bear witness of Myself, My witness is true, for I know where I came from and where I am going; but you do not know where I come from and where I am going. 15 You judge according to the flesh; I judge no one. 16 And yet if I do judge, My judgment is true; for I am not alone, but I </a:t>
            </a:r>
            <a:r>
              <a:rPr lang="en-US" sz="2600" i="1" dirty="0" smtClean="0"/>
              <a:t>am</a:t>
            </a:r>
            <a:r>
              <a:rPr lang="en-US" sz="2600" dirty="0" smtClean="0"/>
              <a:t> with the Father who sent Me. 17 It is also written in your law that the testimony of two men is true. 18 I am One who bears witness of Myself, and the Father who sent Me bears witness of Me.” </a:t>
            </a:r>
            <a:br>
              <a:rPr lang="en-US" sz="2600" dirty="0" smtClean="0"/>
            </a:br>
            <a:endParaRPr lang="en-US" sz="2600" dirty="0" smtClean="0"/>
          </a:p>
          <a:p>
            <a:pPr lvl="1" eaLnBrk="1" hangingPunct="1">
              <a:lnSpc>
                <a:spcPct val="90000"/>
              </a:lnSpc>
              <a:buFont typeface="Wingdings 2" pitchFamily="18" charset="2"/>
              <a:buNone/>
            </a:pPr>
            <a:endParaRPr lang="en-US" dirty="0" smtClean="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3"/>
          <p:cNvSpPr>
            <a:spLocks noGrp="1" noChangeArrowheads="1"/>
          </p:cNvSpPr>
          <p:nvPr>
            <p:ph idx="1"/>
          </p:nvPr>
        </p:nvSpPr>
        <p:spPr>
          <a:xfrm>
            <a:off x="304800" y="228600"/>
            <a:ext cx="8305800" cy="6400800"/>
          </a:xfrm>
        </p:spPr>
        <p:txBody>
          <a:bodyPr/>
          <a:lstStyle/>
          <a:p>
            <a:pPr marL="0" indent="0" eaLnBrk="1" hangingPunct="1">
              <a:lnSpc>
                <a:spcPct val="90000"/>
              </a:lnSpc>
              <a:buNone/>
            </a:pPr>
            <a:r>
              <a:rPr lang="en-US" sz="3600" u="sng" dirty="0" smtClean="0"/>
              <a:t>1 Sam. 16:6-7</a:t>
            </a:r>
          </a:p>
          <a:p>
            <a:pPr marL="349250" lvl="1" indent="0" eaLnBrk="1" hangingPunct="1">
              <a:lnSpc>
                <a:spcPct val="90000"/>
              </a:lnSpc>
              <a:buNone/>
            </a:pPr>
            <a:r>
              <a:rPr lang="en-US" sz="2800" dirty="0" smtClean="0"/>
              <a:t>So it was, when they came, that he looked at </a:t>
            </a:r>
            <a:r>
              <a:rPr lang="en-US" sz="2800" dirty="0" err="1" smtClean="0"/>
              <a:t>Eliab</a:t>
            </a:r>
            <a:r>
              <a:rPr lang="en-US" sz="2800" dirty="0" smtClean="0"/>
              <a:t> and said, “Surely the LORD’s anointed </a:t>
            </a:r>
            <a:r>
              <a:rPr lang="en-US" sz="2800" i="1" dirty="0" smtClean="0"/>
              <a:t>is</a:t>
            </a:r>
            <a:r>
              <a:rPr lang="en-US" sz="2800" dirty="0" smtClean="0"/>
              <a:t> before Him!” 7 But the LORD said to Samuel, “Do not look at his appearance or at his physical stature, because I have refused him. For </a:t>
            </a:r>
            <a:r>
              <a:rPr lang="en-US" sz="2800" i="1" dirty="0" smtClean="0"/>
              <a:t>the LORD does</a:t>
            </a:r>
            <a:r>
              <a:rPr lang="en-US" sz="2800" dirty="0" smtClean="0"/>
              <a:t> not </a:t>
            </a:r>
            <a:r>
              <a:rPr lang="en-US" sz="2800" i="1" dirty="0" smtClean="0"/>
              <a:t>see</a:t>
            </a:r>
            <a:r>
              <a:rPr lang="en-US" sz="2800" dirty="0" smtClean="0"/>
              <a:t> as man sees; for man looks at the outward appearance, but the LORD looks at the heart.” </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a:xfrm>
            <a:off x="304800" y="228600"/>
            <a:ext cx="8610600" cy="6400800"/>
          </a:xfrm>
        </p:spPr>
        <p:txBody>
          <a:bodyPr/>
          <a:lstStyle/>
          <a:p>
            <a:pPr marL="0" indent="0" eaLnBrk="1" hangingPunct="1">
              <a:lnSpc>
                <a:spcPct val="90000"/>
              </a:lnSpc>
              <a:buNone/>
            </a:pPr>
            <a:r>
              <a:rPr lang="en-US" sz="3200" u="sng" dirty="0" smtClean="0"/>
              <a:t>Proverbs 18:13</a:t>
            </a:r>
          </a:p>
          <a:p>
            <a:pPr marL="349250" lvl="1" indent="0" eaLnBrk="1" hangingPunct="1">
              <a:lnSpc>
                <a:spcPct val="90000"/>
              </a:lnSpc>
              <a:buNone/>
            </a:pPr>
            <a:r>
              <a:rPr lang="en-US" sz="2800" dirty="0" smtClean="0"/>
              <a:t>He who answers a matter before he hears </a:t>
            </a:r>
            <a:r>
              <a:rPr lang="en-US" sz="2800" i="1" dirty="0" smtClean="0"/>
              <a:t>it,</a:t>
            </a:r>
            <a:r>
              <a:rPr lang="en-US" sz="2800" dirty="0" smtClean="0"/>
              <a:t/>
            </a:r>
            <a:br>
              <a:rPr lang="en-US" sz="2800" dirty="0" smtClean="0"/>
            </a:br>
            <a:r>
              <a:rPr lang="en-US" sz="2800" dirty="0" smtClean="0"/>
              <a:t>      It </a:t>
            </a:r>
            <a:r>
              <a:rPr lang="en-US" sz="2800" i="1" dirty="0" smtClean="0"/>
              <a:t>is</a:t>
            </a:r>
            <a:r>
              <a:rPr lang="en-US" sz="2800" dirty="0" smtClean="0"/>
              <a:t> folly and shame to him. </a:t>
            </a:r>
          </a:p>
          <a:p>
            <a:pPr marL="0" indent="0" eaLnBrk="1" hangingPunct="1">
              <a:lnSpc>
                <a:spcPct val="90000"/>
              </a:lnSpc>
              <a:buNone/>
            </a:pPr>
            <a:r>
              <a:rPr lang="en-US" sz="3200" u="sng" dirty="0" smtClean="0"/>
              <a:t>Proverbs 15:28</a:t>
            </a:r>
          </a:p>
          <a:p>
            <a:pPr marL="349250" lvl="1" indent="0" eaLnBrk="1" hangingPunct="1">
              <a:lnSpc>
                <a:spcPct val="90000"/>
              </a:lnSpc>
              <a:buNone/>
            </a:pPr>
            <a:r>
              <a:rPr lang="en-US" sz="2800" dirty="0" smtClean="0"/>
              <a:t>The heart of the righteous studies how to answer, </a:t>
            </a:r>
            <a:br>
              <a:rPr lang="en-US" sz="2800" dirty="0" smtClean="0"/>
            </a:br>
            <a:r>
              <a:rPr lang="en-US" sz="2800" dirty="0" smtClean="0"/>
              <a:t>      But the mouth of the wicked pours forth evil. </a:t>
            </a:r>
          </a:p>
          <a:p>
            <a:pPr marL="0" indent="0" eaLnBrk="1" hangingPunct="1">
              <a:lnSpc>
                <a:spcPct val="90000"/>
              </a:lnSpc>
              <a:buNone/>
            </a:pPr>
            <a:r>
              <a:rPr lang="en-US" sz="3200" u="sng" dirty="0" smtClean="0"/>
              <a:t>1 Cor. 4:5</a:t>
            </a:r>
          </a:p>
          <a:p>
            <a:pPr marL="349250" lvl="1" indent="0" eaLnBrk="1" hangingPunct="1">
              <a:lnSpc>
                <a:spcPct val="90000"/>
              </a:lnSpc>
              <a:buNone/>
            </a:pPr>
            <a:r>
              <a:rPr lang="en-US" sz="2800" dirty="0" smtClean="0"/>
              <a:t>Therefore judge nothing before the time, until the Lord comes, who will both bring to light the hidden things of darkness and reveal the counsels of the hearts. Then each one’s praise will come from God.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1506">
                                            <p:txEl>
                                              <p:pRg st="2" end="2"/>
                                            </p:txEl>
                                          </p:spTgt>
                                        </p:tgtEl>
                                        <p:attrNameLst>
                                          <p:attrName>style.visibility</p:attrName>
                                        </p:attrNameLst>
                                      </p:cBhvr>
                                      <p:to>
                                        <p:strVal val="visible"/>
                                      </p:to>
                                    </p:set>
                                    <p:animEffect transition="in" filter="blinds(horizontal)">
                                      <p:cBhvr>
                                        <p:cTn id="7" dur="500"/>
                                        <p:tgtEl>
                                          <p:spTgt spid="21506">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1506">
                                            <p:txEl>
                                              <p:pRg st="3" end="3"/>
                                            </p:txEl>
                                          </p:spTgt>
                                        </p:tgtEl>
                                        <p:attrNameLst>
                                          <p:attrName>style.visibility</p:attrName>
                                        </p:attrNameLst>
                                      </p:cBhvr>
                                      <p:to>
                                        <p:strVal val="visible"/>
                                      </p:to>
                                    </p:set>
                                    <p:animEffect transition="in" filter="blinds(horizontal)">
                                      <p:cBhvr>
                                        <p:cTn id="10" dur="500"/>
                                        <p:tgtEl>
                                          <p:spTgt spid="21506">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21506">
                                            <p:txEl>
                                              <p:pRg st="4" end="4"/>
                                            </p:txEl>
                                          </p:spTgt>
                                        </p:tgtEl>
                                        <p:attrNameLst>
                                          <p:attrName>style.visibility</p:attrName>
                                        </p:attrNameLst>
                                      </p:cBhvr>
                                      <p:to>
                                        <p:strVal val="visible"/>
                                      </p:to>
                                    </p:set>
                                    <p:animEffect transition="in" filter="blinds(horizontal)">
                                      <p:cBhvr>
                                        <p:cTn id="15" dur="500"/>
                                        <p:tgtEl>
                                          <p:spTgt spid="21506">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21506">
                                            <p:txEl>
                                              <p:pRg st="5" end="5"/>
                                            </p:txEl>
                                          </p:spTgt>
                                        </p:tgtEl>
                                        <p:attrNameLst>
                                          <p:attrName>style.visibility</p:attrName>
                                        </p:attrNameLst>
                                      </p:cBhvr>
                                      <p:to>
                                        <p:strVal val="visible"/>
                                      </p:to>
                                    </p:set>
                                    <p:animEffect transition="in" filter="blinds(horizontal)">
                                      <p:cBhvr>
                                        <p:cTn id="18" dur="500"/>
                                        <p:tgtEl>
                                          <p:spTgt spid="2150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Story">
  <a:themeElements>
    <a:clrScheme name="Story">
      <a:dk1>
        <a:sysClr val="windowText" lastClr="000000"/>
      </a:dk1>
      <a:lt1>
        <a:sysClr val="window" lastClr="FFFFFF"/>
      </a:lt1>
      <a:dk2>
        <a:srgbClr val="212121"/>
      </a:dk2>
      <a:lt2>
        <a:srgbClr val="CDD4D7"/>
      </a:lt2>
      <a:accent1>
        <a:srgbClr val="1D86CD"/>
      </a:accent1>
      <a:accent2>
        <a:srgbClr val="732E9A"/>
      </a:accent2>
      <a:accent3>
        <a:srgbClr val="B50B1B"/>
      </a:accent3>
      <a:accent4>
        <a:srgbClr val="E8950E"/>
      </a:accent4>
      <a:accent5>
        <a:srgbClr val="55992B"/>
      </a:accent5>
      <a:accent6>
        <a:srgbClr val="2C9C89"/>
      </a:accent6>
      <a:hlink>
        <a:srgbClr val="EC4D4D"/>
      </a:hlink>
      <a:folHlink>
        <a:srgbClr val="F8CE8A"/>
      </a:folHlink>
    </a:clrScheme>
    <a:fontScheme name="Story">
      <a:majorFont>
        <a:latin typeface="Calisto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Story">
      <a:fillStyleLst>
        <a:solidFill>
          <a:schemeClr val="phClr"/>
        </a:solidFill>
        <a:blipFill rotWithShape="1">
          <a:blip xmlns:r="http://schemas.openxmlformats.org/officeDocument/2006/relationships" r:embed="rId1">
            <a:duotone>
              <a:schemeClr val="phClr">
                <a:shade val="10000"/>
                <a:satMod val="150000"/>
                <a:lumMod val="120000"/>
              </a:schemeClr>
              <a:schemeClr val="phClr">
                <a:satMod val="350000"/>
                <a:lumMod val="150000"/>
              </a:schemeClr>
            </a:duotone>
          </a:blip>
          <a:tile tx="0" ty="0" sx="20000" sy="20000" flip="none" algn="ctr"/>
        </a:blipFill>
        <a:gradFill rotWithShape="1">
          <a:gsLst>
            <a:gs pos="0">
              <a:schemeClr val="phClr">
                <a:shade val="20000"/>
                <a:satMod val="130000"/>
              </a:schemeClr>
            </a:gs>
            <a:gs pos="50000">
              <a:schemeClr val="phClr">
                <a:shade val="90000"/>
                <a:satMod val="130000"/>
              </a:schemeClr>
            </a:gs>
            <a:gs pos="100000">
              <a:schemeClr val="phClr">
                <a:shade val="100000"/>
                <a:satMod val="200000"/>
                <a:lumMod val="120000"/>
              </a:schemeClr>
            </a:gs>
          </a:gsLst>
          <a:lin ang="16200000" scaled="0"/>
        </a:gradFill>
      </a:fillStyleLst>
      <a:lnStyleLst>
        <a:ln w="6350" cap="flat" cmpd="sng" algn="ctr">
          <a:solidFill>
            <a:schemeClr val="phClr">
              <a:shade val="95000"/>
              <a:satMod val="105000"/>
            </a:schemeClr>
          </a:solidFill>
          <a:prstDash val="solid"/>
        </a:ln>
        <a:ln w="19050"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outerShdw blurRad="88900" dist="50800" dir="2100000" sx="104000" sy="104000" algn="br" rotWithShape="0">
              <a:srgbClr val="000000">
                <a:alpha val="55000"/>
              </a:srgbClr>
            </a:outerShdw>
          </a:effectLst>
        </a:effectStyle>
        <a:effectStyle>
          <a:effectLst>
            <a:outerShdw blurRad="127000" dist="63500" dir="5400000" sx="103000" sy="103000" rotWithShape="0">
              <a:srgbClr val="000000">
                <a:alpha val="75000"/>
              </a:srgbClr>
            </a:outerShdw>
          </a:effectLst>
          <a:scene3d>
            <a:camera prst="perspectiveFront" fov="3000000"/>
            <a:lightRig rig="balanced" dir="t">
              <a:rot lat="0" lon="0" rev="18000000"/>
            </a:lightRig>
          </a:scene3d>
          <a:sp3d prstMaterial="plastic">
            <a:bevelT w="254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2">
            <a:duotone>
              <a:schemeClr val="phClr">
                <a:shade val="10000"/>
                <a:satMod val="150000"/>
              </a:schemeClr>
              <a:schemeClr val="phClr">
                <a:tint val="60000"/>
                <a:satMod val="4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Story.thmx</Template>
  <TotalTime>19639</TotalTime>
  <Words>838</Words>
  <Application>Microsoft Macintosh PowerPoint</Application>
  <PresentationFormat>On-screen Show (4:3)</PresentationFormat>
  <Paragraphs>55</Paragraphs>
  <Slides>14</Slides>
  <Notes>14</Notes>
  <HiddenSlides>3</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Story</vt:lpstr>
      <vt:lpstr>Common Comebacks Pt.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Tyler Hogland</dc:creator>
  <cp:lastModifiedBy>Tyler Hogland</cp:lastModifiedBy>
  <cp:revision>495</cp:revision>
  <dcterms:created xsi:type="dcterms:W3CDTF">2009-07-07T21:37:33Z</dcterms:created>
  <dcterms:modified xsi:type="dcterms:W3CDTF">2013-11-10T14:37:51Z</dcterms:modified>
</cp:coreProperties>
</file>