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820000"/>
    <a:srgbClr val="003366"/>
    <a:srgbClr val="001F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84" autoAdjust="0"/>
  </p:normalViewPr>
  <p:slideViewPr>
    <p:cSldViewPr>
      <p:cViewPr varScale="1">
        <p:scale>
          <a:sx n="71" d="100"/>
          <a:sy n="71" d="100"/>
        </p:scale>
        <p:origin x="-71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11771-09B2-43CE-A737-483C0F836017}" type="datetimeFigureOut">
              <a:rPr lang="en-US" smtClean="0"/>
              <a:t>12/7/2013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78594-F745-4153-9E49-5B4CE989C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488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11771-09B2-43CE-A737-483C0F836017}" type="datetimeFigureOut">
              <a:rPr lang="en-US" smtClean="0"/>
              <a:t>12/7/2013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78594-F745-4153-9E49-5B4CE989C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763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11771-09B2-43CE-A737-483C0F836017}" type="datetimeFigureOut">
              <a:rPr lang="en-US" smtClean="0"/>
              <a:t>12/7/2013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78594-F745-4153-9E49-5B4CE989C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281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11771-09B2-43CE-A737-483C0F836017}" type="datetimeFigureOut">
              <a:rPr lang="en-US" smtClean="0"/>
              <a:t>12/7/2013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78594-F745-4153-9E49-5B4CE989C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290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11771-09B2-43CE-A737-483C0F836017}" type="datetimeFigureOut">
              <a:rPr lang="en-US" smtClean="0"/>
              <a:t>12/7/2013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78594-F745-4153-9E49-5B4CE989C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1962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11771-09B2-43CE-A737-483C0F836017}" type="datetimeFigureOut">
              <a:rPr lang="en-US" smtClean="0"/>
              <a:t>12/7/2013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78594-F745-4153-9E49-5B4CE989C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938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11771-09B2-43CE-A737-483C0F836017}" type="datetimeFigureOut">
              <a:rPr lang="en-US" smtClean="0"/>
              <a:t>12/7/2013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78594-F745-4153-9E49-5B4CE989C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700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11771-09B2-43CE-A737-483C0F836017}" type="datetimeFigureOut">
              <a:rPr lang="en-US" smtClean="0"/>
              <a:t>12/7/2013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78594-F745-4153-9E49-5B4CE989C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10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11771-09B2-43CE-A737-483C0F836017}" type="datetimeFigureOut">
              <a:rPr lang="en-US" smtClean="0"/>
              <a:t>12/7/2013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78594-F745-4153-9E49-5B4CE989C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749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11771-09B2-43CE-A737-483C0F836017}" type="datetimeFigureOut">
              <a:rPr lang="en-US" smtClean="0"/>
              <a:t>12/7/2013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78594-F745-4153-9E49-5B4CE989C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202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11771-09B2-43CE-A737-483C0F836017}" type="datetimeFigureOut">
              <a:rPr lang="en-US" smtClean="0"/>
              <a:t>12/7/2013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78594-F745-4153-9E49-5B4CE989C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453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00"/>
            </a:gs>
            <a:gs pos="50000">
              <a:srgbClr val="001F3E"/>
            </a:gs>
            <a:gs pos="100000">
              <a:srgbClr val="003366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</a:defRPr>
            </a:lvl1pPr>
          </a:lstStyle>
          <a:p>
            <a:fld id="{76E11771-09B2-43CE-A737-483C0F836017}" type="datetimeFigureOut">
              <a:rPr lang="en-US" smtClean="0"/>
              <a:pPr/>
              <a:t>12/7/2013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</a:defRPr>
            </a:lvl1pPr>
          </a:lstStyle>
          <a:p>
            <a:fld id="{41D78594-F745-4153-9E49-5B4CE989CA3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9538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 New Roman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447800"/>
            <a:ext cx="9144000" cy="1470025"/>
          </a:xfrm>
        </p:spPr>
        <p:txBody>
          <a:bodyPr>
            <a:normAutofit/>
          </a:bodyPr>
          <a:lstStyle/>
          <a:p>
            <a:r>
              <a:rPr lang="en-US" sz="7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Come Before Winter</a:t>
            </a:r>
            <a:endParaRPr lang="en-US" sz="7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124200"/>
            <a:ext cx="6400800" cy="1219200"/>
          </a:xfrm>
        </p:spPr>
        <p:txBody>
          <a:bodyPr>
            <a:normAutofit/>
          </a:bodyPr>
          <a:lstStyle/>
          <a:p>
            <a:r>
              <a:rPr lang="en-US" sz="54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5400" b="1" i="1" baseline="30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nd</a:t>
            </a:r>
            <a:r>
              <a:rPr lang="en-US" sz="54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Timothy 4:21</a:t>
            </a:r>
            <a:endParaRPr lang="en-US" sz="5400" b="1" i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914400" y="4419600"/>
            <a:ext cx="7315200" cy="1905000"/>
          </a:xfrm>
          <a:prstGeom prst="roundRect">
            <a:avLst/>
          </a:prstGeom>
          <a:solidFill>
            <a:srgbClr val="82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i="1" dirty="0" smtClean="0">
                <a:latin typeface="Times New Roman" pitchFamily="18" charset="0"/>
                <a:cs typeface="Times New Roman" pitchFamily="18" charset="0"/>
              </a:rPr>
              <a:t>“Give </a:t>
            </a:r>
            <a:r>
              <a:rPr lang="en-US" sz="4800" b="1" i="1" dirty="0">
                <a:latin typeface="Times New Roman" pitchFamily="18" charset="0"/>
                <a:cs typeface="Times New Roman" pitchFamily="18" charset="0"/>
              </a:rPr>
              <a:t>diligence to come before winter</a:t>
            </a:r>
            <a:r>
              <a:rPr lang="en-US" sz="4800" b="1" i="1" dirty="0" smtClean="0">
                <a:latin typeface="Times New Roman" pitchFamily="18" charset="0"/>
                <a:cs typeface="Times New Roman" pitchFamily="18" charset="0"/>
              </a:rPr>
              <a:t>.”</a:t>
            </a:r>
            <a:endParaRPr lang="en-US" sz="48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4301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Setting the Context</a:t>
            </a:r>
            <a:endParaRPr lang="en-US" sz="4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839200" cy="5943600"/>
          </a:xfrm>
        </p:spPr>
        <p:txBody>
          <a:bodyPr>
            <a:noAutofit/>
          </a:bodyPr>
          <a:lstStyle/>
          <a:p>
            <a:pPr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dirty="0" smtClean="0">
                <a:solidFill>
                  <a:srgbClr val="FFFFFF"/>
                </a:solidFill>
              </a:rPr>
              <a:t>Putting all facts together, Paul was imprisoned a second time in Rome at the writing of this letter</a:t>
            </a:r>
          </a:p>
          <a:p>
            <a:pPr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dirty="0" smtClean="0">
                <a:solidFill>
                  <a:srgbClr val="FFFFFF"/>
                </a:solidFill>
              </a:rPr>
              <a:t>Time for his execution was fast approaching</a:t>
            </a:r>
          </a:p>
          <a:p>
            <a:pPr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dirty="0" smtClean="0">
                <a:solidFill>
                  <a:srgbClr val="FFFFFF"/>
                </a:solidFill>
              </a:rPr>
              <a:t>There was a time beyond which Timothy would not be able to come &amp; see Paul still alive</a:t>
            </a:r>
          </a:p>
          <a:p>
            <a:pPr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dirty="0" smtClean="0">
                <a:solidFill>
                  <a:srgbClr val="FFFFFF"/>
                </a:solidFill>
              </a:rPr>
              <a:t>Winter was a deadline for travel to be completed whether due to conditions or Paul’s time of death</a:t>
            </a:r>
          </a:p>
          <a:p>
            <a:pPr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dirty="0" smtClean="0">
                <a:solidFill>
                  <a:srgbClr val="FFFFFF"/>
                </a:solidFill>
              </a:rPr>
              <a:t>If Timothy delayed beyond that time, it would be too late</a:t>
            </a:r>
          </a:p>
          <a:p>
            <a:pPr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dirty="0" smtClean="0">
                <a:solidFill>
                  <a:srgbClr val="FFFFFF"/>
                </a:solidFill>
              </a:rPr>
              <a:t>Same is true with people in coming to Christ</a:t>
            </a:r>
          </a:p>
          <a:p>
            <a:pPr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dirty="0" smtClean="0">
                <a:solidFill>
                  <a:srgbClr val="FFFFFF"/>
                </a:solidFill>
              </a:rPr>
              <a:t>There are “winters” approaching when it is too late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9166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Come </a:t>
            </a:r>
            <a:r>
              <a:rPr lang="en-US" sz="5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Before </a:t>
            </a:r>
            <a:r>
              <a:rPr lang="en-US" sz="5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sz="5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Winter…</a:t>
            </a:r>
            <a:endParaRPr lang="en-US" sz="5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534400" cy="5562600"/>
          </a:xfrm>
        </p:spPr>
        <p:txBody>
          <a:bodyPr>
            <a:normAutofit/>
          </a:bodyPr>
          <a:lstStyle/>
          <a:p>
            <a:pPr>
              <a:buClr>
                <a:srgbClr val="FFFFFF"/>
              </a:buClr>
            </a:pPr>
            <a:r>
              <a:rPr lang="en-US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r>
              <a:rPr lang="en-US" sz="4000" b="1" cap="small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r>
              <a:rPr lang="en-US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cap="all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Life</a:t>
            </a:r>
          </a:p>
          <a:p>
            <a:pPr lvl="1">
              <a:buClr>
                <a:srgbClr val="FFC000"/>
              </a:buClr>
              <a:buSzPct val="80000"/>
              <a:buFont typeface="Wingdings" panose="05000000000000000000" pitchFamily="2" charset="2"/>
              <a:buChar char="§"/>
            </a:pPr>
            <a:r>
              <a:rPr lang="en-US" sz="3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Hebrews 9:27; James 4:14</a:t>
            </a:r>
          </a:p>
          <a:p>
            <a:pPr>
              <a:buClr>
                <a:srgbClr val="FFFFFF"/>
              </a:buClr>
            </a:pPr>
            <a:r>
              <a:rPr lang="en-US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r>
              <a:rPr lang="en-US" sz="4000" b="1" cap="small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r>
              <a:rPr lang="en-US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cap="all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Time</a:t>
            </a:r>
            <a:endParaRPr lang="en-US" sz="4000" b="1" cap="all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buClr>
                <a:srgbClr val="FFC000"/>
              </a:buClr>
              <a:buSzPct val="80000"/>
              <a:buFont typeface="Wingdings" panose="05000000000000000000" pitchFamily="2" charset="2"/>
              <a:buChar char="§"/>
            </a:pPr>
            <a:r>
              <a:rPr lang="en-US" sz="3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Peter 3:10-12; 2 Thessalonians 1:7-10</a:t>
            </a:r>
            <a:endParaRPr lang="en-US" sz="40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Clr>
                <a:srgbClr val="FFFFFF"/>
              </a:buClr>
            </a:pPr>
            <a:r>
              <a:rPr lang="en-US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r>
              <a:rPr lang="en-US" sz="4000" b="1" cap="small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r>
              <a:rPr lang="en-US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cap="all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Understanding</a:t>
            </a:r>
            <a:endParaRPr lang="en-US" sz="4000" b="1" cap="all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buClr>
                <a:srgbClr val="FFC000"/>
              </a:buClr>
              <a:buSzPct val="80000"/>
              <a:buFont typeface="Wingdings" panose="05000000000000000000" pitchFamily="2" charset="2"/>
              <a:buChar char="§"/>
            </a:pPr>
            <a:r>
              <a:rPr lang="en-US" sz="3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Ecclesiastes 12:1; 2 Thess. 2:10-12</a:t>
            </a:r>
            <a:endParaRPr lang="en-US" sz="40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Clr>
                <a:srgbClr val="FFFFFF"/>
              </a:buClr>
            </a:pPr>
            <a:r>
              <a:rPr lang="en-US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r>
              <a:rPr lang="en-US" sz="4000" b="1" cap="small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r>
              <a:rPr lang="en-US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cap="all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Desire</a:t>
            </a:r>
            <a:endParaRPr lang="en-US" sz="4000" b="1" cap="all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buClr>
                <a:srgbClr val="FFC000"/>
              </a:buClr>
              <a:buSzPct val="80000"/>
              <a:buFont typeface="Wingdings" panose="05000000000000000000" pitchFamily="2" charset="2"/>
              <a:buChar char="§"/>
            </a:pPr>
            <a:r>
              <a:rPr lang="en-US" sz="3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Acts 24:24-27</a:t>
            </a:r>
            <a:endParaRPr lang="en-US" sz="4000" dirty="0" smtClean="0">
              <a:solidFill>
                <a:srgbClr val="FFFFFF"/>
              </a:solidFill>
            </a:endParaRPr>
          </a:p>
          <a:p>
            <a:pPr>
              <a:buClr>
                <a:srgbClr val="FFFF00"/>
              </a:buClr>
            </a:pP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1653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1844</TotalTime>
  <Words>145</Words>
  <Application>Microsoft Office PowerPoint</Application>
  <PresentationFormat>On-screen Show (4:3)</PresentationFormat>
  <Paragraphs>20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Come Before Winter</vt:lpstr>
      <vt:lpstr>Setting the Context</vt:lpstr>
      <vt:lpstr>Come Before the Winter…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Come Before Winter</dc:title>
  <dc:creator>Harry</dc:creator>
  <cp:lastModifiedBy>Harry</cp:lastModifiedBy>
  <cp:revision>9</cp:revision>
  <dcterms:created xsi:type="dcterms:W3CDTF">2012-06-30T16:30:32Z</dcterms:created>
  <dcterms:modified xsi:type="dcterms:W3CDTF">2013-12-08T14:39:35Z</dcterms:modified>
</cp:coreProperties>
</file>