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erverZoom="100000" strictFirstAndLastChars="0" saveSubsetFonts="1">
  <p:sldMasterIdLst>
    <p:sldMasterId id="2147483648" r:id="rId1"/>
    <p:sldMasterId id="2147483649" r:id="rId2"/>
    <p:sldMasterId id="2147483650" r:id="rId3"/>
    <p:sldMasterId id="2147483651" r:id="rId4"/>
  </p:sldMasterIdLst>
  <p:notesMasterIdLst>
    <p:notesMasterId r:id="rId16"/>
  </p:notesMasterIdLst>
  <p:sldIdLst>
    <p:sldId id="256" r:id="rId5"/>
    <p:sldId id="257" r:id="rId6"/>
    <p:sldId id="258" r:id="rId7"/>
    <p:sldId id="259" r:id="rId8"/>
    <p:sldId id="260" r:id="rId9"/>
    <p:sldId id="261" r:id="rId10"/>
    <p:sldId id="262" r:id="rId11"/>
    <p:sldId id="263" r:id="rId12"/>
    <p:sldId id="264" r:id="rId13"/>
    <p:sldId id="265" r:id="rId14"/>
    <p:sldId id="266" r:id="rId15"/>
  </p:sldIdLst>
  <p:sldSz cx="13004800" cy="9753600"/>
  <p:notesSz cx="6858000" cy="9144000"/>
  <p:defaultTextStyle>
    <a:defPPr>
      <a:defRPr lang="en-US"/>
    </a:defPPr>
    <a:lvl1pPr algn="ctr" defTabSz="584200" rtl="0" fontAlgn="base" hangingPunct="0">
      <a:spcBef>
        <a:spcPct val="0"/>
      </a:spcBef>
      <a:spcAft>
        <a:spcPct val="0"/>
      </a:spcAft>
      <a:defRPr sz="4000" i="1" kern="1200">
        <a:solidFill>
          <a:srgbClr val="86837F"/>
        </a:solidFill>
        <a:effectLst>
          <a:outerShdw blurRad="38100" dist="38100" dir="2700000" algn="tl">
            <a:srgbClr val="000000">
              <a:alpha val="43137"/>
            </a:srgbClr>
          </a:outerShdw>
        </a:effectLst>
        <a:latin typeface="Hoefler Text" charset="0"/>
        <a:ea typeface="Hoefler Text" charset="0"/>
        <a:cs typeface="Hoefler Text" charset="0"/>
        <a:sym typeface="Hoefler Text" charset="0"/>
      </a:defRPr>
    </a:lvl1pPr>
    <a:lvl2pPr marL="228600" algn="ctr" defTabSz="584200" rtl="0" fontAlgn="base" hangingPunct="0">
      <a:spcBef>
        <a:spcPct val="0"/>
      </a:spcBef>
      <a:spcAft>
        <a:spcPct val="0"/>
      </a:spcAft>
      <a:defRPr sz="4000" i="1" kern="1200">
        <a:solidFill>
          <a:srgbClr val="86837F"/>
        </a:solidFill>
        <a:effectLst>
          <a:outerShdw blurRad="38100" dist="38100" dir="2700000" algn="tl">
            <a:srgbClr val="000000">
              <a:alpha val="43137"/>
            </a:srgbClr>
          </a:outerShdw>
        </a:effectLst>
        <a:latin typeface="Hoefler Text" charset="0"/>
        <a:ea typeface="Hoefler Text" charset="0"/>
        <a:cs typeface="Hoefler Text" charset="0"/>
        <a:sym typeface="Hoefler Text" charset="0"/>
      </a:defRPr>
    </a:lvl2pPr>
    <a:lvl3pPr marL="457200" algn="ctr" defTabSz="584200" rtl="0" fontAlgn="base" hangingPunct="0">
      <a:spcBef>
        <a:spcPct val="0"/>
      </a:spcBef>
      <a:spcAft>
        <a:spcPct val="0"/>
      </a:spcAft>
      <a:defRPr sz="4000" i="1" kern="1200">
        <a:solidFill>
          <a:srgbClr val="86837F"/>
        </a:solidFill>
        <a:effectLst>
          <a:outerShdw blurRad="38100" dist="38100" dir="2700000" algn="tl">
            <a:srgbClr val="000000">
              <a:alpha val="43137"/>
            </a:srgbClr>
          </a:outerShdw>
        </a:effectLst>
        <a:latin typeface="Hoefler Text" charset="0"/>
        <a:ea typeface="Hoefler Text" charset="0"/>
        <a:cs typeface="Hoefler Text" charset="0"/>
        <a:sym typeface="Hoefler Text" charset="0"/>
      </a:defRPr>
    </a:lvl3pPr>
    <a:lvl4pPr marL="685800" algn="ctr" defTabSz="584200" rtl="0" fontAlgn="base" hangingPunct="0">
      <a:spcBef>
        <a:spcPct val="0"/>
      </a:spcBef>
      <a:spcAft>
        <a:spcPct val="0"/>
      </a:spcAft>
      <a:defRPr sz="4000" i="1" kern="1200">
        <a:solidFill>
          <a:srgbClr val="86837F"/>
        </a:solidFill>
        <a:effectLst>
          <a:outerShdw blurRad="38100" dist="38100" dir="2700000" algn="tl">
            <a:srgbClr val="000000">
              <a:alpha val="43137"/>
            </a:srgbClr>
          </a:outerShdw>
        </a:effectLst>
        <a:latin typeface="Hoefler Text" charset="0"/>
        <a:ea typeface="Hoefler Text" charset="0"/>
        <a:cs typeface="Hoefler Text" charset="0"/>
        <a:sym typeface="Hoefler Text" charset="0"/>
      </a:defRPr>
    </a:lvl4pPr>
    <a:lvl5pPr marL="914400" algn="ctr" defTabSz="584200" rtl="0" fontAlgn="base" hangingPunct="0">
      <a:spcBef>
        <a:spcPct val="0"/>
      </a:spcBef>
      <a:spcAft>
        <a:spcPct val="0"/>
      </a:spcAft>
      <a:defRPr sz="4000" i="1" kern="1200">
        <a:solidFill>
          <a:srgbClr val="86837F"/>
        </a:solidFill>
        <a:effectLst>
          <a:outerShdw blurRad="38100" dist="38100" dir="2700000" algn="tl">
            <a:srgbClr val="000000">
              <a:alpha val="43137"/>
            </a:srgbClr>
          </a:outerShdw>
        </a:effectLst>
        <a:latin typeface="Hoefler Text" charset="0"/>
        <a:ea typeface="Hoefler Text" charset="0"/>
        <a:cs typeface="Hoefler Text" charset="0"/>
        <a:sym typeface="Hoefler Text" charset="0"/>
      </a:defRPr>
    </a:lvl5pPr>
    <a:lvl6pPr marL="2286000" algn="l" defTabSz="914400" rtl="0" eaLnBrk="1" latinLnBrk="0" hangingPunct="1">
      <a:defRPr sz="4000" i="1" kern="1200">
        <a:solidFill>
          <a:srgbClr val="86837F"/>
        </a:solidFill>
        <a:effectLst>
          <a:outerShdw blurRad="38100" dist="38100" dir="2700000" algn="tl">
            <a:srgbClr val="000000">
              <a:alpha val="43137"/>
            </a:srgbClr>
          </a:outerShdw>
        </a:effectLst>
        <a:latin typeface="Hoefler Text" charset="0"/>
        <a:ea typeface="Hoefler Text" charset="0"/>
        <a:cs typeface="Hoefler Text" charset="0"/>
        <a:sym typeface="Hoefler Text" charset="0"/>
      </a:defRPr>
    </a:lvl6pPr>
    <a:lvl7pPr marL="2743200" algn="l" defTabSz="914400" rtl="0" eaLnBrk="1" latinLnBrk="0" hangingPunct="1">
      <a:defRPr sz="4000" i="1" kern="1200">
        <a:solidFill>
          <a:srgbClr val="86837F"/>
        </a:solidFill>
        <a:effectLst>
          <a:outerShdw blurRad="38100" dist="38100" dir="2700000" algn="tl">
            <a:srgbClr val="000000">
              <a:alpha val="43137"/>
            </a:srgbClr>
          </a:outerShdw>
        </a:effectLst>
        <a:latin typeface="Hoefler Text" charset="0"/>
        <a:ea typeface="Hoefler Text" charset="0"/>
        <a:cs typeface="Hoefler Text" charset="0"/>
        <a:sym typeface="Hoefler Text" charset="0"/>
      </a:defRPr>
    </a:lvl7pPr>
    <a:lvl8pPr marL="3200400" algn="l" defTabSz="914400" rtl="0" eaLnBrk="1" latinLnBrk="0" hangingPunct="1">
      <a:defRPr sz="4000" i="1" kern="1200">
        <a:solidFill>
          <a:srgbClr val="86837F"/>
        </a:solidFill>
        <a:effectLst>
          <a:outerShdw blurRad="38100" dist="38100" dir="2700000" algn="tl">
            <a:srgbClr val="000000">
              <a:alpha val="43137"/>
            </a:srgbClr>
          </a:outerShdw>
        </a:effectLst>
        <a:latin typeface="Hoefler Text" charset="0"/>
        <a:ea typeface="Hoefler Text" charset="0"/>
        <a:cs typeface="Hoefler Text" charset="0"/>
        <a:sym typeface="Hoefler Text" charset="0"/>
      </a:defRPr>
    </a:lvl8pPr>
    <a:lvl9pPr marL="3657600" algn="l" defTabSz="914400" rtl="0" eaLnBrk="1" latinLnBrk="0" hangingPunct="1">
      <a:defRPr sz="4000" i="1" kern="1200">
        <a:solidFill>
          <a:srgbClr val="86837F"/>
        </a:solidFill>
        <a:effectLst>
          <a:outerShdw blurRad="38100" dist="38100" dir="2700000" algn="tl">
            <a:srgbClr val="000000">
              <a:alpha val="43137"/>
            </a:srgbClr>
          </a:outerShdw>
        </a:effectLst>
        <a:latin typeface="Hoefler Text" charset="0"/>
        <a:ea typeface="Hoefler Text" charset="0"/>
        <a:cs typeface="Hoefler Text" charset="0"/>
        <a:sym typeface="Hoefler Text"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53" d="100"/>
          <a:sy n="53" d="100"/>
        </p:scale>
        <p:origin x="-1140" y="-54"/>
      </p:cViewPr>
      <p:guideLst>
        <p:guide orient="horz" pos="3072"/>
        <p:guide pos="409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1" name="Rectangle 1"/>
          <p:cNvSpPr>
            <a:spLocks noGrp="1" noRot="1" noChangeAspect="1"/>
          </p:cNvSpPr>
          <p:nvPr>
            <p:ph type="sldImg" idx="2"/>
          </p:nvPr>
        </p:nvSpPr>
        <p:spPr bwMode="auto">
          <a:xfrm>
            <a:off x="1143000" y="685800"/>
            <a:ext cx="4572000" cy="3429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122" name="Rectangle 2"/>
          <p:cNvSpPr>
            <a:spLocks noGrp="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sym typeface="Avenir" charset="0"/>
              </a:rPr>
              <a:t>Click to edit Master text styles</a:t>
            </a:r>
          </a:p>
          <a:p>
            <a:pPr lvl="1"/>
            <a:r>
              <a:rPr lang="en-US" altLang="en-US" smtClean="0">
                <a:sym typeface="Avenir" charset="0"/>
              </a:rPr>
              <a:t>Second level</a:t>
            </a:r>
          </a:p>
          <a:p>
            <a:pPr lvl="2"/>
            <a:r>
              <a:rPr lang="en-US" altLang="en-US" smtClean="0">
                <a:sym typeface="Avenir" charset="0"/>
              </a:rPr>
              <a:t>Third level</a:t>
            </a:r>
          </a:p>
          <a:p>
            <a:pPr lvl="3"/>
            <a:r>
              <a:rPr lang="en-US" altLang="en-US" smtClean="0">
                <a:sym typeface="Avenir" charset="0"/>
              </a:rPr>
              <a:t>Fourth level</a:t>
            </a:r>
          </a:p>
          <a:p>
            <a:pPr lvl="4"/>
            <a:r>
              <a:rPr lang="en-US" altLang="en-US" smtClean="0">
                <a:sym typeface="Avenir" charset="0"/>
              </a:rPr>
              <a:t>Fifth level</a:t>
            </a:r>
          </a:p>
        </p:txBody>
      </p:sp>
    </p:spTree>
    <p:extLst>
      <p:ext uri="{BB962C8B-B14F-4D97-AF65-F5344CB8AC3E}">
        <p14:creationId xmlns:p14="http://schemas.microsoft.com/office/powerpoint/2010/main" val="1522789158"/>
      </p:ext>
    </p:extLst>
  </p:cSld>
  <p:clrMap bg1="lt1" tx1="dk1" bg2="lt2" tx2="dk2" accent1="accent1" accent2="accent2" accent3="accent3" accent4="accent4" accent5="accent5" accent6="accent6" hlink="hlink" folHlink="folHlink"/>
  <p:notesStyle>
    <a:lvl1pPr algn="l" defTabSz="457200" rtl="0" fontAlgn="base" hangingPunct="0">
      <a:lnSpc>
        <a:spcPct val="125000"/>
      </a:lnSpc>
      <a:spcBef>
        <a:spcPct val="0"/>
      </a:spcBef>
      <a:spcAft>
        <a:spcPct val="0"/>
      </a:spcAft>
      <a:defRPr sz="2400" kern="1200">
        <a:solidFill>
          <a:srgbClr val="000000"/>
        </a:solidFill>
        <a:latin typeface="Avenir" charset="0"/>
        <a:ea typeface="Avenir" charset="0"/>
        <a:cs typeface="Avenir" charset="0"/>
        <a:sym typeface="Avenir" charset="0"/>
      </a:defRPr>
    </a:lvl1pPr>
    <a:lvl2pPr marL="228600" algn="l" defTabSz="457200" rtl="0" fontAlgn="base" hangingPunct="0">
      <a:lnSpc>
        <a:spcPct val="125000"/>
      </a:lnSpc>
      <a:spcBef>
        <a:spcPct val="0"/>
      </a:spcBef>
      <a:spcAft>
        <a:spcPct val="0"/>
      </a:spcAft>
      <a:defRPr sz="2400" kern="1200">
        <a:solidFill>
          <a:srgbClr val="000000"/>
        </a:solidFill>
        <a:latin typeface="Avenir" charset="0"/>
        <a:ea typeface="Avenir" charset="0"/>
        <a:cs typeface="Avenir" charset="0"/>
        <a:sym typeface="Avenir" charset="0"/>
      </a:defRPr>
    </a:lvl2pPr>
    <a:lvl3pPr marL="457200" algn="l" defTabSz="457200" rtl="0" fontAlgn="base" hangingPunct="0">
      <a:lnSpc>
        <a:spcPct val="125000"/>
      </a:lnSpc>
      <a:spcBef>
        <a:spcPct val="0"/>
      </a:spcBef>
      <a:spcAft>
        <a:spcPct val="0"/>
      </a:spcAft>
      <a:defRPr sz="2400" kern="1200">
        <a:solidFill>
          <a:srgbClr val="000000"/>
        </a:solidFill>
        <a:latin typeface="Avenir" charset="0"/>
        <a:ea typeface="Avenir" charset="0"/>
        <a:cs typeface="Avenir" charset="0"/>
        <a:sym typeface="Avenir" charset="0"/>
      </a:defRPr>
    </a:lvl3pPr>
    <a:lvl4pPr marL="685800" algn="l" defTabSz="457200" rtl="0" fontAlgn="base" hangingPunct="0">
      <a:lnSpc>
        <a:spcPct val="125000"/>
      </a:lnSpc>
      <a:spcBef>
        <a:spcPct val="0"/>
      </a:spcBef>
      <a:spcAft>
        <a:spcPct val="0"/>
      </a:spcAft>
      <a:defRPr sz="2400" kern="1200">
        <a:solidFill>
          <a:srgbClr val="000000"/>
        </a:solidFill>
        <a:latin typeface="Avenir" charset="0"/>
        <a:ea typeface="Avenir" charset="0"/>
        <a:cs typeface="Avenir" charset="0"/>
        <a:sym typeface="Avenir" charset="0"/>
      </a:defRPr>
    </a:lvl4pPr>
    <a:lvl5pPr marL="914400" algn="l" defTabSz="457200" rtl="0" fontAlgn="base" hangingPunct="0">
      <a:lnSpc>
        <a:spcPct val="125000"/>
      </a:lnSpc>
      <a:spcBef>
        <a:spcPct val="0"/>
      </a:spcBef>
      <a:spcAft>
        <a:spcPct val="0"/>
      </a:spcAft>
      <a:defRPr sz="2400" kern="1200">
        <a:solidFill>
          <a:srgbClr val="000000"/>
        </a:solidFill>
        <a:latin typeface="Avenir" charset="0"/>
        <a:ea typeface="Avenir" charset="0"/>
        <a:cs typeface="Avenir" charset="0"/>
        <a:sym typeface="Avenir"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3802284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281798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2850" y="2273300"/>
            <a:ext cx="2330450" cy="50419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841500" y="2273300"/>
            <a:ext cx="6838950" cy="5041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01858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9131711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257785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6856534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70000" y="2984500"/>
            <a:ext cx="51562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984500"/>
            <a:ext cx="51562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000568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330919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395360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10459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7964107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772349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1387024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490632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18600" y="749300"/>
            <a:ext cx="2616200" cy="795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70000" y="749300"/>
            <a:ext cx="7696200" cy="795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7459568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9402360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50875" y="2276475"/>
            <a:ext cx="11703050" cy="64357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5826545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26950540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0875"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526325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1969208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11384327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45976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34213056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96866058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50569908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8073887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749300"/>
            <a:ext cx="2925762" cy="79629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749300"/>
            <a:ext cx="8624888" cy="79629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49311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01555677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650875" y="2276475"/>
            <a:ext cx="11703050" cy="64357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7267671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79203390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650875"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6725642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2968993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23313078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841500" y="5905500"/>
            <a:ext cx="4584700" cy="14097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5905500"/>
            <a:ext cx="4584700" cy="14097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8664913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3192853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58054111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78620426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7220706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390525"/>
            <a:ext cx="2925762" cy="832167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390525"/>
            <a:ext cx="8624888" cy="832167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682869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62253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42581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56594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6981564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1840521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4.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4.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5.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1025" name="Picture 1" descr="DingBat_HD.png"/>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2797175" y="5264150"/>
            <a:ext cx="7408863" cy="393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26" name="Rectangle 2"/>
          <p:cNvSpPr>
            <a:spLocks noGrp="1"/>
          </p:cNvSpPr>
          <p:nvPr>
            <p:ph type="title"/>
          </p:nvPr>
        </p:nvSpPr>
        <p:spPr bwMode="auto">
          <a:xfrm>
            <a:off x="1841500" y="2273300"/>
            <a:ext cx="9321800" cy="2819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b" anchorCtr="0" compatLnSpc="1">
            <a:prstTxWarp prst="textNoShape">
              <a:avLst/>
            </a:prstTxWarp>
          </a:bodyPr>
          <a:lstStyle/>
          <a:p>
            <a:pPr lvl="0"/>
            <a:r>
              <a:rPr lang="en-US" altLang="en-US" smtClean="0">
                <a:sym typeface="Hoefler Text" charset="0"/>
              </a:rPr>
              <a:t>Click to edit Master title style</a:t>
            </a:r>
          </a:p>
        </p:txBody>
      </p:sp>
      <p:sp>
        <p:nvSpPr>
          <p:cNvPr id="1027" name="Rectangle 3"/>
          <p:cNvSpPr>
            <a:spLocks noGrp="1"/>
          </p:cNvSpPr>
          <p:nvPr>
            <p:ph type="body" idx="1"/>
          </p:nvPr>
        </p:nvSpPr>
        <p:spPr bwMode="auto">
          <a:xfrm>
            <a:off x="1841500" y="5905500"/>
            <a:ext cx="9321800" cy="1409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t" anchorCtr="0" compatLnSpc="1">
            <a:prstTxWarp prst="textNoShape">
              <a:avLst/>
            </a:prstTxWarp>
          </a:bodyPr>
          <a:lstStyle/>
          <a:p>
            <a:pPr lvl="0"/>
            <a:r>
              <a:rPr lang="en-US" altLang="en-US" smtClean="0">
                <a:sym typeface="Hoefler Text" charset="0"/>
              </a:rPr>
              <a:t>Click to edit Master text styles</a:t>
            </a:r>
          </a:p>
          <a:p>
            <a:pPr lvl="1"/>
            <a:r>
              <a:rPr lang="en-US" altLang="en-US" smtClean="0">
                <a:sym typeface="Hoefler Text" charset="0"/>
              </a:rPr>
              <a:t>Second level</a:t>
            </a:r>
          </a:p>
          <a:p>
            <a:pPr lvl="2"/>
            <a:r>
              <a:rPr lang="en-US" altLang="en-US" smtClean="0">
                <a:sym typeface="Hoefler Text" charset="0"/>
              </a:rPr>
              <a:t>Third level</a:t>
            </a:r>
          </a:p>
          <a:p>
            <a:pPr lvl="3"/>
            <a:r>
              <a:rPr lang="en-US" altLang="en-US" smtClean="0">
                <a:sym typeface="Hoefler Text" charset="0"/>
              </a:rPr>
              <a:t>Fourth level</a:t>
            </a:r>
          </a:p>
          <a:p>
            <a:pPr lvl="4"/>
            <a:r>
              <a:rPr lang="en-US" altLang="en-US" smtClean="0">
                <a:sym typeface="Hoefler Text" charset="0"/>
              </a:rPr>
              <a:t>Fifth level</a:t>
            </a:r>
          </a:p>
        </p:txBody>
      </p:sp>
    </p:spTree>
  </p:cSld>
  <p:clrMap bg1="dk2" tx1="lt1" bg2="dk1" tx2="lt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txStyles>
    <p:titleStyle>
      <a:lvl1pPr algn="ctr" defTabSz="584200" rtl="0" fontAlgn="base" hangingPunct="0">
        <a:spcBef>
          <a:spcPct val="0"/>
        </a:spcBef>
        <a:spcAft>
          <a:spcPct val="0"/>
        </a:spcAft>
        <a:defRPr sz="7600">
          <a:solidFill>
            <a:srgbClr val="F4D799"/>
          </a:solidFill>
          <a:effectLst>
            <a:outerShdw blurRad="38100" dist="38100" dir="2700000" algn="tl">
              <a:srgbClr val="000000"/>
            </a:outerShdw>
          </a:effectLst>
          <a:latin typeface="+mj-lt"/>
          <a:ea typeface="+mj-ea"/>
          <a:cs typeface="+mj-cs"/>
          <a:sym typeface="Hoefler Text" charset="0"/>
        </a:defRPr>
      </a:lvl1pPr>
      <a:lvl2pPr algn="ctr" defTabSz="584200" rtl="0" fontAlgn="base" hangingPunct="0">
        <a:spcBef>
          <a:spcPct val="0"/>
        </a:spcBef>
        <a:spcAft>
          <a:spcPct val="0"/>
        </a:spcAft>
        <a:defRPr sz="7600">
          <a:solidFill>
            <a:srgbClr val="F4D799"/>
          </a:solidFill>
          <a:effectLst>
            <a:outerShdw blurRad="38100" dist="38100" dir="2700000" algn="tl">
              <a:srgbClr val="000000"/>
            </a:outerShdw>
          </a:effectLst>
          <a:latin typeface="Hoefler Text" charset="0"/>
          <a:ea typeface="Hoefler Text" charset="0"/>
          <a:cs typeface="Hoefler Text" charset="0"/>
          <a:sym typeface="Hoefler Text" charset="0"/>
        </a:defRPr>
      </a:lvl2pPr>
      <a:lvl3pPr algn="ctr" defTabSz="584200" rtl="0" fontAlgn="base" hangingPunct="0">
        <a:spcBef>
          <a:spcPct val="0"/>
        </a:spcBef>
        <a:spcAft>
          <a:spcPct val="0"/>
        </a:spcAft>
        <a:defRPr sz="7600">
          <a:solidFill>
            <a:srgbClr val="F4D799"/>
          </a:solidFill>
          <a:effectLst>
            <a:outerShdw blurRad="38100" dist="38100" dir="2700000" algn="tl">
              <a:srgbClr val="000000"/>
            </a:outerShdw>
          </a:effectLst>
          <a:latin typeface="Hoefler Text" charset="0"/>
          <a:ea typeface="Hoefler Text" charset="0"/>
          <a:cs typeface="Hoefler Text" charset="0"/>
          <a:sym typeface="Hoefler Text" charset="0"/>
        </a:defRPr>
      </a:lvl3pPr>
      <a:lvl4pPr algn="ctr" defTabSz="584200" rtl="0" fontAlgn="base" hangingPunct="0">
        <a:spcBef>
          <a:spcPct val="0"/>
        </a:spcBef>
        <a:spcAft>
          <a:spcPct val="0"/>
        </a:spcAft>
        <a:defRPr sz="7600">
          <a:solidFill>
            <a:srgbClr val="F4D799"/>
          </a:solidFill>
          <a:effectLst>
            <a:outerShdw blurRad="38100" dist="38100" dir="2700000" algn="tl">
              <a:srgbClr val="000000"/>
            </a:outerShdw>
          </a:effectLst>
          <a:latin typeface="Hoefler Text" charset="0"/>
          <a:ea typeface="Hoefler Text" charset="0"/>
          <a:cs typeface="Hoefler Text" charset="0"/>
          <a:sym typeface="Hoefler Text" charset="0"/>
        </a:defRPr>
      </a:lvl4pPr>
      <a:lvl5pPr algn="ctr" defTabSz="584200" rtl="0" fontAlgn="base" hangingPunct="0">
        <a:spcBef>
          <a:spcPct val="0"/>
        </a:spcBef>
        <a:spcAft>
          <a:spcPct val="0"/>
        </a:spcAft>
        <a:defRPr sz="7600">
          <a:solidFill>
            <a:srgbClr val="F4D799"/>
          </a:solidFill>
          <a:effectLst>
            <a:outerShdw blurRad="38100" dist="38100" dir="2700000" algn="tl">
              <a:srgbClr val="000000"/>
            </a:outerShdw>
          </a:effectLst>
          <a:latin typeface="Hoefler Text" charset="0"/>
          <a:ea typeface="Hoefler Text" charset="0"/>
          <a:cs typeface="Hoefler Text" charset="0"/>
          <a:sym typeface="Hoefler Text" charset="0"/>
        </a:defRPr>
      </a:lvl5pPr>
      <a:lvl6pPr marL="457200" algn="ctr" defTabSz="584200" rtl="0" fontAlgn="base" hangingPunct="0">
        <a:spcBef>
          <a:spcPct val="0"/>
        </a:spcBef>
        <a:spcAft>
          <a:spcPct val="0"/>
        </a:spcAft>
        <a:defRPr sz="7600">
          <a:solidFill>
            <a:srgbClr val="F4D799"/>
          </a:solidFill>
          <a:effectLst>
            <a:outerShdw blurRad="38100" dist="38100" dir="2700000" algn="tl">
              <a:srgbClr val="000000"/>
            </a:outerShdw>
          </a:effectLst>
          <a:latin typeface="Hoefler Text" charset="0"/>
          <a:ea typeface="Hoefler Text" charset="0"/>
          <a:cs typeface="Hoefler Text" charset="0"/>
          <a:sym typeface="Hoefler Text" charset="0"/>
        </a:defRPr>
      </a:lvl6pPr>
      <a:lvl7pPr marL="914400" algn="ctr" defTabSz="584200" rtl="0" fontAlgn="base" hangingPunct="0">
        <a:spcBef>
          <a:spcPct val="0"/>
        </a:spcBef>
        <a:spcAft>
          <a:spcPct val="0"/>
        </a:spcAft>
        <a:defRPr sz="7600">
          <a:solidFill>
            <a:srgbClr val="F4D799"/>
          </a:solidFill>
          <a:effectLst>
            <a:outerShdw blurRad="38100" dist="38100" dir="2700000" algn="tl">
              <a:srgbClr val="000000"/>
            </a:outerShdw>
          </a:effectLst>
          <a:latin typeface="Hoefler Text" charset="0"/>
          <a:ea typeface="Hoefler Text" charset="0"/>
          <a:cs typeface="Hoefler Text" charset="0"/>
          <a:sym typeface="Hoefler Text" charset="0"/>
        </a:defRPr>
      </a:lvl7pPr>
      <a:lvl8pPr marL="1371600" algn="ctr" defTabSz="584200" rtl="0" fontAlgn="base" hangingPunct="0">
        <a:spcBef>
          <a:spcPct val="0"/>
        </a:spcBef>
        <a:spcAft>
          <a:spcPct val="0"/>
        </a:spcAft>
        <a:defRPr sz="7600">
          <a:solidFill>
            <a:srgbClr val="F4D799"/>
          </a:solidFill>
          <a:effectLst>
            <a:outerShdw blurRad="38100" dist="38100" dir="2700000" algn="tl">
              <a:srgbClr val="000000"/>
            </a:outerShdw>
          </a:effectLst>
          <a:latin typeface="Hoefler Text" charset="0"/>
          <a:ea typeface="Hoefler Text" charset="0"/>
          <a:cs typeface="Hoefler Text" charset="0"/>
          <a:sym typeface="Hoefler Text" charset="0"/>
        </a:defRPr>
      </a:lvl8pPr>
      <a:lvl9pPr marL="1828800" algn="ctr" defTabSz="584200" rtl="0" fontAlgn="base" hangingPunct="0">
        <a:spcBef>
          <a:spcPct val="0"/>
        </a:spcBef>
        <a:spcAft>
          <a:spcPct val="0"/>
        </a:spcAft>
        <a:defRPr sz="7600">
          <a:solidFill>
            <a:srgbClr val="F4D799"/>
          </a:solidFill>
          <a:effectLst>
            <a:outerShdw blurRad="38100" dist="38100" dir="2700000" algn="tl">
              <a:srgbClr val="000000"/>
            </a:outerShdw>
          </a:effectLst>
          <a:latin typeface="Hoefler Text" charset="0"/>
          <a:ea typeface="Hoefler Text" charset="0"/>
          <a:cs typeface="Hoefler Text" charset="0"/>
          <a:sym typeface="Hoefler Text" charset="0"/>
        </a:defRPr>
      </a:lvl9pPr>
    </p:titleStyle>
    <p:bodyStyle>
      <a:lvl1pPr algn="l" defTabSz="584200" rtl="0" fontAlgn="base" hangingPunct="0">
        <a:lnSpc>
          <a:spcPct val="120000"/>
        </a:lnSpc>
        <a:spcBef>
          <a:spcPts val="3200"/>
        </a:spcBef>
        <a:spcAft>
          <a:spcPct val="0"/>
        </a:spcAft>
        <a:defRPr sz="4200" i="1">
          <a:solidFill>
            <a:srgbClr val="86837F"/>
          </a:solidFill>
          <a:effectLst>
            <a:outerShdw blurRad="38100" dist="38100" dir="2700000" algn="tl">
              <a:srgbClr val="000000"/>
            </a:outerShdw>
          </a:effectLst>
          <a:latin typeface="+mn-lt"/>
          <a:ea typeface="+mn-ea"/>
          <a:cs typeface="+mn-cs"/>
          <a:sym typeface="Hoefler Text" charset="0"/>
        </a:defRPr>
      </a:lvl1pPr>
      <a:lvl2pPr marL="228600" algn="l" defTabSz="584200" rtl="0" fontAlgn="base" hangingPunct="0">
        <a:lnSpc>
          <a:spcPct val="120000"/>
        </a:lnSpc>
        <a:spcBef>
          <a:spcPts val="3200"/>
        </a:spcBef>
        <a:spcAft>
          <a:spcPct val="0"/>
        </a:spcAft>
        <a:defRPr sz="4200" i="1">
          <a:solidFill>
            <a:srgbClr val="86837F"/>
          </a:solidFill>
          <a:effectLst>
            <a:outerShdw blurRad="38100" dist="38100" dir="2700000" algn="tl">
              <a:srgbClr val="000000"/>
            </a:outerShdw>
          </a:effectLst>
          <a:latin typeface="+mn-lt"/>
          <a:ea typeface="+mn-ea"/>
          <a:cs typeface="+mn-cs"/>
          <a:sym typeface="Hoefler Text" charset="0"/>
        </a:defRPr>
      </a:lvl2pPr>
      <a:lvl3pPr marL="457200" algn="l" defTabSz="584200" rtl="0" fontAlgn="base" hangingPunct="0">
        <a:lnSpc>
          <a:spcPct val="120000"/>
        </a:lnSpc>
        <a:spcBef>
          <a:spcPts val="3200"/>
        </a:spcBef>
        <a:spcAft>
          <a:spcPct val="0"/>
        </a:spcAft>
        <a:defRPr sz="4200" i="1">
          <a:solidFill>
            <a:srgbClr val="86837F"/>
          </a:solidFill>
          <a:effectLst>
            <a:outerShdw blurRad="38100" dist="38100" dir="2700000" algn="tl">
              <a:srgbClr val="000000"/>
            </a:outerShdw>
          </a:effectLst>
          <a:latin typeface="+mn-lt"/>
          <a:ea typeface="+mn-ea"/>
          <a:cs typeface="+mn-cs"/>
          <a:sym typeface="Hoefler Text" charset="0"/>
        </a:defRPr>
      </a:lvl3pPr>
      <a:lvl4pPr marL="685800" algn="l" defTabSz="584200" rtl="0" fontAlgn="base" hangingPunct="0">
        <a:lnSpc>
          <a:spcPct val="120000"/>
        </a:lnSpc>
        <a:spcBef>
          <a:spcPts val="3200"/>
        </a:spcBef>
        <a:spcAft>
          <a:spcPct val="0"/>
        </a:spcAft>
        <a:defRPr sz="4200" i="1">
          <a:solidFill>
            <a:srgbClr val="86837F"/>
          </a:solidFill>
          <a:effectLst>
            <a:outerShdw blurRad="38100" dist="38100" dir="2700000" algn="tl">
              <a:srgbClr val="000000"/>
            </a:outerShdw>
          </a:effectLst>
          <a:latin typeface="+mn-lt"/>
          <a:ea typeface="+mn-ea"/>
          <a:cs typeface="+mn-cs"/>
          <a:sym typeface="Hoefler Text" charset="0"/>
        </a:defRPr>
      </a:lvl4pPr>
      <a:lvl5pPr marL="914400" algn="l" defTabSz="584200" rtl="0" fontAlgn="base" hangingPunct="0">
        <a:lnSpc>
          <a:spcPct val="120000"/>
        </a:lnSpc>
        <a:spcBef>
          <a:spcPts val="3200"/>
        </a:spcBef>
        <a:spcAft>
          <a:spcPct val="0"/>
        </a:spcAft>
        <a:defRPr sz="4200" i="1">
          <a:solidFill>
            <a:srgbClr val="86837F"/>
          </a:solidFill>
          <a:effectLst>
            <a:outerShdw blurRad="38100" dist="38100" dir="2700000" algn="tl">
              <a:srgbClr val="000000"/>
            </a:outerShdw>
          </a:effectLst>
          <a:latin typeface="+mn-lt"/>
          <a:ea typeface="+mn-ea"/>
          <a:cs typeface="+mn-cs"/>
          <a:sym typeface="Hoefler Text" charset="0"/>
        </a:defRPr>
      </a:lvl5pPr>
      <a:lvl6pPr marL="1371600" algn="l" defTabSz="584200" rtl="0" fontAlgn="base" hangingPunct="0">
        <a:lnSpc>
          <a:spcPct val="120000"/>
        </a:lnSpc>
        <a:spcBef>
          <a:spcPts val="3200"/>
        </a:spcBef>
        <a:spcAft>
          <a:spcPct val="0"/>
        </a:spcAft>
        <a:defRPr sz="4200" i="1">
          <a:solidFill>
            <a:srgbClr val="86837F"/>
          </a:solidFill>
          <a:effectLst>
            <a:outerShdw blurRad="38100" dist="38100" dir="2700000" algn="tl">
              <a:srgbClr val="000000"/>
            </a:outerShdw>
          </a:effectLst>
          <a:latin typeface="+mn-lt"/>
          <a:ea typeface="+mn-ea"/>
          <a:cs typeface="+mn-cs"/>
          <a:sym typeface="Hoefler Text" charset="0"/>
        </a:defRPr>
      </a:lvl6pPr>
      <a:lvl7pPr marL="1828800" algn="l" defTabSz="584200" rtl="0" fontAlgn="base" hangingPunct="0">
        <a:lnSpc>
          <a:spcPct val="120000"/>
        </a:lnSpc>
        <a:spcBef>
          <a:spcPts val="3200"/>
        </a:spcBef>
        <a:spcAft>
          <a:spcPct val="0"/>
        </a:spcAft>
        <a:defRPr sz="4200" i="1">
          <a:solidFill>
            <a:srgbClr val="86837F"/>
          </a:solidFill>
          <a:effectLst>
            <a:outerShdw blurRad="38100" dist="38100" dir="2700000" algn="tl">
              <a:srgbClr val="000000"/>
            </a:outerShdw>
          </a:effectLst>
          <a:latin typeface="+mn-lt"/>
          <a:ea typeface="+mn-ea"/>
          <a:cs typeface="+mn-cs"/>
          <a:sym typeface="Hoefler Text" charset="0"/>
        </a:defRPr>
      </a:lvl7pPr>
      <a:lvl8pPr marL="2286000" algn="l" defTabSz="584200" rtl="0" fontAlgn="base" hangingPunct="0">
        <a:lnSpc>
          <a:spcPct val="120000"/>
        </a:lnSpc>
        <a:spcBef>
          <a:spcPts val="3200"/>
        </a:spcBef>
        <a:spcAft>
          <a:spcPct val="0"/>
        </a:spcAft>
        <a:defRPr sz="4200" i="1">
          <a:solidFill>
            <a:srgbClr val="86837F"/>
          </a:solidFill>
          <a:effectLst>
            <a:outerShdw blurRad="38100" dist="38100" dir="2700000" algn="tl">
              <a:srgbClr val="000000"/>
            </a:outerShdw>
          </a:effectLst>
          <a:latin typeface="+mn-lt"/>
          <a:ea typeface="+mn-ea"/>
          <a:cs typeface="+mn-cs"/>
          <a:sym typeface="Hoefler Text" charset="0"/>
        </a:defRPr>
      </a:lvl8pPr>
      <a:lvl9pPr marL="2743200" algn="l" defTabSz="584200" rtl="0" fontAlgn="base" hangingPunct="0">
        <a:lnSpc>
          <a:spcPct val="120000"/>
        </a:lnSpc>
        <a:spcBef>
          <a:spcPts val="3200"/>
        </a:spcBef>
        <a:spcAft>
          <a:spcPct val="0"/>
        </a:spcAft>
        <a:defRPr sz="4200" i="1">
          <a:solidFill>
            <a:srgbClr val="86837F"/>
          </a:solidFill>
          <a:effectLst>
            <a:outerShdw blurRad="38100" dist="38100" dir="2700000" algn="tl">
              <a:srgbClr val="000000"/>
            </a:outerShdw>
          </a:effectLst>
          <a:latin typeface="+mn-lt"/>
          <a:ea typeface="+mn-ea"/>
          <a:cs typeface="+mn-cs"/>
          <a:sym typeface="Hoefler Text"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49" name="Rectangle 1"/>
          <p:cNvSpPr>
            <a:spLocks noGrp="1"/>
          </p:cNvSpPr>
          <p:nvPr>
            <p:ph type="title"/>
          </p:nvPr>
        </p:nvSpPr>
        <p:spPr bwMode="auto">
          <a:xfrm>
            <a:off x="1270000" y="749300"/>
            <a:ext cx="10464800" cy="165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ctr" anchorCtr="0" compatLnSpc="1">
            <a:prstTxWarp prst="textNoShape">
              <a:avLst/>
            </a:prstTxWarp>
          </a:bodyPr>
          <a:lstStyle/>
          <a:p>
            <a:pPr lvl="0"/>
            <a:r>
              <a:rPr lang="en-US" altLang="en-US" smtClean="0">
                <a:sym typeface="Hoefler Text" charset="0"/>
              </a:rPr>
              <a:t>Click to edit Master title style</a:t>
            </a:r>
          </a:p>
        </p:txBody>
      </p:sp>
      <p:sp>
        <p:nvSpPr>
          <p:cNvPr id="2050" name="Rectangle 2"/>
          <p:cNvSpPr>
            <a:spLocks noGrp="1"/>
          </p:cNvSpPr>
          <p:nvPr>
            <p:ph type="body" idx="1"/>
          </p:nvPr>
        </p:nvSpPr>
        <p:spPr bwMode="auto">
          <a:xfrm>
            <a:off x="1270000" y="2984500"/>
            <a:ext cx="10464800"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ctr" anchorCtr="0" compatLnSpc="1">
            <a:prstTxWarp prst="textNoShape">
              <a:avLst/>
            </a:prstTxWarp>
          </a:bodyPr>
          <a:lstStyle/>
          <a:p>
            <a:pPr lvl="0"/>
            <a:r>
              <a:rPr lang="en-US" altLang="en-US" smtClean="0">
                <a:sym typeface="Hoefler Text" charset="0"/>
              </a:rPr>
              <a:t>Click to edit Master text styles</a:t>
            </a:r>
          </a:p>
          <a:p>
            <a:pPr lvl="1"/>
            <a:r>
              <a:rPr lang="en-US" altLang="en-US" smtClean="0">
                <a:sym typeface="Hoefler Text" charset="0"/>
              </a:rPr>
              <a:t>Second level</a:t>
            </a:r>
          </a:p>
          <a:p>
            <a:pPr lvl="2"/>
            <a:r>
              <a:rPr lang="en-US" altLang="en-US" smtClean="0">
                <a:sym typeface="Hoefler Text" charset="0"/>
              </a:rPr>
              <a:t>Third level</a:t>
            </a:r>
          </a:p>
          <a:p>
            <a:pPr lvl="3"/>
            <a:r>
              <a:rPr lang="en-US" altLang="en-US" smtClean="0">
                <a:sym typeface="Hoefler Text" charset="0"/>
              </a:rPr>
              <a:t>Fourth level</a:t>
            </a:r>
          </a:p>
          <a:p>
            <a:pPr lvl="4"/>
            <a:r>
              <a:rPr lang="en-US" altLang="en-US" smtClean="0">
                <a:sym typeface="Hoefler Text" charset="0"/>
              </a:rPr>
              <a:t>Fifth level</a:t>
            </a:r>
          </a:p>
        </p:txBody>
      </p:sp>
    </p:spTree>
  </p:cSld>
  <p:clrMap bg1="dk2" tx1="lt1" bg2="dk1"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ctr" defTabSz="584200" rtl="0" fontAlgn="base" hangingPunct="0">
        <a:spcBef>
          <a:spcPct val="0"/>
        </a:spcBef>
        <a:spcAft>
          <a:spcPct val="0"/>
        </a:spcAft>
        <a:defRPr sz="7600">
          <a:solidFill>
            <a:srgbClr val="F4D799"/>
          </a:solidFill>
          <a:effectLst>
            <a:outerShdw blurRad="38100" dist="38100" dir="2700000" algn="tl">
              <a:srgbClr val="000000"/>
            </a:outerShdw>
          </a:effectLst>
          <a:latin typeface="+mj-lt"/>
          <a:ea typeface="+mj-ea"/>
          <a:cs typeface="+mj-cs"/>
          <a:sym typeface="Hoefler Text" charset="0"/>
        </a:defRPr>
      </a:lvl1pPr>
      <a:lvl2pPr algn="ctr" defTabSz="584200" rtl="0" fontAlgn="base" hangingPunct="0">
        <a:spcBef>
          <a:spcPct val="0"/>
        </a:spcBef>
        <a:spcAft>
          <a:spcPct val="0"/>
        </a:spcAft>
        <a:defRPr sz="7600">
          <a:solidFill>
            <a:srgbClr val="F4D799"/>
          </a:solidFill>
          <a:effectLst>
            <a:outerShdw blurRad="38100" dist="38100" dir="2700000" algn="tl">
              <a:srgbClr val="000000"/>
            </a:outerShdw>
          </a:effectLst>
          <a:latin typeface="Hoefler Text" charset="0"/>
          <a:ea typeface="Hoefler Text" charset="0"/>
          <a:cs typeface="Hoefler Text" charset="0"/>
          <a:sym typeface="Hoefler Text" charset="0"/>
        </a:defRPr>
      </a:lvl2pPr>
      <a:lvl3pPr algn="ctr" defTabSz="584200" rtl="0" fontAlgn="base" hangingPunct="0">
        <a:spcBef>
          <a:spcPct val="0"/>
        </a:spcBef>
        <a:spcAft>
          <a:spcPct val="0"/>
        </a:spcAft>
        <a:defRPr sz="7600">
          <a:solidFill>
            <a:srgbClr val="F4D799"/>
          </a:solidFill>
          <a:effectLst>
            <a:outerShdw blurRad="38100" dist="38100" dir="2700000" algn="tl">
              <a:srgbClr val="000000"/>
            </a:outerShdw>
          </a:effectLst>
          <a:latin typeface="Hoefler Text" charset="0"/>
          <a:ea typeface="Hoefler Text" charset="0"/>
          <a:cs typeface="Hoefler Text" charset="0"/>
          <a:sym typeface="Hoefler Text" charset="0"/>
        </a:defRPr>
      </a:lvl3pPr>
      <a:lvl4pPr algn="ctr" defTabSz="584200" rtl="0" fontAlgn="base" hangingPunct="0">
        <a:spcBef>
          <a:spcPct val="0"/>
        </a:spcBef>
        <a:spcAft>
          <a:spcPct val="0"/>
        </a:spcAft>
        <a:defRPr sz="7600">
          <a:solidFill>
            <a:srgbClr val="F4D799"/>
          </a:solidFill>
          <a:effectLst>
            <a:outerShdw blurRad="38100" dist="38100" dir="2700000" algn="tl">
              <a:srgbClr val="000000"/>
            </a:outerShdw>
          </a:effectLst>
          <a:latin typeface="Hoefler Text" charset="0"/>
          <a:ea typeface="Hoefler Text" charset="0"/>
          <a:cs typeface="Hoefler Text" charset="0"/>
          <a:sym typeface="Hoefler Text" charset="0"/>
        </a:defRPr>
      </a:lvl4pPr>
      <a:lvl5pPr algn="ctr" defTabSz="584200" rtl="0" fontAlgn="base" hangingPunct="0">
        <a:spcBef>
          <a:spcPct val="0"/>
        </a:spcBef>
        <a:spcAft>
          <a:spcPct val="0"/>
        </a:spcAft>
        <a:defRPr sz="7600">
          <a:solidFill>
            <a:srgbClr val="F4D799"/>
          </a:solidFill>
          <a:effectLst>
            <a:outerShdw blurRad="38100" dist="38100" dir="2700000" algn="tl">
              <a:srgbClr val="000000"/>
            </a:outerShdw>
          </a:effectLst>
          <a:latin typeface="Hoefler Text" charset="0"/>
          <a:ea typeface="Hoefler Text" charset="0"/>
          <a:cs typeface="Hoefler Text" charset="0"/>
          <a:sym typeface="Hoefler Text" charset="0"/>
        </a:defRPr>
      </a:lvl5pPr>
      <a:lvl6pPr marL="457200" algn="ctr" defTabSz="584200" rtl="0" fontAlgn="base" hangingPunct="0">
        <a:spcBef>
          <a:spcPct val="0"/>
        </a:spcBef>
        <a:spcAft>
          <a:spcPct val="0"/>
        </a:spcAft>
        <a:defRPr sz="7600">
          <a:solidFill>
            <a:srgbClr val="F4D799"/>
          </a:solidFill>
          <a:effectLst>
            <a:outerShdw blurRad="38100" dist="38100" dir="2700000" algn="tl">
              <a:srgbClr val="000000"/>
            </a:outerShdw>
          </a:effectLst>
          <a:latin typeface="Hoefler Text" charset="0"/>
          <a:ea typeface="Hoefler Text" charset="0"/>
          <a:cs typeface="Hoefler Text" charset="0"/>
          <a:sym typeface="Hoefler Text" charset="0"/>
        </a:defRPr>
      </a:lvl6pPr>
      <a:lvl7pPr marL="914400" algn="ctr" defTabSz="584200" rtl="0" fontAlgn="base" hangingPunct="0">
        <a:spcBef>
          <a:spcPct val="0"/>
        </a:spcBef>
        <a:spcAft>
          <a:spcPct val="0"/>
        </a:spcAft>
        <a:defRPr sz="7600">
          <a:solidFill>
            <a:srgbClr val="F4D799"/>
          </a:solidFill>
          <a:effectLst>
            <a:outerShdw blurRad="38100" dist="38100" dir="2700000" algn="tl">
              <a:srgbClr val="000000"/>
            </a:outerShdw>
          </a:effectLst>
          <a:latin typeface="Hoefler Text" charset="0"/>
          <a:ea typeface="Hoefler Text" charset="0"/>
          <a:cs typeface="Hoefler Text" charset="0"/>
          <a:sym typeface="Hoefler Text" charset="0"/>
        </a:defRPr>
      </a:lvl7pPr>
      <a:lvl8pPr marL="1371600" algn="ctr" defTabSz="584200" rtl="0" fontAlgn="base" hangingPunct="0">
        <a:spcBef>
          <a:spcPct val="0"/>
        </a:spcBef>
        <a:spcAft>
          <a:spcPct val="0"/>
        </a:spcAft>
        <a:defRPr sz="7600">
          <a:solidFill>
            <a:srgbClr val="F4D799"/>
          </a:solidFill>
          <a:effectLst>
            <a:outerShdw blurRad="38100" dist="38100" dir="2700000" algn="tl">
              <a:srgbClr val="000000"/>
            </a:outerShdw>
          </a:effectLst>
          <a:latin typeface="Hoefler Text" charset="0"/>
          <a:ea typeface="Hoefler Text" charset="0"/>
          <a:cs typeface="Hoefler Text" charset="0"/>
          <a:sym typeface="Hoefler Text" charset="0"/>
        </a:defRPr>
      </a:lvl8pPr>
      <a:lvl9pPr marL="1828800" algn="ctr" defTabSz="584200" rtl="0" fontAlgn="base" hangingPunct="0">
        <a:spcBef>
          <a:spcPct val="0"/>
        </a:spcBef>
        <a:spcAft>
          <a:spcPct val="0"/>
        </a:spcAft>
        <a:defRPr sz="7600">
          <a:solidFill>
            <a:srgbClr val="F4D799"/>
          </a:solidFill>
          <a:effectLst>
            <a:outerShdw blurRad="38100" dist="38100" dir="2700000" algn="tl">
              <a:srgbClr val="000000"/>
            </a:outerShdw>
          </a:effectLst>
          <a:latin typeface="Hoefler Text" charset="0"/>
          <a:ea typeface="Hoefler Text" charset="0"/>
          <a:cs typeface="Hoefler Text" charset="0"/>
          <a:sym typeface="Hoefler Text" charset="0"/>
        </a:defRPr>
      </a:lvl9pPr>
    </p:titleStyle>
    <p:bodyStyle>
      <a:lvl1pPr algn="l" defTabSz="584200" rtl="0" fontAlgn="base" hangingPunct="0">
        <a:lnSpc>
          <a:spcPct val="120000"/>
        </a:lnSpc>
        <a:spcBef>
          <a:spcPts val="3200"/>
        </a:spcBef>
        <a:spcAft>
          <a:spcPct val="0"/>
        </a:spcAft>
        <a:defRPr sz="4200" i="1">
          <a:solidFill>
            <a:srgbClr val="86837F"/>
          </a:solidFill>
          <a:effectLst>
            <a:outerShdw blurRad="38100" dist="38100" dir="2700000" algn="tl">
              <a:srgbClr val="000000"/>
            </a:outerShdw>
          </a:effectLst>
          <a:latin typeface="+mn-lt"/>
          <a:ea typeface="+mn-ea"/>
          <a:cs typeface="+mn-cs"/>
          <a:sym typeface="Hoefler Text" charset="0"/>
        </a:defRPr>
      </a:lvl1pPr>
      <a:lvl2pPr marL="228600" algn="l" defTabSz="584200" rtl="0" fontAlgn="base" hangingPunct="0">
        <a:lnSpc>
          <a:spcPct val="120000"/>
        </a:lnSpc>
        <a:spcBef>
          <a:spcPts val="3200"/>
        </a:spcBef>
        <a:spcAft>
          <a:spcPct val="0"/>
        </a:spcAft>
        <a:defRPr sz="4200" i="1">
          <a:solidFill>
            <a:srgbClr val="86837F"/>
          </a:solidFill>
          <a:effectLst>
            <a:outerShdw blurRad="38100" dist="38100" dir="2700000" algn="tl">
              <a:srgbClr val="000000"/>
            </a:outerShdw>
          </a:effectLst>
          <a:latin typeface="+mn-lt"/>
          <a:ea typeface="+mn-ea"/>
          <a:cs typeface="+mn-cs"/>
          <a:sym typeface="Hoefler Text" charset="0"/>
        </a:defRPr>
      </a:lvl2pPr>
      <a:lvl3pPr marL="457200" algn="l" defTabSz="584200" rtl="0" fontAlgn="base" hangingPunct="0">
        <a:lnSpc>
          <a:spcPct val="120000"/>
        </a:lnSpc>
        <a:spcBef>
          <a:spcPts val="3200"/>
        </a:spcBef>
        <a:spcAft>
          <a:spcPct val="0"/>
        </a:spcAft>
        <a:defRPr sz="4200" i="1">
          <a:solidFill>
            <a:srgbClr val="86837F"/>
          </a:solidFill>
          <a:effectLst>
            <a:outerShdw blurRad="38100" dist="38100" dir="2700000" algn="tl">
              <a:srgbClr val="000000"/>
            </a:outerShdw>
          </a:effectLst>
          <a:latin typeface="+mn-lt"/>
          <a:ea typeface="+mn-ea"/>
          <a:cs typeface="+mn-cs"/>
          <a:sym typeface="Hoefler Text" charset="0"/>
        </a:defRPr>
      </a:lvl3pPr>
      <a:lvl4pPr marL="685800" algn="l" defTabSz="584200" rtl="0" fontAlgn="base" hangingPunct="0">
        <a:lnSpc>
          <a:spcPct val="120000"/>
        </a:lnSpc>
        <a:spcBef>
          <a:spcPts val="3200"/>
        </a:spcBef>
        <a:spcAft>
          <a:spcPct val="0"/>
        </a:spcAft>
        <a:defRPr sz="4200" i="1">
          <a:solidFill>
            <a:srgbClr val="86837F"/>
          </a:solidFill>
          <a:effectLst>
            <a:outerShdw blurRad="38100" dist="38100" dir="2700000" algn="tl">
              <a:srgbClr val="000000"/>
            </a:outerShdw>
          </a:effectLst>
          <a:latin typeface="+mn-lt"/>
          <a:ea typeface="+mn-ea"/>
          <a:cs typeface="+mn-cs"/>
          <a:sym typeface="Hoefler Text" charset="0"/>
        </a:defRPr>
      </a:lvl4pPr>
      <a:lvl5pPr marL="914400" algn="l" defTabSz="584200" rtl="0" fontAlgn="base" hangingPunct="0">
        <a:lnSpc>
          <a:spcPct val="120000"/>
        </a:lnSpc>
        <a:spcBef>
          <a:spcPts val="3200"/>
        </a:spcBef>
        <a:spcAft>
          <a:spcPct val="0"/>
        </a:spcAft>
        <a:defRPr sz="4200" i="1">
          <a:solidFill>
            <a:srgbClr val="86837F"/>
          </a:solidFill>
          <a:effectLst>
            <a:outerShdw blurRad="38100" dist="38100" dir="2700000" algn="tl">
              <a:srgbClr val="000000"/>
            </a:outerShdw>
          </a:effectLst>
          <a:latin typeface="+mn-lt"/>
          <a:ea typeface="+mn-ea"/>
          <a:cs typeface="+mn-cs"/>
          <a:sym typeface="Hoefler Text" charset="0"/>
        </a:defRPr>
      </a:lvl5pPr>
      <a:lvl6pPr marL="1371600" algn="l" defTabSz="584200" rtl="0" fontAlgn="base" hangingPunct="0">
        <a:lnSpc>
          <a:spcPct val="120000"/>
        </a:lnSpc>
        <a:spcBef>
          <a:spcPts val="3200"/>
        </a:spcBef>
        <a:spcAft>
          <a:spcPct val="0"/>
        </a:spcAft>
        <a:defRPr sz="4200" i="1">
          <a:solidFill>
            <a:srgbClr val="86837F"/>
          </a:solidFill>
          <a:effectLst>
            <a:outerShdw blurRad="38100" dist="38100" dir="2700000" algn="tl">
              <a:srgbClr val="000000"/>
            </a:outerShdw>
          </a:effectLst>
          <a:latin typeface="+mn-lt"/>
          <a:ea typeface="+mn-ea"/>
          <a:cs typeface="+mn-cs"/>
          <a:sym typeface="Hoefler Text" charset="0"/>
        </a:defRPr>
      </a:lvl6pPr>
      <a:lvl7pPr marL="1828800" algn="l" defTabSz="584200" rtl="0" fontAlgn="base" hangingPunct="0">
        <a:lnSpc>
          <a:spcPct val="120000"/>
        </a:lnSpc>
        <a:spcBef>
          <a:spcPts val="3200"/>
        </a:spcBef>
        <a:spcAft>
          <a:spcPct val="0"/>
        </a:spcAft>
        <a:defRPr sz="4200" i="1">
          <a:solidFill>
            <a:srgbClr val="86837F"/>
          </a:solidFill>
          <a:effectLst>
            <a:outerShdw blurRad="38100" dist="38100" dir="2700000" algn="tl">
              <a:srgbClr val="000000"/>
            </a:outerShdw>
          </a:effectLst>
          <a:latin typeface="+mn-lt"/>
          <a:ea typeface="+mn-ea"/>
          <a:cs typeface="+mn-cs"/>
          <a:sym typeface="Hoefler Text" charset="0"/>
        </a:defRPr>
      </a:lvl7pPr>
      <a:lvl8pPr marL="2286000" algn="l" defTabSz="584200" rtl="0" fontAlgn="base" hangingPunct="0">
        <a:lnSpc>
          <a:spcPct val="120000"/>
        </a:lnSpc>
        <a:spcBef>
          <a:spcPts val="3200"/>
        </a:spcBef>
        <a:spcAft>
          <a:spcPct val="0"/>
        </a:spcAft>
        <a:defRPr sz="4200" i="1">
          <a:solidFill>
            <a:srgbClr val="86837F"/>
          </a:solidFill>
          <a:effectLst>
            <a:outerShdw blurRad="38100" dist="38100" dir="2700000" algn="tl">
              <a:srgbClr val="000000"/>
            </a:outerShdw>
          </a:effectLst>
          <a:latin typeface="+mn-lt"/>
          <a:ea typeface="+mn-ea"/>
          <a:cs typeface="+mn-cs"/>
          <a:sym typeface="Hoefler Text" charset="0"/>
        </a:defRPr>
      </a:lvl8pPr>
      <a:lvl9pPr marL="2743200" algn="l" defTabSz="584200" rtl="0" fontAlgn="base" hangingPunct="0">
        <a:lnSpc>
          <a:spcPct val="120000"/>
        </a:lnSpc>
        <a:spcBef>
          <a:spcPts val="3200"/>
        </a:spcBef>
        <a:spcAft>
          <a:spcPct val="0"/>
        </a:spcAft>
        <a:defRPr sz="4200" i="1">
          <a:solidFill>
            <a:srgbClr val="86837F"/>
          </a:solidFill>
          <a:effectLst>
            <a:outerShdw blurRad="38100" dist="38100" dir="2700000" algn="tl">
              <a:srgbClr val="000000"/>
            </a:outerShdw>
          </a:effectLst>
          <a:latin typeface="+mn-lt"/>
          <a:ea typeface="+mn-ea"/>
          <a:cs typeface="+mn-cs"/>
          <a:sym typeface="Hoefler Text"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073" name="Rectangle 1"/>
          <p:cNvSpPr>
            <a:spLocks noGrp="1"/>
          </p:cNvSpPr>
          <p:nvPr>
            <p:ph type="title"/>
          </p:nvPr>
        </p:nvSpPr>
        <p:spPr bwMode="auto">
          <a:xfrm>
            <a:off x="1270000" y="749300"/>
            <a:ext cx="10464800" cy="165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ctr" anchorCtr="0" compatLnSpc="1">
            <a:prstTxWarp prst="textNoShape">
              <a:avLst/>
            </a:prstTxWarp>
          </a:bodyPr>
          <a:lstStyle/>
          <a:p>
            <a:pPr lvl="0"/>
            <a:r>
              <a:rPr lang="en-US" altLang="en-US" smtClean="0">
                <a:sym typeface="Hoefler Text" charset="0"/>
              </a:rPr>
              <a:t>Click to edit Master title style</a:t>
            </a:r>
          </a:p>
        </p:txBody>
      </p:sp>
    </p:spTree>
  </p:cSld>
  <p:clrMap bg1="dk2" tx1="lt1" bg2="dk1"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defTabSz="584200" rtl="0" fontAlgn="base" hangingPunct="0">
        <a:spcBef>
          <a:spcPct val="0"/>
        </a:spcBef>
        <a:spcAft>
          <a:spcPct val="0"/>
        </a:spcAft>
        <a:defRPr sz="7600">
          <a:solidFill>
            <a:srgbClr val="F4D799"/>
          </a:solidFill>
          <a:effectLst>
            <a:outerShdw blurRad="38100" dist="38100" dir="2700000" algn="tl">
              <a:srgbClr val="000000"/>
            </a:outerShdw>
          </a:effectLst>
          <a:latin typeface="+mj-lt"/>
          <a:ea typeface="+mj-ea"/>
          <a:cs typeface="+mj-cs"/>
          <a:sym typeface="Hoefler Text" charset="0"/>
        </a:defRPr>
      </a:lvl1pPr>
      <a:lvl2pPr algn="ctr" defTabSz="584200" rtl="0" fontAlgn="base" hangingPunct="0">
        <a:spcBef>
          <a:spcPct val="0"/>
        </a:spcBef>
        <a:spcAft>
          <a:spcPct val="0"/>
        </a:spcAft>
        <a:defRPr sz="7600">
          <a:solidFill>
            <a:srgbClr val="F4D799"/>
          </a:solidFill>
          <a:effectLst>
            <a:outerShdw blurRad="38100" dist="38100" dir="2700000" algn="tl">
              <a:srgbClr val="000000"/>
            </a:outerShdw>
          </a:effectLst>
          <a:latin typeface="Hoefler Text" charset="0"/>
          <a:ea typeface="Hoefler Text" charset="0"/>
          <a:cs typeface="Hoefler Text" charset="0"/>
          <a:sym typeface="Hoefler Text" charset="0"/>
        </a:defRPr>
      </a:lvl2pPr>
      <a:lvl3pPr algn="ctr" defTabSz="584200" rtl="0" fontAlgn="base" hangingPunct="0">
        <a:spcBef>
          <a:spcPct val="0"/>
        </a:spcBef>
        <a:spcAft>
          <a:spcPct val="0"/>
        </a:spcAft>
        <a:defRPr sz="7600">
          <a:solidFill>
            <a:srgbClr val="F4D799"/>
          </a:solidFill>
          <a:effectLst>
            <a:outerShdw blurRad="38100" dist="38100" dir="2700000" algn="tl">
              <a:srgbClr val="000000"/>
            </a:outerShdw>
          </a:effectLst>
          <a:latin typeface="Hoefler Text" charset="0"/>
          <a:ea typeface="Hoefler Text" charset="0"/>
          <a:cs typeface="Hoefler Text" charset="0"/>
          <a:sym typeface="Hoefler Text" charset="0"/>
        </a:defRPr>
      </a:lvl3pPr>
      <a:lvl4pPr algn="ctr" defTabSz="584200" rtl="0" fontAlgn="base" hangingPunct="0">
        <a:spcBef>
          <a:spcPct val="0"/>
        </a:spcBef>
        <a:spcAft>
          <a:spcPct val="0"/>
        </a:spcAft>
        <a:defRPr sz="7600">
          <a:solidFill>
            <a:srgbClr val="F4D799"/>
          </a:solidFill>
          <a:effectLst>
            <a:outerShdw blurRad="38100" dist="38100" dir="2700000" algn="tl">
              <a:srgbClr val="000000"/>
            </a:outerShdw>
          </a:effectLst>
          <a:latin typeface="Hoefler Text" charset="0"/>
          <a:ea typeface="Hoefler Text" charset="0"/>
          <a:cs typeface="Hoefler Text" charset="0"/>
          <a:sym typeface="Hoefler Text" charset="0"/>
        </a:defRPr>
      </a:lvl4pPr>
      <a:lvl5pPr algn="ctr" defTabSz="584200" rtl="0" fontAlgn="base" hangingPunct="0">
        <a:spcBef>
          <a:spcPct val="0"/>
        </a:spcBef>
        <a:spcAft>
          <a:spcPct val="0"/>
        </a:spcAft>
        <a:defRPr sz="7600">
          <a:solidFill>
            <a:srgbClr val="F4D799"/>
          </a:solidFill>
          <a:effectLst>
            <a:outerShdw blurRad="38100" dist="38100" dir="2700000" algn="tl">
              <a:srgbClr val="000000"/>
            </a:outerShdw>
          </a:effectLst>
          <a:latin typeface="Hoefler Text" charset="0"/>
          <a:ea typeface="Hoefler Text" charset="0"/>
          <a:cs typeface="Hoefler Text" charset="0"/>
          <a:sym typeface="Hoefler Text" charset="0"/>
        </a:defRPr>
      </a:lvl5pPr>
      <a:lvl6pPr marL="457200" algn="ctr" defTabSz="584200" rtl="0" fontAlgn="base" hangingPunct="0">
        <a:spcBef>
          <a:spcPct val="0"/>
        </a:spcBef>
        <a:spcAft>
          <a:spcPct val="0"/>
        </a:spcAft>
        <a:defRPr sz="7600">
          <a:solidFill>
            <a:srgbClr val="F4D799"/>
          </a:solidFill>
          <a:effectLst>
            <a:outerShdw blurRad="38100" dist="38100" dir="2700000" algn="tl">
              <a:srgbClr val="000000"/>
            </a:outerShdw>
          </a:effectLst>
          <a:latin typeface="Hoefler Text" charset="0"/>
          <a:ea typeface="Hoefler Text" charset="0"/>
          <a:cs typeface="Hoefler Text" charset="0"/>
          <a:sym typeface="Hoefler Text" charset="0"/>
        </a:defRPr>
      </a:lvl6pPr>
      <a:lvl7pPr marL="914400" algn="ctr" defTabSz="584200" rtl="0" fontAlgn="base" hangingPunct="0">
        <a:spcBef>
          <a:spcPct val="0"/>
        </a:spcBef>
        <a:spcAft>
          <a:spcPct val="0"/>
        </a:spcAft>
        <a:defRPr sz="7600">
          <a:solidFill>
            <a:srgbClr val="F4D799"/>
          </a:solidFill>
          <a:effectLst>
            <a:outerShdw blurRad="38100" dist="38100" dir="2700000" algn="tl">
              <a:srgbClr val="000000"/>
            </a:outerShdw>
          </a:effectLst>
          <a:latin typeface="Hoefler Text" charset="0"/>
          <a:ea typeface="Hoefler Text" charset="0"/>
          <a:cs typeface="Hoefler Text" charset="0"/>
          <a:sym typeface="Hoefler Text" charset="0"/>
        </a:defRPr>
      </a:lvl7pPr>
      <a:lvl8pPr marL="1371600" algn="ctr" defTabSz="584200" rtl="0" fontAlgn="base" hangingPunct="0">
        <a:spcBef>
          <a:spcPct val="0"/>
        </a:spcBef>
        <a:spcAft>
          <a:spcPct val="0"/>
        </a:spcAft>
        <a:defRPr sz="7600">
          <a:solidFill>
            <a:srgbClr val="F4D799"/>
          </a:solidFill>
          <a:effectLst>
            <a:outerShdw blurRad="38100" dist="38100" dir="2700000" algn="tl">
              <a:srgbClr val="000000"/>
            </a:outerShdw>
          </a:effectLst>
          <a:latin typeface="Hoefler Text" charset="0"/>
          <a:ea typeface="Hoefler Text" charset="0"/>
          <a:cs typeface="Hoefler Text" charset="0"/>
          <a:sym typeface="Hoefler Text" charset="0"/>
        </a:defRPr>
      </a:lvl8pPr>
      <a:lvl9pPr marL="1828800" algn="ctr" defTabSz="584200" rtl="0" fontAlgn="base" hangingPunct="0">
        <a:spcBef>
          <a:spcPct val="0"/>
        </a:spcBef>
        <a:spcAft>
          <a:spcPct val="0"/>
        </a:spcAft>
        <a:defRPr sz="7600">
          <a:solidFill>
            <a:srgbClr val="F4D799"/>
          </a:solidFill>
          <a:effectLst>
            <a:outerShdw blurRad="38100" dist="38100" dir="2700000" algn="tl">
              <a:srgbClr val="000000"/>
            </a:outerShdw>
          </a:effectLst>
          <a:latin typeface="Hoefler Text" charset="0"/>
          <a:ea typeface="Hoefler Text" charset="0"/>
          <a:cs typeface="Hoefler Text" charset="0"/>
          <a:sym typeface="Hoefler Text" charset="0"/>
        </a:defRPr>
      </a:lvl9pPr>
    </p:titleStyle>
    <p:bodyStyle>
      <a:lvl1pPr algn="l" defTabSz="584200" rtl="0" fontAlgn="base" hangingPunct="0">
        <a:lnSpc>
          <a:spcPct val="120000"/>
        </a:lnSpc>
        <a:spcBef>
          <a:spcPts val="3200"/>
        </a:spcBef>
        <a:spcAft>
          <a:spcPct val="0"/>
        </a:spcAft>
        <a:defRPr sz="4200" i="1">
          <a:solidFill>
            <a:srgbClr val="86837F"/>
          </a:solidFill>
          <a:effectLst>
            <a:outerShdw blurRad="38100" dist="38100" dir="2700000" algn="tl">
              <a:srgbClr val="000000"/>
            </a:outerShdw>
          </a:effectLst>
          <a:latin typeface="+mn-lt"/>
          <a:ea typeface="+mn-ea"/>
          <a:cs typeface="+mn-cs"/>
          <a:sym typeface="Hoefler Text" charset="0"/>
        </a:defRPr>
      </a:lvl1pPr>
      <a:lvl2pPr marL="228600" algn="l" defTabSz="584200" rtl="0" fontAlgn="base" hangingPunct="0">
        <a:lnSpc>
          <a:spcPct val="120000"/>
        </a:lnSpc>
        <a:spcBef>
          <a:spcPts val="3200"/>
        </a:spcBef>
        <a:spcAft>
          <a:spcPct val="0"/>
        </a:spcAft>
        <a:defRPr sz="4200" i="1">
          <a:solidFill>
            <a:srgbClr val="86837F"/>
          </a:solidFill>
          <a:effectLst>
            <a:outerShdw blurRad="38100" dist="38100" dir="2700000" algn="tl">
              <a:srgbClr val="000000"/>
            </a:outerShdw>
          </a:effectLst>
          <a:latin typeface="+mn-lt"/>
          <a:ea typeface="+mn-ea"/>
          <a:cs typeface="+mn-cs"/>
          <a:sym typeface="Hoefler Text" charset="0"/>
        </a:defRPr>
      </a:lvl2pPr>
      <a:lvl3pPr marL="457200" algn="l" defTabSz="584200" rtl="0" fontAlgn="base" hangingPunct="0">
        <a:lnSpc>
          <a:spcPct val="120000"/>
        </a:lnSpc>
        <a:spcBef>
          <a:spcPts val="3200"/>
        </a:spcBef>
        <a:spcAft>
          <a:spcPct val="0"/>
        </a:spcAft>
        <a:defRPr sz="4200" i="1">
          <a:solidFill>
            <a:srgbClr val="86837F"/>
          </a:solidFill>
          <a:effectLst>
            <a:outerShdw blurRad="38100" dist="38100" dir="2700000" algn="tl">
              <a:srgbClr val="000000"/>
            </a:outerShdw>
          </a:effectLst>
          <a:latin typeface="+mn-lt"/>
          <a:ea typeface="+mn-ea"/>
          <a:cs typeface="+mn-cs"/>
          <a:sym typeface="Hoefler Text" charset="0"/>
        </a:defRPr>
      </a:lvl3pPr>
      <a:lvl4pPr marL="685800" algn="l" defTabSz="584200" rtl="0" fontAlgn="base" hangingPunct="0">
        <a:lnSpc>
          <a:spcPct val="120000"/>
        </a:lnSpc>
        <a:spcBef>
          <a:spcPts val="3200"/>
        </a:spcBef>
        <a:spcAft>
          <a:spcPct val="0"/>
        </a:spcAft>
        <a:defRPr sz="4200" i="1">
          <a:solidFill>
            <a:srgbClr val="86837F"/>
          </a:solidFill>
          <a:effectLst>
            <a:outerShdw blurRad="38100" dist="38100" dir="2700000" algn="tl">
              <a:srgbClr val="000000"/>
            </a:outerShdw>
          </a:effectLst>
          <a:latin typeface="+mn-lt"/>
          <a:ea typeface="+mn-ea"/>
          <a:cs typeface="+mn-cs"/>
          <a:sym typeface="Hoefler Text" charset="0"/>
        </a:defRPr>
      </a:lvl4pPr>
      <a:lvl5pPr marL="914400" algn="l" defTabSz="584200" rtl="0" fontAlgn="base" hangingPunct="0">
        <a:lnSpc>
          <a:spcPct val="120000"/>
        </a:lnSpc>
        <a:spcBef>
          <a:spcPts val="3200"/>
        </a:spcBef>
        <a:spcAft>
          <a:spcPct val="0"/>
        </a:spcAft>
        <a:defRPr sz="4200" i="1">
          <a:solidFill>
            <a:srgbClr val="86837F"/>
          </a:solidFill>
          <a:effectLst>
            <a:outerShdw blurRad="38100" dist="38100" dir="2700000" algn="tl">
              <a:srgbClr val="000000"/>
            </a:outerShdw>
          </a:effectLst>
          <a:latin typeface="+mn-lt"/>
          <a:ea typeface="+mn-ea"/>
          <a:cs typeface="+mn-cs"/>
          <a:sym typeface="Hoefler Text" charset="0"/>
        </a:defRPr>
      </a:lvl5pPr>
      <a:lvl6pPr marL="1371600" algn="l" defTabSz="584200" rtl="0" fontAlgn="base" hangingPunct="0">
        <a:lnSpc>
          <a:spcPct val="120000"/>
        </a:lnSpc>
        <a:spcBef>
          <a:spcPts val="3200"/>
        </a:spcBef>
        <a:spcAft>
          <a:spcPct val="0"/>
        </a:spcAft>
        <a:defRPr sz="4200" i="1">
          <a:solidFill>
            <a:srgbClr val="86837F"/>
          </a:solidFill>
          <a:effectLst>
            <a:outerShdw blurRad="38100" dist="38100" dir="2700000" algn="tl">
              <a:srgbClr val="000000"/>
            </a:outerShdw>
          </a:effectLst>
          <a:latin typeface="+mn-lt"/>
          <a:ea typeface="+mn-ea"/>
          <a:cs typeface="+mn-cs"/>
          <a:sym typeface="Hoefler Text" charset="0"/>
        </a:defRPr>
      </a:lvl6pPr>
      <a:lvl7pPr marL="1828800" algn="l" defTabSz="584200" rtl="0" fontAlgn="base" hangingPunct="0">
        <a:lnSpc>
          <a:spcPct val="120000"/>
        </a:lnSpc>
        <a:spcBef>
          <a:spcPts val="3200"/>
        </a:spcBef>
        <a:spcAft>
          <a:spcPct val="0"/>
        </a:spcAft>
        <a:defRPr sz="4200" i="1">
          <a:solidFill>
            <a:srgbClr val="86837F"/>
          </a:solidFill>
          <a:effectLst>
            <a:outerShdw blurRad="38100" dist="38100" dir="2700000" algn="tl">
              <a:srgbClr val="000000"/>
            </a:outerShdw>
          </a:effectLst>
          <a:latin typeface="+mn-lt"/>
          <a:ea typeface="+mn-ea"/>
          <a:cs typeface="+mn-cs"/>
          <a:sym typeface="Hoefler Text" charset="0"/>
        </a:defRPr>
      </a:lvl7pPr>
      <a:lvl8pPr marL="2286000" algn="l" defTabSz="584200" rtl="0" fontAlgn="base" hangingPunct="0">
        <a:lnSpc>
          <a:spcPct val="120000"/>
        </a:lnSpc>
        <a:spcBef>
          <a:spcPts val="3200"/>
        </a:spcBef>
        <a:spcAft>
          <a:spcPct val="0"/>
        </a:spcAft>
        <a:defRPr sz="4200" i="1">
          <a:solidFill>
            <a:srgbClr val="86837F"/>
          </a:solidFill>
          <a:effectLst>
            <a:outerShdw blurRad="38100" dist="38100" dir="2700000" algn="tl">
              <a:srgbClr val="000000"/>
            </a:outerShdw>
          </a:effectLst>
          <a:latin typeface="+mn-lt"/>
          <a:ea typeface="+mn-ea"/>
          <a:cs typeface="+mn-cs"/>
          <a:sym typeface="Hoefler Text" charset="0"/>
        </a:defRPr>
      </a:lvl8pPr>
      <a:lvl9pPr marL="2743200" algn="l" defTabSz="584200" rtl="0" fontAlgn="base" hangingPunct="0">
        <a:lnSpc>
          <a:spcPct val="120000"/>
        </a:lnSpc>
        <a:spcBef>
          <a:spcPts val="3200"/>
        </a:spcBef>
        <a:spcAft>
          <a:spcPct val="0"/>
        </a:spcAft>
        <a:defRPr sz="4200" i="1">
          <a:solidFill>
            <a:srgbClr val="86837F"/>
          </a:solidFill>
          <a:effectLst>
            <a:outerShdw blurRad="38100" dist="38100" dir="2700000" algn="tl">
              <a:srgbClr val="000000"/>
            </a:outerShdw>
          </a:effectLst>
          <a:latin typeface="+mn-lt"/>
          <a:ea typeface="+mn-ea"/>
          <a:cs typeface="+mn-cs"/>
          <a:sym typeface="Hoefler Text"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Tree>
  </p:cSld>
  <p:clrMap bg1="dk2" tx1="lt1" bg2="dk1"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584200" rtl="0" fontAlgn="base" hangingPunct="0">
        <a:spcBef>
          <a:spcPct val="0"/>
        </a:spcBef>
        <a:spcAft>
          <a:spcPct val="0"/>
        </a:spcAft>
        <a:defRPr sz="7600">
          <a:solidFill>
            <a:srgbClr val="F4D799"/>
          </a:solidFill>
          <a:effectLst>
            <a:outerShdw blurRad="38100" dist="38100" dir="2700000" algn="tl">
              <a:srgbClr val="000000"/>
            </a:outerShdw>
          </a:effectLst>
          <a:latin typeface="+mj-lt"/>
          <a:ea typeface="+mj-ea"/>
          <a:cs typeface="+mj-cs"/>
          <a:sym typeface="Hoefler Text" charset="0"/>
        </a:defRPr>
      </a:lvl1pPr>
      <a:lvl2pPr algn="ctr" defTabSz="584200" rtl="0" fontAlgn="base" hangingPunct="0">
        <a:spcBef>
          <a:spcPct val="0"/>
        </a:spcBef>
        <a:spcAft>
          <a:spcPct val="0"/>
        </a:spcAft>
        <a:defRPr sz="7600">
          <a:solidFill>
            <a:srgbClr val="F4D799"/>
          </a:solidFill>
          <a:effectLst>
            <a:outerShdw blurRad="38100" dist="38100" dir="2700000" algn="tl">
              <a:srgbClr val="000000"/>
            </a:outerShdw>
          </a:effectLst>
          <a:latin typeface="Hoefler Text" charset="0"/>
          <a:ea typeface="Hoefler Text" charset="0"/>
          <a:cs typeface="Hoefler Text" charset="0"/>
          <a:sym typeface="Hoefler Text" charset="0"/>
        </a:defRPr>
      </a:lvl2pPr>
      <a:lvl3pPr algn="ctr" defTabSz="584200" rtl="0" fontAlgn="base" hangingPunct="0">
        <a:spcBef>
          <a:spcPct val="0"/>
        </a:spcBef>
        <a:spcAft>
          <a:spcPct val="0"/>
        </a:spcAft>
        <a:defRPr sz="7600">
          <a:solidFill>
            <a:srgbClr val="F4D799"/>
          </a:solidFill>
          <a:effectLst>
            <a:outerShdw blurRad="38100" dist="38100" dir="2700000" algn="tl">
              <a:srgbClr val="000000"/>
            </a:outerShdw>
          </a:effectLst>
          <a:latin typeface="Hoefler Text" charset="0"/>
          <a:ea typeface="Hoefler Text" charset="0"/>
          <a:cs typeface="Hoefler Text" charset="0"/>
          <a:sym typeface="Hoefler Text" charset="0"/>
        </a:defRPr>
      </a:lvl3pPr>
      <a:lvl4pPr algn="ctr" defTabSz="584200" rtl="0" fontAlgn="base" hangingPunct="0">
        <a:spcBef>
          <a:spcPct val="0"/>
        </a:spcBef>
        <a:spcAft>
          <a:spcPct val="0"/>
        </a:spcAft>
        <a:defRPr sz="7600">
          <a:solidFill>
            <a:srgbClr val="F4D799"/>
          </a:solidFill>
          <a:effectLst>
            <a:outerShdw blurRad="38100" dist="38100" dir="2700000" algn="tl">
              <a:srgbClr val="000000"/>
            </a:outerShdw>
          </a:effectLst>
          <a:latin typeface="Hoefler Text" charset="0"/>
          <a:ea typeface="Hoefler Text" charset="0"/>
          <a:cs typeface="Hoefler Text" charset="0"/>
          <a:sym typeface="Hoefler Text" charset="0"/>
        </a:defRPr>
      </a:lvl4pPr>
      <a:lvl5pPr algn="ctr" defTabSz="584200" rtl="0" fontAlgn="base" hangingPunct="0">
        <a:spcBef>
          <a:spcPct val="0"/>
        </a:spcBef>
        <a:spcAft>
          <a:spcPct val="0"/>
        </a:spcAft>
        <a:defRPr sz="7600">
          <a:solidFill>
            <a:srgbClr val="F4D799"/>
          </a:solidFill>
          <a:effectLst>
            <a:outerShdw blurRad="38100" dist="38100" dir="2700000" algn="tl">
              <a:srgbClr val="000000"/>
            </a:outerShdw>
          </a:effectLst>
          <a:latin typeface="Hoefler Text" charset="0"/>
          <a:ea typeface="Hoefler Text" charset="0"/>
          <a:cs typeface="Hoefler Text" charset="0"/>
          <a:sym typeface="Hoefler Text" charset="0"/>
        </a:defRPr>
      </a:lvl5pPr>
      <a:lvl6pPr marL="457200" algn="ctr" defTabSz="584200" rtl="0" fontAlgn="base" hangingPunct="0">
        <a:spcBef>
          <a:spcPct val="0"/>
        </a:spcBef>
        <a:spcAft>
          <a:spcPct val="0"/>
        </a:spcAft>
        <a:defRPr sz="7600">
          <a:solidFill>
            <a:srgbClr val="F4D799"/>
          </a:solidFill>
          <a:effectLst>
            <a:outerShdw blurRad="38100" dist="38100" dir="2700000" algn="tl">
              <a:srgbClr val="000000"/>
            </a:outerShdw>
          </a:effectLst>
          <a:latin typeface="Hoefler Text" charset="0"/>
          <a:ea typeface="Hoefler Text" charset="0"/>
          <a:cs typeface="Hoefler Text" charset="0"/>
          <a:sym typeface="Hoefler Text" charset="0"/>
        </a:defRPr>
      </a:lvl6pPr>
      <a:lvl7pPr marL="914400" algn="ctr" defTabSz="584200" rtl="0" fontAlgn="base" hangingPunct="0">
        <a:spcBef>
          <a:spcPct val="0"/>
        </a:spcBef>
        <a:spcAft>
          <a:spcPct val="0"/>
        </a:spcAft>
        <a:defRPr sz="7600">
          <a:solidFill>
            <a:srgbClr val="F4D799"/>
          </a:solidFill>
          <a:effectLst>
            <a:outerShdw blurRad="38100" dist="38100" dir="2700000" algn="tl">
              <a:srgbClr val="000000"/>
            </a:outerShdw>
          </a:effectLst>
          <a:latin typeface="Hoefler Text" charset="0"/>
          <a:ea typeface="Hoefler Text" charset="0"/>
          <a:cs typeface="Hoefler Text" charset="0"/>
          <a:sym typeface="Hoefler Text" charset="0"/>
        </a:defRPr>
      </a:lvl7pPr>
      <a:lvl8pPr marL="1371600" algn="ctr" defTabSz="584200" rtl="0" fontAlgn="base" hangingPunct="0">
        <a:spcBef>
          <a:spcPct val="0"/>
        </a:spcBef>
        <a:spcAft>
          <a:spcPct val="0"/>
        </a:spcAft>
        <a:defRPr sz="7600">
          <a:solidFill>
            <a:srgbClr val="F4D799"/>
          </a:solidFill>
          <a:effectLst>
            <a:outerShdw blurRad="38100" dist="38100" dir="2700000" algn="tl">
              <a:srgbClr val="000000"/>
            </a:outerShdw>
          </a:effectLst>
          <a:latin typeface="Hoefler Text" charset="0"/>
          <a:ea typeface="Hoefler Text" charset="0"/>
          <a:cs typeface="Hoefler Text" charset="0"/>
          <a:sym typeface="Hoefler Text" charset="0"/>
        </a:defRPr>
      </a:lvl8pPr>
      <a:lvl9pPr marL="1828800" algn="ctr" defTabSz="584200" rtl="0" fontAlgn="base" hangingPunct="0">
        <a:spcBef>
          <a:spcPct val="0"/>
        </a:spcBef>
        <a:spcAft>
          <a:spcPct val="0"/>
        </a:spcAft>
        <a:defRPr sz="7600">
          <a:solidFill>
            <a:srgbClr val="F4D799"/>
          </a:solidFill>
          <a:effectLst>
            <a:outerShdw blurRad="38100" dist="38100" dir="2700000" algn="tl">
              <a:srgbClr val="000000"/>
            </a:outerShdw>
          </a:effectLst>
          <a:latin typeface="Hoefler Text" charset="0"/>
          <a:ea typeface="Hoefler Text" charset="0"/>
          <a:cs typeface="Hoefler Text" charset="0"/>
          <a:sym typeface="Hoefler Text" charset="0"/>
        </a:defRPr>
      </a:lvl9pPr>
    </p:titleStyle>
    <p:bodyStyle>
      <a:lvl1pPr algn="l" defTabSz="584200" rtl="0" fontAlgn="base" hangingPunct="0">
        <a:lnSpc>
          <a:spcPct val="120000"/>
        </a:lnSpc>
        <a:spcBef>
          <a:spcPts val="3200"/>
        </a:spcBef>
        <a:spcAft>
          <a:spcPct val="0"/>
        </a:spcAft>
        <a:defRPr sz="4200" i="1">
          <a:solidFill>
            <a:srgbClr val="86837F"/>
          </a:solidFill>
          <a:effectLst>
            <a:outerShdw blurRad="38100" dist="38100" dir="2700000" algn="tl">
              <a:srgbClr val="000000"/>
            </a:outerShdw>
          </a:effectLst>
          <a:latin typeface="+mn-lt"/>
          <a:ea typeface="+mn-ea"/>
          <a:cs typeface="+mn-cs"/>
          <a:sym typeface="Hoefler Text" charset="0"/>
        </a:defRPr>
      </a:lvl1pPr>
      <a:lvl2pPr marL="228600" algn="l" defTabSz="584200" rtl="0" fontAlgn="base" hangingPunct="0">
        <a:lnSpc>
          <a:spcPct val="120000"/>
        </a:lnSpc>
        <a:spcBef>
          <a:spcPts val="3200"/>
        </a:spcBef>
        <a:spcAft>
          <a:spcPct val="0"/>
        </a:spcAft>
        <a:defRPr sz="4200" i="1">
          <a:solidFill>
            <a:srgbClr val="86837F"/>
          </a:solidFill>
          <a:effectLst>
            <a:outerShdw blurRad="38100" dist="38100" dir="2700000" algn="tl">
              <a:srgbClr val="000000"/>
            </a:outerShdw>
          </a:effectLst>
          <a:latin typeface="+mn-lt"/>
          <a:ea typeface="+mn-ea"/>
          <a:cs typeface="+mn-cs"/>
          <a:sym typeface="Hoefler Text" charset="0"/>
        </a:defRPr>
      </a:lvl2pPr>
      <a:lvl3pPr marL="457200" algn="l" defTabSz="584200" rtl="0" fontAlgn="base" hangingPunct="0">
        <a:lnSpc>
          <a:spcPct val="120000"/>
        </a:lnSpc>
        <a:spcBef>
          <a:spcPts val="3200"/>
        </a:spcBef>
        <a:spcAft>
          <a:spcPct val="0"/>
        </a:spcAft>
        <a:defRPr sz="4200" i="1">
          <a:solidFill>
            <a:srgbClr val="86837F"/>
          </a:solidFill>
          <a:effectLst>
            <a:outerShdw blurRad="38100" dist="38100" dir="2700000" algn="tl">
              <a:srgbClr val="000000"/>
            </a:outerShdw>
          </a:effectLst>
          <a:latin typeface="+mn-lt"/>
          <a:ea typeface="+mn-ea"/>
          <a:cs typeface="+mn-cs"/>
          <a:sym typeface="Hoefler Text" charset="0"/>
        </a:defRPr>
      </a:lvl3pPr>
      <a:lvl4pPr marL="685800" algn="l" defTabSz="584200" rtl="0" fontAlgn="base" hangingPunct="0">
        <a:lnSpc>
          <a:spcPct val="120000"/>
        </a:lnSpc>
        <a:spcBef>
          <a:spcPts val="3200"/>
        </a:spcBef>
        <a:spcAft>
          <a:spcPct val="0"/>
        </a:spcAft>
        <a:defRPr sz="4200" i="1">
          <a:solidFill>
            <a:srgbClr val="86837F"/>
          </a:solidFill>
          <a:effectLst>
            <a:outerShdw blurRad="38100" dist="38100" dir="2700000" algn="tl">
              <a:srgbClr val="000000"/>
            </a:outerShdw>
          </a:effectLst>
          <a:latin typeface="+mn-lt"/>
          <a:ea typeface="+mn-ea"/>
          <a:cs typeface="+mn-cs"/>
          <a:sym typeface="Hoefler Text" charset="0"/>
        </a:defRPr>
      </a:lvl4pPr>
      <a:lvl5pPr marL="914400" algn="l" defTabSz="584200" rtl="0" fontAlgn="base" hangingPunct="0">
        <a:lnSpc>
          <a:spcPct val="120000"/>
        </a:lnSpc>
        <a:spcBef>
          <a:spcPts val="3200"/>
        </a:spcBef>
        <a:spcAft>
          <a:spcPct val="0"/>
        </a:spcAft>
        <a:defRPr sz="4200" i="1">
          <a:solidFill>
            <a:srgbClr val="86837F"/>
          </a:solidFill>
          <a:effectLst>
            <a:outerShdw blurRad="38100" dist="38100" dir="2700000" algn="tl">
              <a:srgbClr val="000000"/>
            </a:outerShdw>
          </a:effectLst>
          <a:latin typeface="+mn-lt"/>
          <a:ea typeface="+mn-ea"/>
          <a:cs typeface="+mn-cs"/>
          <a:sym typeface="Hoefler Text" charset="0"/>
        </a:defRPr>
      </a:lvl5pPr>
      <a:lvl6pPr marL="1371600" algn="l" defTabSz="584200" rtl="0" fontAlgn="base" hangingPunct="0">
        <a:lnSpc>
          <a:spcPct val="120000"/>
        </a:lnSpc>
        <a:spcBef>
          <a:spcPts val="3200"/>
        </a:spcBef>
        <a:spcAft>
          <a:spcPct val="0"/>
        </a:spcAft>
        <a:defRPr sz="4200" i="1">
          <a:solidFill>
            <a:srgbClr val="86837F"/>
          </a:solidFill>
          <a:effectLst>
            <a:outerShdw blurRad="38100" dist="38100" dir="2700000" algn="tl">
              <a:srgbClr val="000000"/>
            </a:outerShdw>
          </a:effectLst>
          <a:latin typeface="+mn-lt"/>
          <a:ea typeface="+mn-ea"/>
          <a:cs typeface="+mn-cs"/>
          <a:sym typeface="Hoefler Text" charset="0"/>
        </a:defRPr>
      </a:lvl6pPr>
      <a:lvl7pPr marL="1828800" algn="l" defTabSz="584200" rtl="0" fontAlgn="base" hangingPunct="0">
        <a:lnSpc>
          <a:spcPct val="120000"/>
        </a:lnSpc>
        <a:spcBef>
          <a:spcPts val="3200"/>
        </a:spcBef>
        <a:spcAft>
          <a:spcPct val="0"/>
        </a:spcAft>
        <a:defRPr sz="4200" i="1">
          <a:solidFill>
            <a:srgbClr val="86837F"/>
          </a:solidFill>
          <a:effectLst>
            <a:outerShdw blurRad="38100" dist="38100" dir="2700000" algn="tl">
              <a:srgbClr val="000000"/>
            </a:outerShdw>
          </a:effectLst>
          <a:latin typeface="+mn-lt"/>
          <a:ea typeface="+mn-ea"/>
          <a:cs typeface="+mn-cs"/>
          <a:sym typeface="Hoefler Text" charset="0"/>
        </a:defRPr>
      </a:lvl7pPr>
      <a:lvl8pPr marL="2286000" algn="l" defTabSz="584200" rtl="0" fontAlgn="base" hangingPunct="0">
        <a:lnSpc>
          <a:spcPct val="120000"/>
        </a:lnSpc>
        <a:spcBef>
          <a:spcPts val="3200"/>
        </a:spcBef>
        <a:spcAft>
          <a:spcPct val="0"/>
        </a:spcAft>
        <a:defRPr sz="4200" i="1">
          <a:solidFill>
            <a:srgbClr val="86837F"/>
          </a:solidFill>
          <a:effectLst>
            <a:outerShdw blurRad="38100" dist="38100" dir="2700000" algn="tl">
              <a:srgbClr val="000000"/>
            </a:outerShdw>
          </a:effectLst>
          <a:latin typeface="+mn-lt"/>
          <a:ea typeface="+mn-ea"/>
          <a:cs typeface="+mn-cs"/>
          <a:sym typeface="Hoefler Text" charset="0"/>
        </a:defRPr>
      </a:lvl8pPr>
      <a:lvl9pPr marL="2743200" algn="l" defTabSz="584200" rtl="0" fontAlgn="base" hangingPunct="0">
        <a:lnSpc>
          <a:spcPct val="120000"/>
        </a:lnSpc>
        <a:spcBef>
          <a:spcPts val="3200"/>
        </a:spcBef>
        <a:spcAft>
          <a:spcPct val="0"/>
        </a:spcAft>
        <a:defRPr sz="4200" i="1">
          <a:solidFill>
            <a:srgbClr val="86837F"/>
          </a:solidFill>
          <a:effectLst>
            <a:outerShdw blurRad="38100" dist="38100" dir="2700000" algn="tl">
              <a:srgbClr val="000000"/>
            </a:outerShdw>
          </a:effectLst>
          <a:latin typeface="+mn-lt"/>
          <a:ea typeface="+mn-ea"/>
          <a:cs typeface="+mn-cs"/>
          <a:sym typeface="Hoefler Text"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Grp="1" noChangeArrowheads="1"/>
          </p:cNvSpPr>
          <p:nvPr>
            <p:ph type="body" idx="1"/>
          </p:nvPr>
        </p:nvSpPr>
        <p:spPr>
          <a:xfrm>
            <a:off x="2387600" y="5761038"/>
            <a:ext cx="8229600" cy="2249487"/>
          </a:xfrm>
        </p:spPr>
        <p:txBody>
          <a:bodyPr anchor="ctr"/>
          <a:lstStyle/>
          <a:p>
            <a:pPr algn="ctr">
              <a:spcBef>
                <a:spcPct val="0"/>
              </a:spcBef>
            </a:pPr>
            <a:r>
              <a:rPr lang="en-US" altLang="en-US" sz="5000" b="1" dirty="0">
                <a:solidFill>
                  <a:srgbClr val="C8AF7B"/>
                </a:solidFill>
                <a:latin typeface="Times New Roman" pitchFamily="18" charset="0"/>
                <a:cs typeface="Times New Roman" pitchFamily="18" charset="0"/>
                <a:sym typeface="Times New Roman" pitchFamily="18" charset="0"/>
              </a:rPr>
              <a:t>A Formal Defense for the Doctrine of Salvation by Faith </a:t>
            </a:r>
            <a:endParaRPr lang="en-US" altLang="en-US" sz="5000" dirty="0"/>
          </a:p>
        </p:txBody>
      </p:sp>
      <p:pic>
        <p:nvPicPr>
          <p:cNvPr id="6146" name="Picture 2" descr="Romans - book 3.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36738" y="1543050"/>
            <a:ext cx="9329737" cy="3714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p:cNvSpPr>
            <a:spLocks noGrp="1" noChangeArrowheads="1"/>
          </p:cNvSpPr>
          <p:nvPr>
            <p:ph type="title"/>
          </p:nvPr>
        </p:nvSpPr>
        <p:spPr/>
        <p:txBody>
          <a:bodyPr/>
          <a:lstStyle/>
          <a:p>
            <a:r>
              <a:rPr lang="en-US" altLang="en-US" sz="5200" b="1">
                <a:solidFill>
                  <a:srgbClr val="010D62"/>
                </a:solidFill>
                <a:latin typeface="Times New Roman" pitchFamily="18" charset="0"/>
                <a:cs typeface="Times New Roman" pitchFamily="18" charset="0"/>
                <a:sym typeface="Times New Roman" pitchFamily="18" charset="0"/>
              </a:rPr>
              <a:t>Romans 1:24-27</a:t>
            </a:r>
            <a:endParaRPr lang="en-US" altLang="en-US"/>
          </a:p>
        </p:txBody>
      </p:sp>
      <p:sp>
        <p:nvSpPr>
          <p:cNvPr id="15362" name="AutoShape 2"/>
          <p:cNvSpPr>
            <a:spLocks/>
          </p:cNvSpPr>
          <p:nvPr/>
        </p:nvSpPr>
        <p:spPr bwMode="auto">
          <a:xfrm>
            <a:off x="974725" y="3055938"/>
            <a:ext cx="11053763" cy="55959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lvl1pPr defTabSz="457200">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1pPr>
            <a:lvl2pPr defTabSz="457200">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2pPr>
            <a:lvl3pPr defTabSz="457200">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3pPr>
            <a:lvl4pPr defTabSz="457200">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4pPr>
            <a:lvl5pPr defTabSz="457200">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5pPr>
            <a:lvl6pPr marL="1371600" algn="ctr" defTabSz="457200" fontAlgn="base" hangingPunct="0">
              <a:spcBef>
                <a:spcPct val="0"/>
              </a:spcBef>
              <a:spcAft>
                <a:spcPct val="0"/>
              </a:spcAf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6pPr>
            <a:lvl7pPr marL="1828800" algn="ctr" defTabSz="457200" fontAlgn="base" hangingPunct="0">
              <a:spcBef>
                <a:spcPct val="0"/>
              </a:spcBef>
              <a:spcAft>
                <a:spcPct val="0"/>
              </a:spcAf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7pPr>
            <a:lvl8pPr marL="2286000" algn="ctr" defTabSz="457200" fontAlgn="base" hangingPunct="0">
              <a:spcBef>
                <a:spcPct val="0"/>
              </a:spcBef>
              <a:spcAft>
                <a:spcPct val="0"/>
              </a:spcAf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8pPr>
            <a:lvl9pPr marL="2743200" algn="ctr" defTabSz="457200" fontAlgn="base" hangingPunct="0">
              <a:spcBef>
                <a:spcPct val="0"/>
              </a:spcBef>
              <a:spcAft>
                <a:spcPct val="0"/>
              </a:spcAf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9pPr>
          </a:lstStyle>
          <a:p>
            <a:pPr algn="l">
              <a:spcBef>
                <a:spcPts val="1600"/>
              </a:spcBef>
            </a:pPr>
            <a:r>
              <a:rPr lang="en-US" altLang="en-US" sz="2200" b="1" i="0" dirty="0">
                <a:solidFill>
                  <a:srgbClr val="000000"/>
                </a:solidFill>
                <a:effectLst>
                  <a:outerShdw blurRad="38100" dist="38100" dir="2700000" algn="tl">
                    <a:srgbClr val="FFFFFF"/>
                  </a:outerShdw>
                </a:effectLst>
                <a:latin typeface="Times New Roman" pitchFamily="18" charset="0"/>
                <a:cs typeface="Times New Roman" pitchFamily="18" charset="0"/>
                <a:sym typeface="Times New Roman" pitchFamily="18" charset="0"/>
              </a:rPr>
              <a:t>24</a:t>
            </a:r>
            <a:r>
              <a:rPr lang="en-US" altLang="en-US" sz="3400" b="1" i="0" dirty="0">
                <a:solidFill>
                  <a:srgbClr val="000000"/>
                </a:solidFill>
                <a:effectLst>
                  <a:outerShdw blurRad="38100" dist="38100" dir="2700000" algn="tl">
                    <a:srgbClr val="FFFFFF"/>
                  </a:outerShdw>
                </a:effectLst>
                <a:latin typeface="Times New Roman" pitchFamily="18" charset="0"/>
                <a:cs typeface="Times New Roman" pitchFamily="18" charset="0"/>
                <a:sym typeface="Times New Roman" pitchFamily="18" charset="0"/>
              </a:rPr>
              <a:t> </a:t>
            </a:r>
            <a:r>
              <a:rPr lang="en-US" altLang="en-US" sz="3400" i="0" dirty="0">
                <a:solidFill>
                  <a:srgbClr val="000000"/>
                </a:solidFill>
                <a:effectLst>
                  <a:outerShdw blurRad="38100" dist="38100" dir="2700000" algn="tl">
                    <a:srgbClr val="FFFFFF"/>
                  </a:outerShdw>
                </a:effectLst>
                <a:latin typeface="Times New Roman" pitchFamily="18" charset="0"/>
                <a:cs typeface="Times New Roman" pitchFamily="18" charset="0"/>
                <a:sym typeface="Times New Roman" pitchFamily="18" charset="0"/>
              </a:rPr>
              <a:t>Therefore God also gave them up to uncleanness, in the lusts of their hearts, to dishonor their bodies among themselves, </a:t>
            </a:r>
            <a:r>
              <a:rPr lang="en-US" altLang="en-US" sz="2200" b="1" i="0" dirty="0">
                <a:solidFill>
                  <a:srgbClr val="000000"/>
                </a:solidFill>
                <a:effectLst>
                  <a:outerShdw blurRad="38100" dist="38100" dir="2700000" algn="tl">
                    <a:srgbClr val="FFFFFF"/>
                  </a:outerShdw>
                </a:effectLst>
                <a:latin typeface="Times New Roman" pitchFamily="18" charset="0"/>
                <a:cs typeface="Times New Roman" pitchFamily="18" charset="0"/>
                <a:sym typeface="Times New Roman" pitchFamily="18" charset="0"/>
              </a:rPr>
              <a:t>25</a:t>
            </a:r>
            <a:r>
              <a:rPr lang="en-US" altLang="en-US" sz="3400" b="1" i="0" dirty="0">
                <a:solidFill>
                  <a:srgbClr val="000000"/>
                </a:solidFill>
                <a:effectLst>
                  <a:outerShdw blurRad="38100" dist="38100" dir="2700000" algn="tl">
                    <a:srgbClr val="FFFFFF"/>
                  </a:outerShdw>
                </a:effectLst>
                <a:latin typeface="Times New Roman" pitchFamily="18" charset="0"/>
                <a:cs typeface="Times New Roman" pitchFamily="18" charset="0"/>
                <a:sym typeface="Times New Roman" pitchFamily="18" charset="0"/>
              </a:rPr>
              <a:t> </a:t>
            </a:r>
            <a:r>
              <a:rPr lang="en-US" altLang="en-US" sz="3400" i="0" dirty="0">
                <a:solidFill>
                  <a:srgbClr val="000000"/>
                </a:solidFill>
                <a:effectLst>
                  <a:outerShdw blurRad="38100" dist="38100" dir="2700000" algn="tl">
                    <a:srgbClr val="FFFFFF"/>
                  </a:outerShdw>
                </a:effectLst>
                <a:latin typeface="Times New Roman" pitchFamily="18" charset="0"/>
                <a:cs typeface="Times New Roman" pitchFamily="18" charset="0"/>
                <a:sym typeface="Times New Roman" pitchFamily="18" charset="0"/>
              </a:rPr>
              <a:t>who exchanged the truth of God for the lie, and worshiped and served the creature rather than the Creator, who is blessed forever. Amen.</a:t>
            </a:r>
          </a:p>
          <a:p>
            <a:pPr algn="l">
              <a:spcBef>
                <a:spcPts val="1600"/>
              </a:spcBef>
            </a:pPr>
            <a:r>
              <a:rPr lang="en-US" altLang="en-US" sz="2200" b="1" i="0" dirty="0">
                <a:solidFill>
                  <a:srgbClr val="000000"/>
                </a:solidFill>
                <a:effectLst>
                  <a:outerShdw blurRad="38100" dist="38100" dir="2700000" algn="tl">
                    <a:srgbClr val="FFFFFF"/>
                  </a:outerShdw>
                </a:effectLst>
                <a:latin typeface="Times New Roman" pitchFamily="18" charset="0"/>
                <a:cs typeface="Times New Roman" pitchFamily="18" charset="0"/>
                <a:sym typeface="Times New Roman" pitchFamily="18" charset="0"/>
              </a:rPr>
              <a:t>26</a:t>
            </a:r>
            <a:r>
              <a:rPr lang="en-US" altLang="en-US" sz="3400" b="1" i="0" dirty="0">
                <a:solidFill>
                  <a:srgbClr val="000000"/>
                </a:solidFill>
                <a:effectLst>
                  <a:outerShdw blurRad="38100" dist="38100" dir="2700000" algn="tl">
                    <a:srgbClr val="FFFFFF"/>
                  </a:outerShdw>
                </a:effectLst>
                <a:latin typeface="Times New Roman" pitchFamily="18" charset="0"/>
                <a:cs typeface="Times New Roman" pitchFamily="18" charset="0"/>
                <a:sym typeface="Times New Roman" pitchFamily="18" charset="0"/>
              </a:rPr>
              <a:t> </a:t>
            </a:r>
            <a:r>
              <a:rPr lang="en-US" altLang="en-US" sz="3400" i="0" dirty="0">
                <a:solidFill>
                  <a:srgbClr val="000000"/>
                </a:solidFill>
                <a:effectLst>
                  <a:outerShdw blurRad="38100" dist="38100" dir="2700000" algn="tl">
                    <a:srgbClr val="FFFFFF"/>
                  </a:outerShdw>
                </a:effectLst>
                <a:latin typeface="Times New Roman" pitchFamily="18" charset="0"/>
                <a:cs typeface="Times New Roman" pitchFamily="18" charset="0"/>
                <a:sym typeface="Times New Roman" pitchFamily="18" charset="0"/>
              </a:rPr>
              <a:t>For this reason God gave them up to vile passions. For even their women exchanged the natural use for what is against nature. </a:t>
            </a:r>
            <a:r>
              <a:rPr lang="en-US" altLang="en-US" sz="2200" b="1" i="0" dirty="0">
                <a:solidFill>
                  <a:srgbClr val="000000"/>
                </a:solidFill>
                <a:effectLst>
                  <a:outerShdw blurRad="38100" dist="38100" dir="2700000" algn="tl">
                    <a:srgbClr val="FFFFFF"/>
                  </a:outerShdw>
                </a:effectLst>
                <a:latin typeface="Times New Roman" pitchFamily="18" charset="0"/>
                <a:cs typeface="Times New Roman" pitchFamily="18" charset="0"/>
                <a:sym typeface="Times New Roman" pitchFamily="18" charset="0"/>
              </a:rPr>
              <a:t>27</a:t>
            </a:r>
            <a:r>
              <a:rPr lang="en-US" altLang="en-US" sz="3400" b="1" i="0" dirty="0">
                <a:solidFill>
                  <a:srgbClr val="000000"/>
                </a:solidFill>
                <a:effectLst>
                  <a:outerShdw blurRad="38100" dist="38100" dir="2700000" algn="tl">
                    <a:srgbClr val="FFFFFF"/>
                  </a:outerShdw>
                </a:effectLst>
                <a:latin typeface="Times New Roman" pitchFamily="18" charset="0"/>
                <a:cs typeface="Times New Roman" pitchFamily="18" charset="0"/>
                <a:sym typeface="Times New Roman" pitchFamily="18" charset="0"/>
              </a:rPr>
              <a:t> </a:t>
            </a:r>
            <a:r>
              <a:rPr lang="en-US" altLang="en-US" sz="3400" i="0" dirty="0">
                <a:solidFill>
                  <a:srgbClr val="000000"/>
                </a:solidFill>
                <a:effectLst>
                  <a:outerShdw blurRad="38100" dist="38100" dir="2700000" algn="tl">
                    <a:srgbClr val="FFFFFF"/>
                  </a:outerShdw>
                </a:effectLst>
                <a:latin typeface="Times New Roman" pitchFamily="18" charset="0"/>
                <a:cs typeface="Times New Roman" pitchFamily="18" charset="0"/>
                <a:sym typeface="Times New Roman" pitchFamily="18" charset="0"/>
              </a:rPr>
              <a:t>Likewise also the men, leaving the natural use of the woman, burned in their lust for one another, men with men committing what is shameful, and receiving in themselves the penalty of their error which was due.</a:t>
            </a:r>
            <a:endParaRPr lang="en-US" altLang="en-US" dirty="0"/>
          </a:p>
        </p:txBody>
      </p:sp>
    </p:spTree>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Grp="1" noChangeArrowheads="1"/>
          </p:cNvSpPr>
          <p:nvPr>
            <p:ph type="title"/>
          </p:nvPr>
        </p:nvSpPr>
        <p:spPr/>
        <p:txBody>
          <a:bodyPr/>
          <a:lstStyle/>
          <a:p>
            <a:r>
              <a:rPr lang="en-US" altLang="en-US" sz="5200" b="1">
                <a:solidFill>
                  <a:srgbClr val="010D62"/>
                </a:solidFill>
                <a:latin typeface="Times New Roman" pitchFamily="18" charset="0"/>
                <a:cs typeface="Times New Roman" pitchFamily="18" charset="0"/>
                <a:sym typeface="Times New Roman" pitchFamily="18" charset="0"/>
              </a:rPr>
              <a:t>Romans 1:28-32</a:t>
            </a:r>
            <a:endParaRPr lang="en-US" altLang="en-US"/>
          </a:p>
        </p:txBody>
      </p:sp>
      <p:sp>
        <p:nvSpPr>
          <p:cNvPr id="16386" name="AutoShape 2"/>
          <p:cNvSpPr>
            <a:spLocks/>
          </p:cNvSpPr>
          <p:nvPr/>
        </p:nvSpPr>
        <p:spPr bwMode="auto">
          <a:xfrm>
            <a:off x="847725" y="3214688"/>
            <a:ext cx="11307763" cy="52530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lvl1pPr defTabSz="457200">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1pPr>
            <a:lvl2pPr defTabSz="457200">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2pPr>
            <a:lvl3pPr defTabSz="457200">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3pPr>
            <a:lvl4pPr defTabSz="457200">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4pPr>
            <a:lvl5pPr defTabSz="457200">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5pPr>
            <a:lvl6pPr marL="1371600" algn="ctr" defTabSz="457200" fontAlgn="base" hangingPunct="0">
              <a:spcBef>
                <a:spcPct val="0"/>
              </a:spcBef>
              <a:spcAft>
                <a:spcPct val="0"/>
              </a:spcAf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6pPr>
            <a:lvl7pPr marL="1828800" algn="ctr" defTabSz="457200" fontAlgn="base" hangingPunct="0">
              <a:spcBef>
                <a:spcPct val="0"/>
              </a:spcBef>
              <a:spcAft>
                <a:spcPct val="0"/>
              </a:spcAf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7pPr>
            <a:lvl8pPr marL="2286000" algn="ctr" defTabSz="457200" fontAlgn="base" hangingPunct="0">
              <a:spcBef>
                <a:spcPct val="0"/>
              </a:spcBef>
              <a:spcAft>
                <a:spcPct val="0"/>
              </a:spcAf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8pPr>
            <a:lvl9pPr marL="2743200" algn="ctr" defTabSz="457200" fontAlgn="base" hangingPunct="0">
              <a:spcBef>
                <a:spcPct val="0"/>
              </a:spcBef>
              <a:spcAft>
                <a:spcPct val="0"/>
              </a:spcAf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9pPr>
          </a:lstStyle>
          <a:p>
            <a:pPr algn="l">
              <a:spcBef>
                <a:spcPts val="1600"/>
              </a:spcBef>
            </a:pPr>
            <a:r>
              <a:rPr lang="en-US" altLang="en-US" sz="2200" b="1" i="0">
                <a:solidFill>
                  <a:srgbClr val="000000"/>
                </a:solidFill>
                <a:effectLst>
                  <a:outerShdw blurRad="38100" dist="38100" dir="2700000" algn="tl">
                    <a:srgbClr val="FFFFFF"/>
                  </a:outerShdw>
                </a:effectLst>
                <a:latin typeface="Times New Roman" pitchFamily="18" charset="0"/>
                <a:cs typeface="Times New Roman" pitchFamily="18" charset="0"/>
                <a:sym typeface="Times New Roman" pitchFamily="18" charset="0"/>
              </a:rPr>
              <a:t>28</a:t>
            </a:r>
            <a:r>
              <a:rPr lang="en-US" altLang="en-US" sz="3300" b="1" i="0">
                <a:solidFill>
                  <a:srgbClr val="000000"/>
                </a:solidFill>
                <a:effectLst>
                  <a:outerShdw blurRad="38100" dist="38100" dir="2700000" algn="tl">
                    <a:srgbClr val="FFFFFF"/>
                  </a:outerShdw>
                </a:effectLst>
                <a:latin typeface="Times New Roman" pitchFamily="18" charset="0"/>
                <a:cs typeface="Times New Roman" pitchFamily="18" charset="0"/>
                <a:sym typeface="Times New Roman" pitchFamily="18" charset="0"/>
              </a:rPr>
              <a:t> </a:t>
            </a:r>
            <a:r>
              <a:rPr lang="en-US" altLang="en-US" sz="3300" i="0">
                <a:solidFill>
                  <a:srgbClr val="000000"/>
                </a:solidFill>
                <a:effectLst>
                  <a:outerShdw blurRad="38100" dist="38100" dir="2700000" algn="tl">
                    <a:srgbClr val="FFFFFF"/>
                  </a:outerShdw>
                </a:effectLst>
                <a:latin typeface="Times New Roman" pitchFamily="18" charset="0"/>
                <a:cs typeface="Times New Roman" pitchFamily="18" charset="0"/>
                <a:sym typeface="Times New Roman" pitchFamily="18" charset="0"/>
              </a:rPr>
              <a:t>And even as they did not like to retain God in </a:t>
            </a:r>
            <a:r>
              <a:rPr lang="en-US" altLang="en-US" sz="3300">
                <a:solidFill>
                  <a:srgbClr val="000000"/>
                </a:solidFill>
                <a:effectLst>
                  <a:outerShdw blurRad="38100" dist="38100" dir="2700000" algn="tl">
                    <a:srgbClr val="FFFFFF"/>
                  </a:outerShdw>
                </a:effectLst>
                <a:latin typeface="Times New Roman" pitchFamily="18" charset="0"/>
                <a:cs typeface="Times New Roman" pitchFamily="18" charset="0"/>
                <a:sym typeface="Times New Roman" pitchFamily="18" charset="0"/>
              </a:rPr>
              <a:t>their</a:t>
            </a:r>
            <a:r>
              <a:rPr lang="en-US" altLang="en-US" sz="3300" i="0">
                <a:solidFill>
                  <a:srgbClr val="000000"/>
                </a:solidFill>
                <a:effectLst>
                  <a:outerShdw blurRad="38100" dist="38100" dir="2700000" algn="tl">
                    <a:srgbClr val="FFFFFF"/>
                  </a:outerShdw>
                </a:effectLst>
                <a:latin typeface="Times New Roman" pitchFamily="18" charset="0"/>
                <a:cs typeface="Times New Roman" pitchFamily="18" charset="0"/>
                <a:sym typeface="Times New Roman" pitchFamily="18" charset="0"/>
              </a:rPr>
              <a:t> knowledge, God gave them over to a debased mind, to do those things which are not fitting; </a:t>
            </a:r>
            <a:r>
              <a:rPr lang="en-US" altLang="en-US" sz="2200" b="1" i="0">
                <a:solidFill>
                  <a:srgbClr val="000000"/>
                </a:solidFill>
                <a:effectLst>
                  <a:outerShdw blurRad="38100" dist="38100" dir="2700000" algn="tl">
                    <a:srgbClr val="FFFFFF"/>
                  </a:outerShdw>
                </a:effectLst>
                <a:latin typeface="Times New Roman" pitchFamily="18" charset="0"/>
                <a:cs typeface="Times New Roman" pitchFamily="18" charset="0"/>
                <a:sym typeface="Times New Roman" pitchFamily="18" charset="0"/>
              </a:rPr>
              <a:t>29</a:t>
            </a:r>
            <a:r>
              <a:rPr lang="en-US" altLang="en-US" sz="3300" b="1" i="0">
                <a:solidFill>
                  <a:srgbClr val="000000"/>
                </a:solidFill>
                <a:effectLst>
                  <a:outerShdw blurRad="38100" dist="38100" dir="2700000" algn="tl">
                    <a:srgbClr val="FFFFFF"/>
                  </a:outerShdw>
                </a:effectLst>
                <a:latin typeface="Times New Roman" pitchFamily="18" charset="0"/>
                <a:cs typeface="Times New Roman" pitchFamily="18" charset="0"/>
                <a:sym typeface="Times New Roman" pitchFamily="18" charset="0"/>
              </a:rPr>
              <a:t> </a:t>
            </a:r>
            <a:r>
              <a:rPr lang="en-US" altLang="en-US" sz="3300" i="0">
                <a:solidFill>
                  <a:srgbClr val="000000"/>
                </a:solidFill>
                <a:effectLst>
                  <a:outerShdw blurRad="38100" dist="38100" dir="2700000" algn="tl">
                    <a:srgbClr val="FFFFFF"/>
                  </a:outerShdw>
                </a:effectLst>
                <a:latin typeface="Times New Roman" pitchFamily="18" charset="0"/>
                <a:cs typeface="Times New Roman" pitchFamily="18" charset="0"/>
                <a:sym typeface="Times New Roman" pitchFamily="18" charset="0"/>
              </a:rPr>
              <a:t>being filled with all unrighteousness, sexual immorality, wickedness, covetousness, maliciousness; full of envy, murder, strife, deceit, evil-mindedness; </a:t>
            </a:r>
            <a:r>
              <a:rPr lang="en-US" altLang="en-US" sz="3300">
                <a:solidFill>
                  <a:srgbClr val="000000"/>
                </a:solidFill>
                <a:effectLst>
                  <a:outerShdw blurRad="38100" dist="38100" dir="2700000" algn="tl">
                    <a:srgbClr val="FFFFFF"/>
                  </a:outerShdw>
                </a:effectLst>
                <a:latin typeface="Times New Roman" pitchFamily="18" charset="0"/>
                <a:cs typeface="Times New Roman" pitchFamily="18" charset="0"/>
                <a:sym typeface="Times New Roman" pitchFamily="18" charset="0"/>
              </a:rPr>
              <a:t>they are</a:t>
            </a:r>
            <a:r>
              <a:rPr lang="en-US" altLang="en-US" sz="3300" i="0">
                <a:solidFill>
                  <a:srgbClr val="000000"/>
                </a:solidFill>
                <a:effectLst>
                  <a:outerShdw blurRad="38100" dist="38100" dir="2700000" algn="tl">
                    <a:srgbClr val="FFFFFF"/>
                  </a:outerShdw>
                </a:effectLst>
                <a:latin typeface="Times New Roman" pitchFamily="18" charset="0"/>
                <a:cs typeface="Times New Roman" pitchFamily="18" charset="0"/>
                <a:sym typeface="Times New Roman" pitchFamily="18" charset="0"/>
              </a:rPr>
              <a:t> whisperers, </a:t>
            </a:r>
            <a:r>
              <a:rPr lang="en-US" altLang="en-US" sz="2200" b="1" i="0">
                <a:solidFill>
                  <a:srgbClr val="000000"/>
                </a:solidFill>
                <a:effectLst>
                  <a:outerShdw blurRad="38100" dist="38100" dir="2700000" algn="tl">
                    <a:srgbClr val="FFFFFF"/>
                  </a:outerShdw>
                </a:effectLst>
                <a:latin typeface="Times New Roman" pitchFamily="18" charset="0"/>
                <a:cs typeface="Times New Roman" pitchFamily="18" charset="0"/>
                <a:sym typeface="Times New Roman" pitchFamily="18" charset="0"/>
              </a:rPr>
              <a:t>30</a:t>
            </a:r>
            <a:r>
              <a:rPr lang="en-US" altLang="en-US" sz="3300" b="1" i="0">
                <a:solidFill>
                  <a:srgbClr val="000000"/>
                </a:solidFill>
                <a:effectLst>
                  <a:outerShdw blurRad="38100" dist="38100" dir="2700000" algn="tl">
                    <a:srgbClr val="FFFFFF"/>
                  </a:outerShdw>
                </a:effectLst>
                <a:latin typeface="Times New Roman" pitchFamily="18" charset="0"/>
                <a:cs typeface="Times New Roman" pitchFamily="18" charset="0"/>
                <a:sym typeface="Times New Roman" pitchFamily="18" charset="0"/>
              </a:rPr>
              <a:t> </a:t>
            </a:r>
            <a:r>
              <a:rPr lang="en-US" altLang="en-US" sz="3300" i="0">
                <a:solidFill>
                  <a:srgbClr val="000000"/>
                </a:solidFill>
                <a:effectLst>
                  <a:outerShdw blurRad="38100" dist="38100" dir="2700000" algn="tl">
                    <a:srgbClr val="FFFFFF"/>
                  </a:outerShdw>
                </a:effectLst>
                <a:latin typeface="Times New Roman" pitchFamily="18" charset="0"/>
                <a:cs typeface="Times New Roman" pitchFamily="18" charset="0"/>
                <a:sym typeface="Times New Roman" pitchFamily="18" charset="0"/>
              </a:rPr>
              <a:t>backbiters, haters of God, violent, proud, boasters, inventors of evil things, disobedient to parents, </a:t>
            </a:r>
            <a:r>
              <a:rPr lang="en-US" altLang="en-US" sz="2200" b="1" i="0">
                <a:solidFill>
                  <a:srgbClr val="000000"/>
                </a:solidFill>
                <a:effectLst>
                  <a:outerShdw blurRad="38100" dist="38100" dir="2700000" algn="tl">
                    <a:srgbClr val="FFFFFF"/>
                  </a:outerShdw>
                </a:effectLst>
                <a:latin typeface="Times New Roman" pitchFamily="18" charset="0"/>
                <a:cs typeface="Times New Roman" pitchFamily="18" charset="0"/>
                <a:sym typeface="Times New Roman" pitchFamily="18" charset="0"/>
              </a:rPr>
              <a:t>31</a:t>
            </a:r>
            <a:r>
              <a:rPr lang="en-US" altLang="en-US" sz="3300" b="1" i="0">
                <a:solidFill>
                  <a:srgbClr val="000000"/>
                </a:solidFill>
                <a:effectLst>
                  <a:outerShdw blurRad="38100" dist="38100" dir="2700000" algn="tl">
                    <a:srgbClr val="FFFFFF"/>
                  </a:outerShdw>
                </a:effectLst>
                <a:latin typeface="Times New Roman" pitchFamily="18" charset="0"/>
                <a:cs typeface="Times New Roman" pitchFamily="18" charset="0"/>
                <a:sym typeface="Times New Roman" pitchFamily="18" charset="0"/>
              </a:rPr>
              <a:t> </a:t>
            </a:r>
            <a:r>
              <a:rPr lang="en-US" altLang="en-US" sz="3300" i="0">
                <a:solidFill>
                  <a:srgbClr val="000000"/>
                </a:solidFill>
                <a:effectLst>
                  <a:outerShdw blurRad="38100" dist="38100" dir="2700000" algn="tl">
                    <a:srgbClr val="FFFFFF"/>
                  </a:outerShdw>
                </a:effectLst>
                <a:latin typeface="Times New Roman" pitchFamily="18" charset="0"/>
                <a:cs typeface="Times New Roman" pitchFamily="18" charset="0"/>
                <a:sym typeface="Times New Roman" pitchFamily="18" charset="0"/>
              </a:rPr>
              <a:t>undiscerning, untrustworthy, unloving, unforgiving, unmerciful; </a:t>
            </a:r>
            <a:r>
              <a:rPr lang="en-US" altLang="en-US" sz="2200" b="1" i="0">
                <a:solidFill>
                  <a:srgbClr val="000000"/>
                </a:solidFill>
                <a:effectLst>
                  <a:outerShdw blurRad="38100" dist="38100" dir="2700000" algn="tl">
                    <a:srgbClr val="FFFFFF"/>
                  </a:outerShdw>
                </a:effectLst>
                <a:latin typeface="Times New Roman" pitchFamily="18" charset="0"/>
                <a:cs typeface="Times New Roman" pitchFamily="18" charset="0"/>
                <a:sym typeface="Times New Roman" pitchFamily="18" charset="0"/>
              </a:rPr>
              <a:t>32</a:t>
            </a:r>
            <a:r>
              <a:rPr lang="en-US" altLang="en-US" sz="3300" b="1" i="0">
                <a:solidFill>
                  <a:srgbClr val="000000"/>
                </a:solidFill>
                <a:effectLst>
                  <a:outerShdw blurRad="38100" dist="38100" dir="2700000" algn="tl">
                    <a:srgbClr val="FFFFFF"/>
                  </a:outerShdw>
                </a:effectLst>
                <a:latin typeface="Times New Roman" pitchFamily="18" charset="0"/>
                <a:cs typeface="Times New Roman" pitchFamily="18" charset="0"/>
                <a:sym typeface="Times New Roman" pitchFamily="18" charset="0"/>
              </a:rPr>
              <a:t> </a:t>
            </a:r>
            <a:r>
              <a:rPr lang="en-US" altLang="en-US" sz="3300" i="0">
                <a:solidFill>
                  <a:srgbClr val="000000"/>
                </a:solidFill>
                <a:effectLst>
                  <a:outerShdw blurRad="38100" dist="38100" dir="2700000" algn="tl">
                    <a:srgbClr val="FFFFFF"/>
                  </a:outerShdw>
                </a:effectLst>
                <a:latin typeface="Times New Roman" pitchFamily="18" charset="0"/>
                <a:cs typeface="Times New Roman" pitchFamily="18" charset="0"/>
                <a:sym typeface="Times New Roman" pitchFamily="18" charset="0"/>
              </a:rPr>
              <a:t>who, knowing the righteous judgment of God, that those who practice such things are deserving of death, not only do the same but also approve of those who practice them.</a:t>
            </a:r>
            <a:endParaRPr lang="en-US" altLang="en-US"/>
          </a:p>
        </p:txBody>
      </p:sp>
    </p:spTree>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69" name="Rectangle 1"/>
          <p:cNvSpPr>
            <a:spLocks noGrp="1" noChangeArrowheads="1"/>
          </p:cNvSpPr>
          <p:nvPr>
            <p:ph type="title"/>
          </p:nvPr>
        </p:nvSpPr>
        <p:spPr>
          <a:xfrm>
            <a:off x="1270000" y="1114425"/>
            <a:ext cx="10463213" cy="971550"/>
          </a:xfrm>
        </p:spPr>
        <p:txBody>
          <a:bodyPr/>
          <a:lstStyle/>
          <a:p>
            <a:r>
              <a:rPr lang="en-US" altLang="en-US" sz="5600" b="1" dirty="0">
                <a:solidFill>
                  <a:srgbClr val="010E66"/>
                </a:solidFill>
                <a:effectLst/>
                <a:latin typeface="Times New Roman" pitchFamily="18" charset="0"/>
                <a:cs typeface="Times New Roman" pitchFamily="18" charset="0"/>
                <a:sym typeface="Times New Roman" pitchFamily="18" charset="0"/>
              </a:rPr>
              <a:t>Introduction to Book of Romans</a:t>
            </a:r>
            <a:endParaRPr lang="en-US" altLang="en-US" dirty="0">
              <a:effectLst/>
            </a:endParaRPr>
          </a:p>
        </p:txBody>
      </p:sp>
      <p:sp>
        <p:nvSpPr>
          <p:cNvPr id="7170" name="Rectangle 2"/>
          <p:cNvSpPr>
            <a:spLocks noGrp="1" noChangeArrowheads="1"/>
          </p:cNvSpPr>
          <p:nvPr>
            <p:ph type="body" idx="1"/>
          </p:nvPr>
        </p:nvSpPr>
        <p:spPr>
          <a:xfrm>
            <a:off x="1168400" y="2984500"/>
            <a:ext cx="10820400" cy="6007100"/>
          </a:xfrm>
        </p:spPr>
        <p:txBody>
          <a:bodyPr anchor="t"/>
          <a:lstStyle/>
          <a:p>
            <a:pPr marL="276225" indent="-276225" defTabSz="384175">
              <a:lnSpc>
                <a:spcPct val="100000"/>
              </a:lnSpc>
              <a:spcBef>
                <a:spcPts val="0"/>
              </a:spcBef>
              <a:spcAft>
                <a:spcPts val="600"/>
              </a:spcAft>
              <a:buSzPct val="50000"/>
              <a:buFontTx/>
              <a:buBlip>
                <a:blip r:embed="rId2"/>
              </a:buBlip>
            </a:pPr>
            <a:r>
              <a:rPr lang="en-US" altLang="en-US" sz="3200" b="1" i="0" dirty="0">
                <a:solidFill>
                  <a:srgbClr val="000000"/>
                </a:solidFill>
                <a:effectLst/>
                <a:latin typeface="Times New Roman" pitchFamily="18" charset="0"/>
                <a:cs typeface="Times New Roman" pitchFamily="18" charset="0"/>
                <a:sym typeface="Times New Roman" pitchFamily="18" charset="0"/>
              </a:rPr>
              <a:t>Authorship:</a:t>
            </a:r>
            <a:r>
              <a:rPr lang="en-US" altLang="en-US" sz="3200" i="0" dirty="0">
                <a:solidFill>
                  <a:srgbClr val="000000"/>
                </a:solidFill>
                <a:effectLst/>
                <a:latin typeface="Times New Roman" pitchFamily="18" charset="0"/>
                <a:cs typeface="Times New Roman" pitchFamily="18" charset="0"/>
                <a:sym typeface="Times New Roman" pitchFamily="18" charset="0"/>
              </a:rPr>
              <a:t> Paul the Apostle</a:t>
            </a:r>
          </a:p>
          <a:p>
            <a:pPr marL="276225" indent="-276225" defTabSz="384175">
              <a:lnSpc>
                <a:spcPct val="100000"/>
              </a:lnSpc>
              <a:spcBef>
                <a:spcPts val="0"/>
              </a:spcBef>
              <a:spcAft>
                <a:spcPts val="600"/>
              </a:spcAft>
              <a:buSzPct val="50000"/>
              <a:buFontTx/>
              <a:buBlip>
                <a:blip r:embed="rId2"/>
              </a:buBlip>
            </a:pPr>
            <a:r>
              <a:rPr lang="en-US" altLang="en-US" sz="3200" b="1" i="0" dirty="0">
                <a:solidFill>
                  <a:srgbClr val="000000"/>
                </a:solidFill>
                <a:effectLst/>
                <a:latin typeface="Times New Roman" pitchFamily="18" charset="0"/>
                <a:cs typeface="Times New Roman" pitchFamily="18" charset="0"/>
                <a:sym typeface="Times New Roman" pitchFamily="18" charset="0"/>
              </a:rPr>
              <a:t>Date: </a:t>
            </a:r>
            <a:r>
              <a:rPr lang="en-US" altLang="en-US" sz="3200" i="0" dirty="0">
                <a:solidFill>
                  <a:srgbClr val="000000"/>
                </a:solidFill>
                <a:effectLst/>
                <a:latin typeface="Times New Roman" pitchFamily="18" charset="0"/>
                <a:cs typeface="Times New Roman" pitchFamily="18" charset="0"/>
                <a:sym typeface="Times New Roman" pitchFamily="18" charset="0"/>
              </a:rPr>
              <a:t>A.D. 58 from Corinth (see </a:t>
            </a:r>
            <a:r>
              <a:rPr lang="en-US" altLang="en-US" sz="3200" b="1" dirty="0">
                <a:solidFill>
                  <a:srgbClr val="8F211F"/>
                </a:solidFill>
                <a:effectLst/>
                <a:latin typeface="Times New Roman" pitchFamily="18" charset="0"/>
                <a:cs typeface="Times New Roman" pitchFamily="18" charset="0"/>
                <a:sym typeface="Times New Roman" pitchFamily="18" charset="0"/>
              </a:rPr>
              <a:t>Acts 20:3</a:t>
            </a:r>
            <a:r>
              <a:rPr lang="en-US" altLang="en-US" sz="3200" i="0" dirty="0">
                <a:solidFill>
                  <a:srgbClr val="000000"/>
                </a:solidFill>
                <a:effectLst/>
                <a:latin typeface="Times New Roman" pitchFamily="18" charset="0"/>
                <a:cs typeface="Times New Roman" pitchFamily="18" charset="0"/>
                <a:sym typeface="Times New Roman" pitchFamily="18" charset="0"/>
              </a:rPr>
              <a:t>)</a:t>
            </a:r>
          </a:p>
          <a:p>
            <a:pPr marL="276225" indent="-276225" defTabSz="384175">
              <a:lnSpc>
                <a:spcPct val="100000"/>
              </a:lnSpc>
              <a:spcBef>
                <a:spcPts val="0"/>
              </a:spcBef>
              <a:spcAft>
                <a:spcPts val="600"/>
              </a:spcAft>
              <a:buSzPct val="50000"/>
              <a:buFontTx/>
              <a:buBlip>
                <a:blip r:embed="rId2"/>
              </a:buBlip>
            </a:pPr>
            <a:r>
              <a:rPr lang="en-US" altLang="en-US" sz="3200" i="0" dirty="0">
                <a:solidFill>
                  <a:srgbClr val="000000"/>
                </a:solidFill>
                <a:effectLst/>
                <a:latin typeface="Times New Roman" pitchFamily="18" charset="0"/>
                <a:cs typeface="Times New Roman" pitchFamily="18" charset="0"/>
                <a:sym typeface="Times New Roman" pitchFamily="18" charset="0"/>
              </a:rPr>
              <a:t>Last of a trilogy dealing with Judaizing teachers</a:t>
            </a:r>
          </a:p>
          <a:p>
            <a:pPr marL="552450" lvl="1" indent="-276225" defTabSz="384175">
              <a:lnSpc>
                <a:spcPct val="100000"/>
              </a:lnSpc>
              <a:spcBef>
                <a:spcPts val="0"/>
              </a:spcBef>
              <a:spcAft>
                <a:spcPts val="600"/>
              </a:spcAft>
              <a:buSzPct val="50000"/>
              <a:buFontTx/>
              <a:buBlip>
                <a:blip r:embed="rId2"/>
              </a:buBlip>
            </a:pPr>
            <a:r>
              <a:rPr lang="en-US" altLang="en-US" sz="3000" i="0" dirty="0">
                <a:solidFill>
                  <a:srgbClr val="000000"/>
                </a:solidFill>
                <a:effectLst/>
                <a:latin typeface="Times New Roman" pitchFamily="18" charset="0"/>
                <a:cs typeface="Times New Roman" pitchFamily="18" charset="0"/>
                <a:sym typeface="Times New Roman" pitchFamily="18" charset="0"/>
              </a:rPr>
              <a:t>2 Corinthians</a:t>
            </a:r>
          </a:p>
          <a:p>
            <a:pPr marL="552450" lvl="1" indent="-276225" defTabSz="384175">
              <a:lnSpc>
                <a:spcPct val="100000"/>
              </a:lnSpc>
              <a:spcBef>
                <a:spcPts val="0"/>
              </a:spcBef>
              <a:spcAft>
                <a:spcPts val="600"/>
              </a:spcAft>
              <a:buSzPct val="50000"/>
              <a:buFontTx/>
              <a:buBlip>
                <a:blip r:embed="rId2"/>
              </a:buBlip>
            </a:pPr>
            <a:r>
              <a:rPr lang="en-US" altLang="en-US" sz="3000" i="0" dirty="0">
                <a:solidFill>
                  <a:srgbClr val="000000"/>
                </a:solidFill>
                <a:effectLst/>
                <a:latin typeface="Times New Roman" pitchFamily="18" charset="0"/>
                <a:cs typeface="Times New Roman" pitchFamily="18" charset="0"/>
                <a:sym typeface="Times New Roman" pitchFamily="18" charset="0"/>
              </a:rPr>
              <a:t>Galatians</a:t>
            </a:r>
          </a:p>
          <a:p>
            <a:pPr marL="552450" lvl="1" indent="-276225" defTabSz="384175">
              <a:lnSpc>
                <a:spcPct val="100000"/>
              </a:lnSpc>
              <a:spcBef>
                <a:spcPts val="0"/>
              </a:spcBef>
              <a:spcAft>
                <a:spcPts val="600"/>
              </a:spcAft>
              <a:buSzPct val="50000"/>
              <a:buFontTx/>
              <a:buBlip>
                <a:blip r:embed="rId2"/>
              </a:buBlip>
            </a:pPr>
            <a:r>
              <a:rPr lang="en-US" altLang="en-US" sz="3000" i="0" dirty="0">
                <a:solidFill>
                  <a:srgbClr val="000000"/>
                </a:solidFill>
                <a:effectLst/>
                <a:latin typeface="Times New Roman" pitchFamily="18" charset="0"/>
                <a:cs typeface="Times New Roman" pitchFamily="18" charset="0"/>
                <a:sym typeface="Times New Roman" pitchFamily="18" charset="0"/>
              </a:rPr>
              <a:t>Romans</a:t>
            </a:r>
          </a:p>
          <a:p>
            <a:pPr marL="276225" indent="-276225" defTabSz="384175">
              <a:lnSpc>
                <a:spcPct val="100000"/>
              </a:lnSpc>
              <a:spcBef>
                <a:spcPts val="0"/>
              </a:spcBef>
              <a:spcAft>
                <a:spcPts val="600"/>
              </a:spcAft>
              <a:buSzPct val="50000"/>
              <a:buFontTx/>
              <a:buBlip>
                <a:blip r:embed="rId2"/>
              </a:buBlip>
            </a:pPr>
            <a:r>
              <a:rPr lang="en-US" altLang="en-US" sz="3200" b="1" i="0" dirty="0">
                <a:solidFill>
                  <a:srgbClr val="000000"/>
                </a:solidFill>
                <a:effectLst/>
                <a:latin typeface="Times New Roman" pitchFamily="18" charset="0"/>
                <a:cs typeface="Times New Roman" pitchFamily="18" charset="0"/>
                <a:sym typeface="Times New Roman" pitchFamily="18" charset="0"/>
              </a:rPr>
              <a:t>Theme Statement:</a:t>
            </a:r>
            <a:r>
              <a:rPr lang="en-US" altLang="en-US" sz="3200" i="0" dirty="0">
                <a:solidFill>
                  <a:srgbClr val="000000"/>
                </a:solidFill>
                <a:effectLst/>
                <a:latin typeface="Times New Roman" pitchFamily="18" charset="0"/>
                <a:cs typeface="Times New Roman" pitchFamily="18" charset="0"/>
                <a:sym typeface="Times New Roman" pitchFamily="18" charset="0"/>
              </a:rPr>
              <a:t> </a:t>
            </a:r>
            <a:r>
              <a:rPr lang="en-US" altLang="en-US" sz="3200" b="1" i="0" dirty="0">
                <a:solidFill>
                  <a:srgbClr val="8F211F"/>
                </a:solidFill>
                <a:effectLst/>
                <a:latin typeface="Times New Roman" pitchFamily="18" charset="0"/>
                <a:cs typeface="Times New Roman" pitchFamily="18" charset="0"/>
                <a:sym typeface="Times New Roman" pitchFamily="18" charset="0"/>
              </a:rPr>
              <a:t>Romans 1:16-17</a:t>
            </a:r>
            <a:endParaRPr lang="en-US" altLang="en-US" sz="3200" i="0" dirty="0">
              <a:solidFill>
                <a:srgbClr val="000000"/>
              </a:solidFill>
              <a:effectLst/>
              <a:latin typeface="Times New Roman" pitchFamily="18" charset="0"/>
              <a:cs typeface="Times New Roman" pitchFamily="18" charset="0"/>
              <a:sym typeface="Times New Roman" pitchFamily="18" charset="0"/>
            </a:endParaRPr>
          </a:p>
          <a:p>
            <a:pPr marL="276225" indent="-276225" defTabSz="384175">
              <a:lnSpc>
                <a:spcPct val="100000"/>
              </a:lnSpc>
              <a:spcBef>
                <a:spcPts val="0"/>
              </a:spcBef>
              <a:spcAft>
                <a:spcPts val="600"/>
              </a:spcAft>
              <a:buSzPct val="50000"/>
              <a:buFontTx/>
              <a:buBlip>
                <a:blip r:embed="rId2"/>
              </a:buBlip>
            </a:pPr>
            <a:r>
              <a:rPr lang="en-US" altLang="en-US" sz="3200" i="0" dirty="0">
                <a:solidFill>
                  <a:srgbClr val="000000"/>
                </a:solidFill>
                <a:effectLst/>
                <a:latin typeface="Times New Roman" pitchFamily="18" charset="0"/>
                <a:cs typeface="Times New Roman" pitchFamily="18" charset="0"/>
                <a:sym typeface="Times New Roman" pitchFamily="18" charset="0"/>
              </a:rPr>
              <a:t>Most difficult book of </a:t>
            </a:r>
            <a:r>
              <a:rPr lang="en-US" altLang="en-US" sz="3200" i="0" dirty="0" smtClean="0">
                <a:solidFill>
                  <a:srgbClr val="000000"/>
                </a:solidFill>
                <a:effectLst/>
                <a:latin typeface="Times New Roman" pitchFamily="18" charset="0"/>
                <a:cs typeface="Times New Roman" pitchFamily="18" charset="0"/>
                <a:sym typeface="Times New Roman" pitchFamily="18" charset="0"/>
              </a:rPr>
              <a:t>N.T. </a:t>
            </a:r>
            <a:r>
              <a:rPr lang="en-US" altLang="en-US" sz="3200" i="0" dirty="0">
                <a:solidFill>
                  <a:srgbClr val="000000"/>
                </a:solidFill>
                <a:effectLst/>
                <a:latin typeface="Times New Roman" pitchFamily="18" charset="0"/>
                <a:cs typeface="Times New Roman" pitchFamily="18" charset="0"/>
                <a:sym typeface="Times New Roman" pitchFamily="18" charset="0"/>
              </a:rPr>
              <a:t>to fully understand (</a:t>
            </a:r>
            <a:r>
              <a:rPr lang="en-US" altLang="en-US" sz="3200" b="1" dirty="0">
                <a:solidFill>
                  <a:srgbClr val="8F211F"/>
                </a:solidFill>
                <a:effectLst/>
                <a:latin typeface="Times New Roman" pitchFamily="18" charset="0"/>
                <a:cs typeface="Times New Roman" pitchFamily="18" charset="0"/>
                <a:sym typeface="Times New Roman" pitchFamily="18" charset="0"/>
              </a:rPr>
              <a:t>2 Pet. 3:16-17</a:t>
            </a:r>
            <a:r>
              <a:rPr lang="en-US" altLang="en-US" sz="3200" i="0" dirty="0">
                <a:solidFill>
                  <a:srgbClr val="000000"/>
                </a:solidFill>
                <a:effectLst/>
                <a:latin typeface="Times New Roman" pitchFamily="18" charset="0"/>
                <a:cs typeface="Times New Roman" pitchFamily="18" charset="0"/>
                <a:sym typeface="Times New Roman" pitchFamily="18" charset="0"/>
              </a:rPr>
              <a:t>)</a:t>
            </a:r>
          </a:p>
          <a:p>
            <a:pPr marL="552450" lvl="1" indent="-276225" defTabSz="384175">
              <a:lnSpc>
                <a:spcPct val="100000"/>
              </a:lnSpc>
              <a:spcBef>
                <a:spcPts val="0"/>
              </a:spcBef>
              <a:spcAft>
                <a:spcPts val="600"/>
              </a:spcAft>
              <a:buSzPct val="50000"/>
              <a:buFontTx/>
              <a:buBlip>
                <a:blip r:embed="rId2"/>
              </a:buBlip>
            </a:pPr>
            <a:r>
              <a:rPr lang="en-US" altLang="en-US" sz="3000" i="0" dirty="0">
                <a:solidFill>
                  <a:srgbClr val="000000"/>
                </a:solidFill>
                <a:effectLst/>
                <a:latin typeface="Times New Roman" pitchFamily="18" charset="0"/>
                <a:cs typeface="Times New Roman" pitchFamily="18" charset="0"/>
                <a:sym typeface="Times New Roman" pitchFamily="18" charset="0"/>
              </a:rPr>
              <a:t>Sequential arguments used to advance </a:t>
            </a:r>
            <a:r>
              <a:rPr lang="en-US" altLang="en-US" sz="3000" i="0" dirty="0" smtClean="0">
                <a:solidFill>
                  <a:srgbClr val="000000"/>
                </a:solidFill>
                <a:effectLst/>
                <a:latin typeface="Times New Roman" pitchFamily="18" charset="0"/>
                <a:cs typeface="Times New Roman" pitchFamily="18" charset="0"/>
                <a:sym typeface="Times New Roman" pitchFamily="18" charset="0"/>
              </a:rPr>
              <a:t>theme </a:t>
            </a:r>
            <a:r>
              <a:rPr lang="en-US" altLang="en-US" sz="3000" i="0" dirty="0">
                <a:solidFill>
                  <a:srgbClr val="000000"/>
                </a:solidFill>
                <a:effectLst/>
                <a:latin typeface="Times New Roman" pitchFamily="18" charset="0"/>
                <a:cs typeface="Times New Roman" pitchFamily="18" charset="0"/>
                <a:sym typeface="Times New Roman" pitchFamily="18" charset="0"/>
              </a:rPr>
              <a:t>of salvation by faith</a:t>
            </a:r>
          </a:p>
          <a:p>
            <a:pPr marL="552450" lvl="1" indent="-276225" defTabSz="384175">
              <a:lnSpc>
                <a:spcPct val="100000"/>
              </a:lnSpc>
              <a:spcBef>
                <a:spcPts val="0"/>
              </a:spcBef>
              <a:spcAft>
                <a:spcPts val="600"/>
              </a:spcAft>
              <a:buSzPct val="50000"/>
              <a:buFontTx/>
              <a:buBlip>
                <a:blip r:embed="rId2"/>
              </a:buBlip>
            </a:pPr>
            <a:r>
              <a:rPr lang="en-US" altLang="en-US" sz="3000" i="0" dirty="0">
                <a:solidFill>
                  <a:srgbClr val="000000"/>
                </a:solidFill>
                <a:effectLst/>
                <a:latin typeface="Times New Roman" pitchFamily="18" charset="0"/>
                <a:cs typeface="Times New Roman" pitchFamily="18" charset="0"/>
                <a:sym typeface="Times New Roman" pitchFamily="18" charset="0"/>
              </a:rPr>
              <a:t>Assumes a good knowledge of the Old Testament both in text and chronology</a:t>
            </a:r>
            <a:endParaRPr lang="en-US" altLang="en-US" sz="3000" dirty="0">
              <a:effectLst/>
            </a:endParaRPr>
          </a:p>
        </p:txBody>
      </p:sp>
    </p:spTree>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1"/>
          <p:cNvSpPr>
            <a:spLocks noGrp="1" noChangeArrowheads="1"/>
          </p:cNvSpPr>
          <p:nvPr>
            <p:ph type="title"/>
          </p:nvPr>
        </p:nvSpPr>
        <p:spPr/>
        <p:txBody>
          <a:bodyPr/>
          <a:lstStyle/>
          <a:p>
            <a:pPr defTabSz="547688"/>
            <a:r>
              <a:rPr lang="en-US" altLang="en-US" sz="4800" b="1">
                <a:solidFill>
                  <a:srgbClr val="135375"/>
                </a:solidFill>
                <a:latin typeface="Times New Roman" pitchFamily="18" charset="0"/>
                <a:cs typeface="Times New Roman" pitchFamily="18" charset="0"/>
                <a:sym typeface="Times New Roman" pitchFamily="18" charset="0"/>
              </a:rPr>
              <a:t>Outline for Book of</a:t>
            </a:r>
            <a:br>
              <a:rPr lang="en-US" altLang="en-US" sz="4800" b="1">
                <a:solidFill>
                  <a:srgbClr val="135375"/>
                </a:solidFill>
                <a:latin typeface="Times New Roman" pitchFamily="18" charset="0"/>
                <a:cs typeface="Times New Roman" pitchFamily="18" charset="0"/>
                <a:sym typeface="Times New Roman" pitchFamily="18" charset="0"/>
              </a:rPr>
            </a:br>
            <a:r>
              <a:rPr lang="en-US" altLang="en-US" sz="5800" b="1">
                <a:solidFill>
                  <a:srgbClr val="135375"/>
                </a:solidFill>
                <a:latin typeface="Times New Roman" pitchFamily="18" charset="0"/>
                <a:cs typeface="Times New Roman" pitchFamily="18" charset="0"/>
                <a:sym typeface="Times New Roman" pitchFamily="18" charset="0"/>
              </a:rPr>
              <a:t>ROMANS</a:t>
            </a:r>
            <a:endParaRPr lang="en-US" altLang="en-US"/>
          </a:p>
        </p:txBody>
      </p:sp>
      <p:sp>
        <p:nvSpPr>
          <p:cNvPr id="8194" name="AutoShape 2"/>
          <p:cNvSpPr>
            <a:spLocks/>
          </p:cNvSpPr>
          <p:nvPr/>
        </p:nvSpPr>
        <p:spPr bwMode="auto">
          <a:xfrm>
            <a:off x="915988" y="2762250"/>
            <a:ext cx="11171237" cy="62087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lvl1pPr defTabSz="457200">
              <a:tabLst>
                <a:tab pos="139700" algn="l"/>
                <a:tab pos="457200" algn="l"/>
              </a:tabLs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1pPr>
            <a:lvl2pPr defTabSz="457200">
              <a:tabLst>
                <a:tab pos="139700" algn="l"/>
                <a:tab pos="457200" algn="l"/>
              </a:tabLs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2pPr>
            <a:lvl3pPr defTabSz="457200">
              <a:tabLst>
                <a:tab pos="139700" algn="l"/>
                <a:tab pos="457200" algn="l"/>
              </a:tabLs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3pPr>
            <a:lvl4pPr defTabSz="457200">
              <a:tabLst>
                <a:tab pos="139700" algn="l"/>
                <a:tab pos="457200" algn="l"/>
              </a:tabLs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4pPr>
            <a:lvl5pPr defTabSz="457200">
              <a:tabLst>
                <a:tab pos="139700" algn="l"/>
                <a:tab pos="457200" algn="l"/>
              </a:tabLs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5pPr>
            <a:lvl6pPr marL="1371600" algn="ctr" defTabSz="457200" fontAlgn="base" hangingPunct="0">
              <a:spcBef>
                <a:spcPct val="0"/>
              </a:spcBef>
              <a:spcAft>
                <a:spcPct val="0"/>
              </a:spcAft>
              <a:tabLst>
                <a:tab pos="139700" algn="l"/>
                <a:tab pos="457200" algn="l"/>
              </a:tabLs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6pPr>
            <a:lvl7pPr marL="1828800" algn="ctr" defTabSz="457200" fontAlgn="base" hangingPunct="0">
              <a:spcBef>
                <a:spcPct val="0"/>
              </a:spcBef>
              <a:spcAft>
                <a:spcPct val="0"/>
              </a:spcAft>
              <a:tabLst>
                <a:tab pos="139700" algn="l"/>
                <a:tab pos="457200" algn="l"/>
              </a:tabLs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7pPr>
            <a:lvl8pPr marL="2286000" algn="ctr" defTabSz="457200" fontAlgn="base" hangingPunct="0">
              <a:spcBef>
                <a:spcPct val="0"/>
              </a:spcBef>
              <a:spcAft>
                <a:spcPct val="0"/>
              </a:spcAft>
              <a:tabLst>
                <a:tab pos="139700" algn="l"/>
                <a:tab pos="457200" algn="l"/>
              </a:tabLs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8pPr>
            <a:lvl9pPr marL="2743200" algn="ctr" defTabSz="457200" fontAlgn="base" hangingPunct="0">
              <a:spcBef>
                <a:spcPct val="0"/>
              </a:spcBef>
              <a:spcAft>
                <a:spcPct val="0"/>
              </a:spcAft>
              <a:tabLst>
                <a:tab pos="139700" algn="l"/>
                <a:tab pos="457200" algn="l"/>
              </a:tabLs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9pPr>
          </a:lstStyle>
          <a:p>
            <a:pPr algn="l">
              <a:spcBef>
                <a:spcPts val="500"/>
              </a:spcBef>
            </a:pPr>
            <a:r>
              <a:rPr lang="en-US" altLang="en-US" sz="2400" b="1" i="0" dirty="0">
                <a:solidFill>
                  <a:srgbClr val="000000"/>
                </a:solidFill>
                <a:effectLst/>
                <a:latin typeface="Times New Roman" pitchFamily="18" charset="0"/>
                <a:cs typeface="Times New Roman" pitchFamily="18" charset="0"/>
                <a:sym typeface="Times New Roman" pitchFamily="18" charset="0"/>
              </a:rPr>
              <a:t>Introduction </a:t>
            </a:r>
            <a:r>
              <a:rPr lang="en-US" altLang="en-US" sz="2400" i="0" dirty="0">
                <a:solidFill>
                  <a:srgbClr val="000000"/>
                </a:solidFill>
                <a:effectLst/>
                <a:latin typeface="Times New Roman" pitchFamily="18" charset="0"/>
                <a:cs typeface="Times New Roman" pitchFamily="18" charset="0"/>
                <a:sym typeface="Times New Roman" pitchFamily="18" charset="0"/>
              </a:rPr>
              <a:t>(</a:t>
            </a:r>
            <a:r>
              <a:rPr lang="en-US" altLang="en-US" sz="2400" b="1" dirty="0">
                <a:solidFill>
                  <a:srgbClr val="C00000"/>
                </a:solidFill>
                <a:effectLst/>
                <a:latin typeface="Times New Roman" pitchFamily="18" charset="0"/>
                <a:cs typeface="Times New Roman" pitchFamily="18" charset="0"/>
                <a:sym typeface="Times New Roman" pitchFamily="18" charset="0"/>
              </a:rPr>
              <a:t>Rom. 1:1-17</a:t>
            </a:r>
            <a:r>
              <a:rPr lang="en-US" altLang="en-US" sz="2400" i="0" dirty="0">
                <a:solidFill>
                  <a:srgbClr val="000000"/>
                </a:solidFill>
                <a:effectLst/>
                <a:latin typeface="Times New Roman" pitchFamily="18" charset="0"/>
                <a:cs typeface="Times New Roman" pitchFamily="18" charset="0"/>
                <a:sym typeface="Times New Roman" pitchFamily="18" charset="0"/>
              </a:rPr>
              <a:t>)</a:t>
            </a:r>
          </a:p>
          <a:p>
            <a:pPr algn="l">
              <a:spcBef>
                <a:spcPts val="500"/>
              </a:spcBef>
              <a:tabLst>
                <a:tab pos="596900" algn="l"/>
                <a:tab pos="914400" algn="l"/>
              </a:tabLst>
            </a:pPr>
            <a:endParaRPr lang="en-US" altLang="en-US" sz="200" i="0" dirty="0">
              <a:solidFill>
                <a:srgbClr val="000000"/>
              </a:solidFill>
              <a:effectLst/>
              <a:latin typeface="Times New Roman" pitchFamily="18" charset="0"/>
              <a:cs typeface="Times New Roman" pitchFamily="18" charset="0"/>
              <a:sym typeface="Times New Roman" pitchFamily="18" charset="0"/>
            </a:endParaRPr>
          </a:p>
          <a:p>
            <a:pPr algn="l">
              <a:lnSpc>
                <a:spcPct val="95000"/>
              </a:lnSpc>
              <a:spcBef>
                <a:spcPts val="500"/>
              </a:spcBef>
            </a:pPr>
            <a:r>
              <a:rPr lang="en-US" altLang="en-US" sz="2400" b="1" i="0" dirty="0">
                <a:solidFill>
                  <a:srgbClr val="000000"/>
                </a:solidFill>
                <a:effectLst/>
                <a:latin typeface="Times New Roman" pitchFamily="18" charset="0"/>
                <a:cs typeface="Times New Roman" pitchFamily="18" charset="0"/>
                <a:sym typeface="Times New Roman" pitchFamily="18" charset="0"/>
              </a:rPr>
              <a:t>I. All Have Sinned: Jews and Gentiles</a:t>
            </a:r>
            <a:r>
              <a:rPr lang="en-US" altLang="en-US" sz="2400" i="0" dirty="0">
                <a:solidFill>
                  <a:srgbClr val="000000"/>
                </a:solidFill>
                <a:effectLst/>
                <a:latin typeface="Times New Roman" pitchFamily="18" charset="0"/>
                <a:cs typeface="Times New Roman" pitchFamily="18" charset="0"/>
                <a:sym typeface="Times New Roman" pitchFamily="18" charset="0"/>
              </a:rPr>
              <a:t> (</a:t>
            </a:r>
            <a:r>
              <a:rPr lang="en-US" altLang="en-US" sz="2400" b="1" dirty="0">
                <a:solidFill>
                  <a:srgbClr val="C00000"/>
                </a:solidFill>
                <a:effectLst/>
                <a:latin typeface="Times New Roman" pitchFamily="18" charset="0"/>
                <a:cs typeface="Times New Roman" pitchFamily="18" charset="0"/>
                <a:sym typeface="Times New Roman" pitchFamily="18" charset="0"/>
              </a:rPr>
              <a:t>Rom. </a:t>
            </a:r>
            <a:r>
              <a:rPr lang="en-US" altLang="en-US" sz="2400" b="1" dirty="0" smtClean="0">
                <a:solidFill>
                  <a:srgbClr val="C00000"/>
                </a:solidFill>
                <a:effectLst/>
                <a:latin typeface="Times New Roman" pitchFamily="18" charset="0"/>
                <a:cs typeface="Times New Roman" pitchFamily="18" charset="0"/>
                <a:sym typeface="Times New Roman" pitchFamily="18" charset="0"/>
              </a:rPr>
              <a:t>1:18 - 3:20</a:t>
            </a:r>
            <a:r>
              <a:rPr lang="en-US" altLang="en-US" sz="2400" i="0" dirty="0">
                <a:solidFill>
                  <a:srgbClr val="000000"/>
                </a:solidFill>
                <a:effectLst/>
                <a:latin typeface="Times New Roman" pitchFamily="18" charset="0"/>
                <a:cs typeface="Times New Roman" pitchFamily="18" charset="0"/>
                <a:sym typeface="Times New Roman" pitchFamily="18" charset="0"/>
              </a:rPr>
              <a:t>)</a:t>
            </a:r>
          </a:p>
          <a:p>
            <a:pPr algn="l">
              <a:lnSpc>
                <a:spcPct val="95000"/>
              </a:lnSpc>
              <a:spcBef>
                <a:spcPts val="500"/>
              </a:spcBef>
              <a:tabLst>
                <a:tab pos="596900" algn="l"/>
                <a:tab pos="914400" algn="l"/>
              </a:tabLst>
            </a:pPr>
            <a:r>
              <a:rPr lang="en-US" altLang="en-US" sz="2400" i="0" dirty="0">
                <a:solidFill>
                  <a:srgbClr val="000000"/>
                </a:solidFill>
                <a:effectLst/>
                <a:latin typeface="Times New Roman" pitchFamily="18" charset="0"/>
                <a:cs typeface="Times New Roman" pitchFamily="18" charset="0"/>
                <a:sym typeface="Times New Roman" pitchFamily="18" charset="0"/>
              </a:rPr>
              <a:t>	A. Gentiles Guilty of Sin (</a:t>
            </a:r>
            <a:r>
              <a:rPr lang="en-US" altLang="en-US" sz="2400" b="1" dirty="0">
                <a:solidFill>
                  <a:srgbClr val="C00000"/>
                </a:solidFill>
                <a:effectLst/>
                <a:latin typeface="Times New Roman" pitchFamily="18" charset="0"/>
                <a:cs typeface="Times New Roman" pitchFamily="18" charset="0"/>
                <a:sym typeface="Times New Roman" pitchFamily="18" charset="0"/>
              </a:rPr>
              <a:t>Rom. 1:18-32</a:t>
            </a:r>
            <a:r>
              <a:rPr lang="en-US" altLang="en-US" sz="2400" i="0" dirty="0">
                <a:solidFill>
                  <a:srgbClr val="000000"/>
                </a:solidFill>
                <a:effectLst/>
                <a:latin typeface="Times New Roman" pitchFamily="18" charset="0"/>
                <a:cs typeface="Times New Roman" pitchFamily="18" charset="0"/>
                <a:sym typeface="Times New Roman" pitchFamily="18" charset="0"/>
              </a:rPr>
              <a:t>)</a:t>
            </a:r>
          </a:p>
          <a:p>
            <a:pPr algn="l">
              <a:lnSpc>
                <a:spcPct val="95000"/>
              </a:lnSpc>
              <a:spcBef>
                <a:spcPts val="500"/>
              </a:spcBef>
              <a:tabLst>
                <a:tab pos="596900" algn="l"/>
                <a:tab pos="914400" algn="l"/>
              </a:tabLst>
            </a:pPr>
            <a:r>
              <a:rPr lang="en-US" altLang="en-US" sz="2400" i="0" dirty="0">
                <a:solidFill>
                  <a:srgbClr val="000000"/>
                </a:solidFill>
                <a:effectLst/>
                <a:latin typeface="Times New Roman" pitchFamily="18" charset="0"/>
                <a:cs typeface="Times New Roman" pitchFamily="18" charset="0"/>
                <a:sym typeface="Times New Roman" pitchFamily="18" charset="0"/>
              </a:rPr>
              <a:t>	B. Jews also Guilty of Sin (</a:t>
            </a:r>
            <a:r>
              <a:rPr lang="en-US" altLang="en-US" sz="2400" b="1" dirty="0">
                <a:solidFill>
                  <a:srgbClr val="C00000"/>
                </a:solidFill>
                <a:effectLst/>
                <a:latin typeface="Times New Roman" pitchFamily="18" charset="0"/>
                <a:cs typeface="Times New Roman" pitchFamily="18" charset="0"/>
                <a:sym typeface="Times New Roman" pitchFamily="18" charset="0"/>
              </a:rPr>
              <a:t>Rom. 2:1-3:8</a:t>
            </a:r>
            <a:r>
              <a:rPr lang="en-US" altLang="en-US" sz="2400" i="0" dirty="0">
                <a:solidFill>
                  <a:srgbClr val="000000"/>
                </a:solidFill>
                <a:effectLst/>
                <a:latin typeface="Times New Roman" pitchFamily="18" charset="0"/>
                <a:cs typeface="Times New Roman" pitchFamily="18" charset="0"/>
                <a:sym typeface="Times New Roman" pitchFamily="18" charset="0"/>
              </a:rPr>
              <a:t>)</a:t>
            </a:r>
          </a:p>
          <a:p>
            <a:pPr algn="l">
              <a:lnSpc>
                <a:spcPct val="95000"/>
              </a:lnSpc>
              <a:spcBef>
                <a:spcPts val="500"/>
              </a:spcBef>
              <a:tabLst>
                <a:tab pos="596900" algn="l"/>
                <a:tab pos="914400" algn="l"/>
              </a:tabLst>
            </a:pPr>
            <a:r>
              <a:rPr lang="en-US" altLang="en-US" sz="2400" i="0" dirty="0">
                <a:solidFill>
                  <a:srgbClr val="000000"/>
                </a:solidFill>
                <a:effectLst/>
                <a:latin typeface="Times New Roman" pitchFamily="18" charset="0"/>
                <a:cs typeface="Times New Roman" pitchFamily="18" charset="0"/>
                <a:sym typeface="Times New Roman" pitchFamily="18" charset="0"/>
              </a:rPr>
              <a:t>	C. Universal Sinfulness of All Affirmed (</a:t>
            </a:r>
            <a:r>
              <a:rPr lang="en-US" altLang="en-US" sz="2400" b="1" dirty="0">
                <a:solidFill>
                  <a:srgbClr val="C00000"/>
                </a:solidFill>
                <a:effectLst/>
                <a:latin typeface="Times New Roman" pitchFamily="18" charset="0"/>
                <a:cs typeface="Times New Roman" pitchFamily="18" charset="0"/>
                <a:sym typeface="Times New Roman" pitchFamily="18" charset="0"/>
              </a:rPr>
              <a:t>Rom. 3:9-20</a:t>
            </a:r>
            <a:r>
              <a:rPr lang="en-US" altLang="en-US" sz="2400" i="0" dirty="0">
                <a:solidFill>
                  <a:srgbClr val="000000"/>
                </a:solidFill>
                <a:effectLst/>
                <a:latin typeface="Times New Roman" pitchFamily="18" charset="0"/>
                <a:cs typeface="Times New Roman" pitchFamily="18" charset="0"/>
                <a:sym typeface="Times New Roman" pitchFamily="18" charset="0"/>
              </a:rPr>
              <a:t>)</a:t>
            </a:r>
          </a:p>
          <a:p>
            <a:pPr algn="l">
              <a:lnSpc>
                <a:spcPct val="95000"/>
              </a:lnSpc>
              <a:spcBef>
                <a:spcPts val="500"/>
              </a:spcBef>
            </a:pPr>
            <a:r>
              <a:rPr lang="en-US" altLang="en-US" sz="2400" b="1" i="0" dirty="0">
                <a:solidFill>
                  <a:srgbClr val="000000"/>
                </a:solidFill>
                <a:effectLst/>
                <a:latin typeface="Times New Roman" pitchFamily="18" charset="0"/>
                <a:cs typeface="Times New Roman" pitchFamily="18" charset="0"/>
                <a:sym typeface="Times New Roman" pitchFamily="18" charset="0"/>
              </a:rPr>
              <a:t>II. Salvation by Faith for Jews and Gentiles </a:t>
            </a:r>
            <a:r>
              <a:rPr lang="en-US" altLang="en-US" sz="2400" i="0" dirty="0">
                <a:solidFill>
                  <a:srgbClr val="000000"/>
                </a:solidFill>
                <a:effectLst/>
                <a:latin typeface="Times New Roman" pitchFamily="18" charset="0"/>
                <a:cs typeface="Times New Roman" pitchFamily="18" charset="0"/>
                <a:sym typeface="Times New Roman" pitchFamily="18" charset="0"/>
              </a:rPr>
              <a:t>(</a:t>
            </a:r>
            <a:r>
              <a:rPr lang="en-US" altLang="en-US" sz="2400" b="1" dirty="0">
                <a:solidFill>
                  <a:srgbClr val="C00000"/>
                </a:solidFill>
                <a:effectLst/>
                <a:latin typeface="Times New Roman" pitchFamily="18" charset="0"/>
                <a:cs typeface="Times New Roman" pitchFamily="18" charset="0"/>
                <a:sym typeface="Times New Roman" pitchFamily="18" charset="0"/>
              </a:rPr>
              <a:t>Rom. </a:t>
            </a:r>
            <a:r>
              <a:rPr lang="en-US" altLang="en-US" sz="2400" b="1" dirty="0" smtClean="0">
                <a:solidFill>
                  <a:srgbClr val="C00000"/>
                </a:solidFill>
                <a:effectLst/>
                <a:latin typeface="Times New Roman" pitchFamily="18" charset="0"/>
                <a:cs typeface="Times New Roman" pitchFamily="18" charset="0"/>
                <a:sym typeface="Times New Roman" pitchFamily="18" charset="0"/>
              </a:rPr>
              <a:t>3:21 - 8:39</a:t>
            </a:r>
            <a:r>
              <a:rPr lang="en-US" altLang="en-US" sz="2400" i="0" dirty="0">
                <a:solidFill>
                  <a:srgbClr val="000000"/>
                </a:solidFill>
                <a:effectLst/>
                <a:latin typeface="Times New Roman" pitchFamily="18" charset="0"/>
                <a:cs typeface="Times New Roman" pitchFamily="18" charset="0"/>
                <a:sym typeface="Times New Roman" pitchFamily="18" charset="0"/>
              </a:rPr>
              <a:t>)</a:t>
            </a:r>
          </a:p>
          <a:p>
            <a:pPr algn="l">
              <a:lnSpc>
                <a:spcPct val="95000"/>
              </a:lnSpc>
              <a:spcBef>
                <a:spcPts val="500"/>
              </a:spcBef>
              <a:tabLst>
                <a:tab pos="596900" algn="l"/>
                <a:tab pos="914400" algn="l"/>
              </a:tabLst>
            </a:pPr>
            <a:r>
              <a:rPr lang="en-US" altLang="en-US" sz="2400" i="0" dirty="0">
                <a:solidFill>
                  <a:srgbClr val="000000"/>
                </a:solidFill>
                <a:effectLst/>
                <a:latin typeface="Times New Roman" pitchFamily="18" charset="0"/>
                <a:cs typeface="Times New Roman" pitchFamily="18" charset="0"/>
                <a:sym typeface="Times New Roman" pitchFamily="18" charset="0"/>
              </a:rPr>
              <a:t>	A. Justification by Christ </a:t>
            </a:r>
            <a:r>
              <a:rPr lang="en-US" altLang="en-US" sz="2400" i="0" dirty="0" smtClean="0">
                <a:solidFill>
                  <a:srgbClr val="000000"/>
                </a:solidFill>
                <a:effectLst/>
                <a:latin typeface="Times New Roman" pitchFamily="18" charset="0"/>
                <a:cs typeface="Times New Roman" pitchFamily="18" charset="0"/>
                <a:sym typeface="Times New Roman" pitchFamily="18" charset="0"/>
              </a:rPr>
              <a:t>(</a:t>
            </a:r>
            <a:r>
              <a:rPr lang="en-US" altLang="en-US" sz="2400" b="1" dirty="0" smtClean="0">
                <a:solidFill>
                  <a:srgbClr val="C00000"/>
                </a:solidFill>
                <a:effectLst/>
                <a:latin typeface="Times New Roman" pitchFamily="18" charset="0"/>
                <a:cs typeface="Times New Roman" pitchFamily="18" charset="0"/>
                <a:sym typeface="Times New Roman" pitchFamily="18" charset="0"/>
              </a:rPr>
              <a:t>Rom</a:t>
            </a:r>
            <a:r>
              <a:rPr lang="en-US" altLang="en-US" sz="2400" b="1" dirty="0">
                <a:solidFill>
                  <a:srgbClr val="C00000"/>
                </a:solidFill>
                <a:effectLst/>
                <a:latin typeface="Times New Roman" pitchFamily="18" charset="0"/>
                <a:cs typeface="Times New Roman" pitchFamily="18" charset="0"/>
                <a:sym typeface="Times New Roman" pitchFamily="18" charset="0"/>
              </a:rPr>
              <a:t>. </a:t>
            </a:r>
            <a:r>
              <a:rPr lang="en-US" altLang="en-US" sz="2400" b="1" dirty="0" smtClean="0">
                <a:solidFill>
                  <a:srgbClr val="C00000"/>
                </a:solidFill>
                <a:effectLst/>
                <a:latin typeface="Times New Roman" pitchFamily="18" charset="0"/>
                <a:cs typeface="Times New Roman" pitchFamily="18" charset="0"/>
                <a:sym typeface="Times New Roman" pitchFamily="18" charset="0"/>
              </a:rPr>
              <a:t>3:21 - 5:21</a:t>
            </a:r>
            <a:r>
              <a:rPr lang="en-US" altLang="en-US" sz="2400" i="0" dirty="0">
                <a:solidFill>
                  <a:srgbClr val="000000"/>
                </a:solidFill>
                <a:effectLst/>
                <a:latin typeface="Times New Roman" pitchFamily="18" charset="0"/>
                <a:cs typeface="Times New Roman" pitchFamily="18" charset="0"/>
                <a:sym typeface="Times New Roman" pitchFamily="18" charset="0"/>
              </a:rPr>
              <a:t>)</a:t>
            </a:r>
          </a:p>
          <a:p>
            <a:pPr algn="l">
              <a:lnSpc>
                <a:spcPct val="95000"/>
              </a:lnSpc>
              <a:spcBef>
                <a:spcPts val="500"/>
              </a:spcBef>
              <a:tabLst>
                <a:tab pos="1054100" algn="l"/>
                <a:tab pos="1371600" algn="l"/>
              </a:tabLst>
            </a:pPr>
            <a:r>
              <a:rPr lang="en-US" altLang="en-US" sz="2400" i="0" dirty="0">
                <a:solidFill>
                  <a:srgbClr val="000000"/>
                </a:solidFill>
                <a:effectLst/>
                <a:latin typeface="Times New Roman" pitchFamily="18" charset="0"/>
                <a:cs typeface="Times New Roman" pitchFamily="18" charset="0"/>
                <a:sym typeface="Times New Roman" pitchFamily="18" charset="0"/>
              </a:rPr>
              <a:t>	1. Justification by Faith (</a:t>
            </a:r>
            <a:r>
              <a:rPr lang="en-US" altLang="en-US" sz="2400" b="1" dirty="0">
                <a:solidFill>
                  <a:srgbClr val="C00000"/>
                </a:solidFill>
                <a:effectLst/>
                <a:latin typeface="Times New Roman" pitchFamily="18" charset="0"/>
                <a:cs typeface="Times New Roman" pitchFamily="18" charset="0"/>
                <a:sym typeface="Times New Roman" pitchFamily="18" charset="0"/>
              </a:rPr>
              <a:t>Rom. 3:21-31</a:t>
            </a:r>
            <a:r>
              <a:rPr lang="en-US" altLang="en-US" sz="2400" i="0" dirty="0">
                <a:solidFill>
                  <a:srgbClr val="000000"/>
                </a:solidFill>
                <a:effectLst/>
                <a:latin typeface="Times New Roman" pitchFamily="18" charset="0"/>
                <a:cs typeface="Times New Roman" pitchFamily="18" charset="0"/>
                <a:sym typeface="Times New Roman" pitchFamily="18" charset="0"/>
              </a:rPr>
              <a:t>)</a:t>
            </a:r>
          </a:p>
          <a:p>
            <a:pPr algn="l">
              <a:lnSpc>
                <a:spcPct val="95000"/>
              </a:lnSpc>
              <a:spcBef>
                <a:spcPts val="500"/>
              </a:spcBef>
              <a:tabLst>
                <a:tab pos="1054100" algn="l"/>
                <a:tab pos="1371600" algn="l"/>
              </a:tabLst>
            </a:pPr>
            <a:r>
              <a:rPr lang="en-US" altLang="en-US" sz="2400" i="0" dirty="0">
                <a:solidFill>
                  <a:srgbClr val="000000"/>
                </a:solidFill>
                <a:effectLst/>
                <a:latin typeface="Times New Roman" pitchFamily="18" charset="0"/>
                <a:cs typeface="Times New Roman" pitchFamily="18" charset="0"/>
                <a:sym typeface="Times New Roman" pitchFamily="18" charset="0"/>
              </a:rPr>
              <a:t>	2. Example of Abraham in Justification by Faith (</a:t>
            </a:r>
            <a:r>
              <a:rPr lang="en-US" altLang="en-US" sz="2400" b="1" dirty="0">
                <a:solidFill>
                  <a:srgbClr val="C00000"/>
                </a:solidFill>
                <a:effectLst/>
                <a:latin typeface="Times New Roman" pitchFamily="18" charset="0"/>
                <a:cs typeface="Times New Roman" pitchFamily="18" charset="0"/>
                <a:sym typeface="Times New Roman" pitchFamily="18" charset="0"/>
              </a:rPr>
              <a:t>Rom. 4:1-25</a:t>
            </a:r>
            <a:r>
              <a:rPr lang="en-US" altLang="en-US" sz="2400" i="0" dirty="0">
                <a:solidFill>
                  <a:srgbClr val="000000"/>
                </a:solidFill>
                <a:effectLst/>
                <a:latin typeface="Times New Roman" pitchFamily="18" charset="0"/>
                <a:cs typeface="Times New Roman" pitchFamily="18" charset="0"/>
                <a:sym typeface="Times New Roman" pitchFamily="18" charset="0"/>
              </a:rPr>
              <a:t>)</a:t>
            </a:r>
          </a:p>
          <a:p>
            <a:pPr algn="l">
              <a:lnSpc>
                <a:spcPct val="95000"/>
              </a:lnSpc>
              <a:spcBef>
                <a:spcPts val="500"/>
              </a:spcBef>
              <a:tabLst>
                <a:tab pos="1054100" algn="l"/>
                <a:tab pos="1371600" algn="l"/>
              </a:tabLst>
            </a:pPr>
            <a:r>
              <a:rPr lang="en-US" altLang="en-US" sz="2400" i="0" dirty="0">
                <a:solidFill>
                  <a:srgbClr val="000000"/>
                </a:solidFill>
                <a:effectLst/>
                <a:latin typeface="Times New Roman" pitchFamily="18" charset="0"/>
                <a:cs typeface="Times New Roman" pitchFamily="18" charset="0"/>
                <a:sym typeface="Times New Roman" pitchFamily="18" charset="0"/>
              </a:rPr>
              <a:t>	3. Grace of God Seen in Reconciliation &amp; Justification in Christ (</a:t>
            </a:r>
            <a:r>
              <a:rPr lang="en-US" altLang="en-US" sz="2400" b="1" dirty="0">
                <a:solidFill>
                  <a:srgbClr val="C00000"/>
                </a:solidFill>
                <a:effectLst/>
                <a:latin typeface="Times New Roman" pitchFamily="18" charset="0"/>
                <a:cs typeface="Times New Roman" pitchFamily="18" charset="0"/>
                <a:sym typeface="Times New Roman" pitchFamily="18" charset="0"/>
              </a:rPr>
              <a:t>Rom. 5:1-11</a:t>
            </a:r>
            <a:r>
              <a:rPr lang="en-US" altLang="en-US" sz="2400" i="0" dirty="0">
                <a:solidFill>
                  <a:srgbClr val="000000"/>
                </a:solidFill>
                <a:effectLst/>
                <a:latin typeface="Times New Roman" pitchFamily="18" charset="0"/>
                <a:cs typeface="Times New Roman" pitchFamily="18" charset="0"/>
                <a:sym typeface="Times New Roman" pitchFamily="18" charset="0"/>
              </a:rPr>
              <a:t>)</a:t>
            </a:r>
          </a:p>
          <a:p>
            <a:pPr algn="l">
              <a:lnSpc>
                <a:spcPct val="95000"/>
              </a:lnSpc>
              <a:spcBef>
                <a:spcPts val="500"/>
              </a:spcBef>
              <a:tabLst>
                <a:tab pos="1054100" algn="l"/>
                <a:tab pos="1371600" algn="l"/>
              </a:tabLst>
            </a:pPr>
            <a:r>
              <a:rPr lang="en-US" altLang="en-US" sz="2400" i="0" dirty="0">
                <a:solidFill>
                  <a:srgbClr val="000000"/>
                </a:solidFill>
                <a:effectLst/>
                <a:latin typeface="Times New Roman" pitchFamily="18" charset="0"/>
                <a:cs typeface="Times New Roman" pitchFamily="18" charset="0"/>
                <a:sym typeface="Times New Roman" pitchFamily="18" charset="0"/>
              </a:rPr>
              <a:t>	4. Contrast of Christ and Adam (</a:t>
            </a:r>
            <a:r>
              <a:rPr lang="en-US" altLang="en-US" sz="2400" b="1" dirty="0">
                <a:solidFill>
                  <a:srgbClr val="C00000"/>
                </a:solidFill>
                <a:effectLst/>
                <a:latin typeface="Times New Roman" pitchFamily="18" charset="0"/>
                <a:cs typeface="Times New Roman" pitchFamily="18" charset="0"/>
                <a:sym typeface="Times New Roman" pitchFamily="18" charset="0"/>
              </a:rPr>
              <a:t>Rom. 5:12-21</a:t>
            </a:r>
            <a:r>
              <a:rPr lang="en-US" altLang="en-US" sz="2400" i="0" dirty="0">
                <a:solidFill>
                  <a:srgbClr val="000000"/>
                </a:solidFill>
                <a:effectLst/>
                <a:latin typeface="Times New Roman" pitchFamily="18" charset="0"/>
                <a:cs typeface="Times New Roman" pitchFamily="18" charset="0"/>
                <a:sym typeface="Times New Roman" pitchFamily="18" charset="0"/>
              </a:rPr>
              <a:t>)</a:t>
            </a:r>
          </a:p>
          <a:p>
            <a:pPr algn="l">
              <a:lnSpc>
                <a:spcPct val="95000"/>
              </a:lnSpc>
              <a:spcBef>
                <a:spcPts val="500"/>
              </a:spcBef>
              <a:tabLst>
                <a:tab pos="596900" algn="l"/>
                <a:tab pos="914400" algn="l"/>
              </a:tabLst>
            </a:pPr>
            <a:r>
              <a:rPr lang="en-US" altLang="en-US" sz="2400" i="0" dirty="0">
                <a:solidFill>
                  <a:srgbClr val="000000"/>
                </a:solidFill>
                <a:effectLst/>
                <a:latin typeface="Times New Roman" pitchFamily="18" charset="0"/>
                <a:cs typeface="Times New Roman" pitchFamily="18" charset="0"/>
                <a:sym typeface="Times New Roman" pitchFamily="18" charset="0"/>
              </a:rPr>
              <a:t>	B. Sin and Its Dominion Overcome in Christ (</a:t>
            </a:r>
            <a:r>
              <a:rPr lang="en-US" altLang="en-US" sz="2400" b="1" dirty="0">
                <a:solidFill>
                  <a:srgbClr val="C00000"/>
                </a:solidFill>
                <a:effectLst/>
                <a:latin typeface="Times New Roman" pitchFamily="18" charset="0"/>
                <a:cs typeface="Times New Roman" pitchFamily="18" charset="0"/>
                <a:sym typeface="Times New Roman" pitchFamily="18" charset="0"/>
              </a:rPr>
              <a:t>Rom. </a:t>
            </a:r>
            <a:r>
              <a:rPr lang="en-US" altLang="en-US" sz="2400" b="1" dirty="0" smtClean="0">
                <a:solidFill>
                  <a:srgbClr val="C00000"/>
                </a:solidFill>
                <a:effectLst/>
                <a:latin typeface="Times New Roman" pitchFamily="18" charset="0"/>
                <a:cs typeface="Times New Roman" pitchFamily="18" charset="0"/>
                <a:sym typeface="Times New Roman" pitchFamily="18" charset="0"/>
              </a:rPr>
              <a:t>6:1 - 8:39</a:t>
            </a:r>
            <a:r>
              <a:rPr lang="en-US" altLang="en-US" sz="2400" i="0" dirty="0">
                <a:solidFill>
                  <a:srgbClr val="000000"/>
                </a:solidFill>
                <a:effectLst/>
                <a:latin typeface="Times New Roman" pitchFamily="18" charset="0"/>
                <a:cs typeface="Times New Roman" pitchFamily="18" charset="0"/>
                <a:sym typeface="Times New Roman" pitchFamily="18" charset="0"/>
              </a:rPr>
              <a:t>)</a:t>
            </a:r>
          </a:p>
          <a:p>
            <a:pPr algn="l">
              <a:lnSpc>
                <a:spcPct val="95000"/>
              </a:lnSpc>
              <a:spcBef>
                <a:spcPts val="500"/>
              </a:spcBef>
              <a:tabLst>
                <a:tab pos="1054100" algn="l"/>
                <a:tab pos="1371600" algn="l"/>
              </a:tabLst>
            </a:pPr>
            <a:r>
              <a:rPr lang="en-US" altLang="en-US" sz="2400" i="0" dirty="0">
                <a:solidFill>
                  <a:srgbClr val="000000"/>
                </a:solidFill>
                <a:effectLst/>
                <a:latin typeface="Times New Roman" pitchFamily="18" charset="0"/>
                <a:cs typeface="Times New Roman" pitchFamily="18" charset="0"/>
                <a:sym typeface="Times New Roman" pitchFamily="18" charset="0"/>
              </a:rPr>
              <a:t>	1. Sin Put Away in Christian &amp; Must Deny It Further Dominion (</a:t>
            </a:r>
            <a:r>
              <a:rPr lang="en-US" altLang="en-US" sz="2400" b="1" dirty="0">
                <a:solidFill>
                  <a:srgbClr val="C00000"/>
                </a:solidFill>
                <a:effectLst/>
                <a:latin typeface="Times New Roman" pitchFamily="18" charset="0"/>
                <a:cs typeface="Times New Roman" pitchFamily="18" charset="0"/>
                <a:sym typeface="Times New Roman" pitchFamily="18" charset="0"/>
              </a:rPr>
              <a:t>Rom. 6:1-23</a:t>
            </a:r>
            <a:r>
              <a:rPr lang="en-US" altLang="en-US" sz="2400" i="0" dirty="0">
                <a:solidFill>
                  <a:srgbClr val="000000"/>
                </a:solidFill>
                <a:effectLst/>
                <a:latin typeface="Times New Roman" pitchFamily="18" charset="0"/>
                <a:cs typeface="Times New Roman" pitchFamily="18" charset="0"/>
                <a:sym typeface="Times New Roman" pitchFamily="18" charset="0"/>
              </a:rPr>
              <a:t>)</a:t>
            </a:r>
          </a:p>
          <a:p>
            <a:pPr algn="l">
              <a:lnSpc>
                <a:spcPct val="95000"/>
              </a:lnSpc>
              <a:spcBef>
                <a:spcPts val="500"/>
              </a:spcBef>
              <a:tabLst>
                <a:tab pos="1054100" algn="l"/>
                <a:tab pos="1371600" algn="l"/>
              </a:tabLst>
            </a:pPr>
            <a:r>
              <a:rPr lang="en-US" altLang="en-US" sz="2400" i="0" dirty="0">
                <a:solidFill>
                  <a:srgbClr val="000000"/>
                </a:solidFill>
                <a:effectLst/>
                <a:latin typeface="Times New Roman" pitchFamily="18" charset="0"/>
                <a:cs typeface="Times New Roman" pitchFamily="18" charset="0"/>
                <a:sym typeface="Times New Roman" pitchFamily="18" charset="0"/>
              </a:rPr>
              <a:t>	2. Sin Had Full Dominion over the Old Man (</a:t>
            </a:r>
            <a:r>
              <a:rPr lang="en-US" altLang="en-US" sz="2400" b="1" dirty="0">
                <a:solidFill>
                  <a:srgbClr val="C00000"/>
                </a:solidFill>
                <a:effectLst/>
                <a:latin typeface="Times New Roman" pitchFamily="18" charset="0"/>
                <a:cs typeface="Times New Roman" pitchFamily="18" charset="0"/>
                <a:sym typeface="Times New Roman" pitchFamily="18" charset="0"/>
              </a:rPr>
              <a:t>Rom. 7:1-25</a:t>
            </a:r>
            <a:r>
              <a:rPr lang="en-US" altLang="en-US" sz="2400" i="0" dirty="0">
                <a:solidFill>
                  <a:srgbClr val="000000"/>
                </a:solidFill>
                <a:effectLst/>
                <a:latin typeface="Times New Roman" pitchFamily="18" charset="0"/>
                <a:cs typeface="Times New Roman" pitchFamily="18" charset="0"/>
                <a:sym typeface="Times New Roman" pitchFamily="18" charset="0"/>
              </a:rPr>
              <a:t>)</a:t>
            </a:r>
          </a:p>
          <a:p>
            <a:pPr algn="l">
              <a:lnSpc>
                <a:spcPct val="95000"/>
              </a:lnSpc>
              <a:spcBef>
                <a:spcPts val="500"/>
              </a:spcBef>
              <a:tabLst>
                <a:tab pos="1054100" algn="l"/>
                <a:tab pos="1371600" algn="l"/>
              </a:tabLst>
            </a:pPr>
            <a:r>
              <a:rPr lang="en-US" altLang="en-US" sz="2400" i="0" dirty="0">
                <a:solidFill>
                  <a:srgbClr val="000000"/>
                </a:solidFill>
                <a:effectLst/>
                <a:latin typeface="Times New Roman" pitchFamily="18" charset="0"/>
                <a:cs typeface="Times New Roman" pitchFamily="18" charset="0"/>
                <a:sym typeface="Times New Roman" pitchFamily="18" charset="0"/>
              </a:rPr>
              <a:t>	3. In Christ, We Are Free from Sin &amp; Have Power to Final Victory (</a:t>
            </a:r>
            <a:r>
              <a:rPr lang="en-US" altLang="en-US" sz="2400" b="1" dirty="0">
                <a:solidFill>
                  <a:srgbClr val="C00000"/>
                </a:solidFill>
                <a:effectLst/>
                <a:latin typeface="Times New Roman" pitchFamily="18" charset="0"/>
                <a:cs typeface="Times New Roman" pitchFamily="18" charset="0"/>
                <a:sym typeface="Times New Roman" pitchFamily="18" charset="0"/>
              </a:rPr>
              <a:t>Rom. 8:1-39</a:t>
            </a:r>
            <a:r>
              <a:rPr lang="en-US" altLang="en-US" sz="2400" i="0" dirty="0">
                <a:solidFill>
                  <a:srgbClr val="000000"/>
                </a:solidFill>
                <a:effectLst/>
                <a:latin typeface="Times New Roman" pitchFamily="18" charset="0"/>
                <a:cs typeface="Times New Roman" pitchFamily="18" charset="0"/>
                <a:sym typeface="Times New Roman" pitchFamily="18" charset="0"/>
              </a:rPr>
              <a:t>)</a:t>
            </a:r>
            <a:endParaRPr lang="en-US" altLang="en-US" dirty="0">
              <a:effectLst/>
            </a:endParaRPr>
          </a:p>
        </p:txBody>
      </p:sp>
    </p:spTree>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AutoShape 1"/>
          <p:cNvSpPr>
            <a:spLocks/>
          </p:cNvSpPr>
          <p:nvPr/>
        </p:nvSpPr>
        <p:spPr bwMode="auto">
          <a:xfrm>
            <a:off x="823913" y="1054100"/>
            <a:ext cx="11355387" cy="76438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lvl1pPr defTabSz="457200">
              <a:tabLst>
                <a:tab pos="139700" algn="l"/>
                <a:tab pos="457200" algn="l"/>
              </a:tabLs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1pPr>
            <a:lvl2pPr defTabSz="457200">
              <a:tabLst>
                <a:tab pos="139700" algn="l"/>
                <a:tab pos="457200" algn="l"/>
              </a:tabLs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2pPr>
            <a:lvl3pPr defTabSz="457200">
              <a:tabLst>
                <a:tab pos="139700" algn="l"/>
                <a:tab pos="457200" algn="l"/>
              </a:tabLs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3pPr>
            <a:lvl4pPr defTabSz="457200">
              <a:tabLst>
                <a:tab pos="139700" algn="l"/>
                <a:tab pos="457200" algn="l"/>
              </a:tabLs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4pPr>
            <a:lvl5pPr defTabSz="457200">
              <a:tabLst>
                <a:tab pos="139700" algn="l"/>
                <a:tab pos="457200" algn="l"/>
              </a:tabLs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5pPr>
            <a:lvl6pPr marL="1371600" algn="ctr" defTabSz="457200" fontAlgn="base" hangingPunct="0">
              <a:spcBef>
                <a:spcPct val="0"/>
              </a:spcBef>
              <a:spcAft>
                <a:spcPct val="0"/>
              </a:spcAft>
              <a:tabLst>
                <a:tab pos="139700" algn="l"/>
                <a:tab pos="457200" algn="l"/>
              </a:tabLs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6pPr>
            <a:lvl7pPr marL="1828800" algn="ctr" defTabSz="457200" fontAlgn="base" hangingPunct="0">
              <a:spcBef>
                <a:spcPct val="0"/>
              </a:spcBef>
              <a:spcAft>
                <a:spcPct val="0"/>
              </a:spcAft>
              <a:tabLst>
                <a:tab pos="139700" algn="l"/>
                <a:tab pos="457200" algn="l"/>
              </a:tabLs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7pPr>
            <a:lvl8pPr marL="2286000" algn="ctr" defTabSz="457200" fontAlgn="base" hangingPunct="0">
              <a:spcBef>
                <a:spcPct val="0"/>
              </a:spcBef>
              <a:spcAft>
                <a:spcPct val="0"/>
              </a:spcAft>
              <a:tabLst>
                <a:tab pos="139700" algn="l"/>
                <a:tab pos="457200" algn="l"/>
              </a:tabLs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8pPr>
            <a:lvl9pPr marL="2743200" algn="ctr" defTabSz="457200" fontAlgn="base" hangingPunct="0">
              <a:spcBef>
                <a:spcPct val="0"/>
              </a:spcBef>
              <a:spcAft>
                <a:spcPct val="0"/>
              </a:spcAft>
              <a:tabLst>
                <a:tab pos="139700" algn="l"/>
                <a:tab pos="457200" algn="l"/>
              </a:tabLs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9pPr>
          </a:lstStyle>
          <a:p>
            <a:pPr algn="l">
              <a:spcBef>
                <a:spcPts val="500"/>
              </a:spcBef>
            </a:pPr>
            <a:r>
              <a:rPr lang="en-US" altLang="en-US" sz="2600" b="1" i="0" dirty="0">
                <a:solidFill>
                  <a:srgbClr val="000000"/>
                </a:solidFill>
                <a:effectLst/>
                <a:latin typeface="Times New Roman" pitchFamily="18" charset="0"/>
                <a:cs typeface="Times New Roman" pitchFamily="18" charset="0"/>
                <a:sym typeface="Times New Roman" pitchFamily="18" charset="0"/>
              </a:rPr>
              <a:t>III. God's Plan of Redemption Seen in History</a:t>
            </a:r>
            <a:r>
              <a:rPr lang="en-US" altLang="en-US" sz="2600" i="0" dirty="0">
                <a:solidFill>
                  <a:srgbClr val="000000"/>
                </a:solidFill>
                <a:effectLst/>
                <a:latin typeface="Times New Roman" pitchFamily="18" charset="0"/>
                <a:cs typeface="Times New Roman" pitchFamily="18" charset="0"/>
                <a:sym typeface="Times New Roman" pitchFamily="18" charset="0"/>
              </a:rPr>
              <a:t> (</a:t>
            </a:r>
            <a:r>
              <a:rPr lang="en-US" altLang="en-US" sz="2600" b="1" dirty="0">
                <a:solidFill>
                  <a:srgbClr val="C00000"/>
                </a:solidFill>
                <a:effectLst/>
                <a:latin typeface="Times New Roman" pitchFamily="18" charset="0"/>
                <a:cs typeface="Times New Roman" pitchFamily="18" charset="0"/>
                <a:sym typeface="Times New Roman" pitchFamily="18" charset="0"/>
              </a:rPr>
              <a:t>Rom. 9:1-11:36</a:t>
            </a:r>
            <a:r>
              <a:rPr lang="en-US" altLang="en-US" sz="2600" i="0" dirty="0">
                <a:solidFill>
                  <a:srgbClr val="000000"/>
                </a:solidFill>
                <a:effectLst/>
                <a:latin typeface="Times New Roman" pitchFamily="18" charset="0"/>
                <a:cs typeface="Times New Roman" pitchFamily="18" charset="0"/>
                <a:sym typeface="Times New Roman" pitchFamily="18" charset="0"/>
              </a:rPr>
              <a:t>)</a:t>
            </a:r>
          </a:p>
          <a:p>
            <a:pPr algn="l">
              <a:spcBef>
                <a:spcPts val="500"/>
              </a:spcBef>
              <a:tabLst>
                <a:tab pos="596900" algn="l"/>
                <a:tab pos="914400" algn="l"/>
              </a:tabLst>
            </a:pPr>
            <a:r>
              <a:rPr lang="en-US" altLang="en-US" sz="2600" i="0" dirty="0">
                <a:solidFill>
                  <a:srgbClr val="000000"/>
                </a:solidFill>
                <a:effectLst/>
                <a:latin typeface="Times New Roman" pitchFamily="18" charset="0"/>
                <a:cs typeface="Times New Roman" pitchFamily="18" charset="0"/>
                <a:sym typeface="Times New Roman" pitchFamily="18" charset="0"/>
              </a:rPr>
              <a:t>	A. Right of God to Act in Election (</a:t>
            </a:r>
            <a:r>
              <a:rPr lang="en-US" altLang="en-US" sz="2600" b="1" dirty="0">
                <a:solidFill>
                  <a:srgbClr val="C00000"/>
                </a:solidFill>
                <a:effectLst/>
                <a:latin typeface="Times New Roman" pitchFamily="18" charset="0"/>
                <a:cs typeface="Times New Roman" pitchFamily="18" charset="0"/>
                <a:sym typeface="Times New Roman" pitchFamily="18" charset="0"/>
              </a:rPr>
              <a:t>Rom. 9:1-29</a:t>
            </a:r>
            <a:r>
              <a:rPr lang="en-US" altLang="en-US" sz="2600" i="0" dirty="0">
                <a:solidFill>
                  <a:srgbClr val="000000"/>
                </a:solidFill>
                <a:effectLst/>
                <a:latin typeface="Times New Roman" pitchFamily="18" charset="0"/>
                <a:cs typeface="Times New Roman" pitchFamily="18" charset="0"/>
                <a:sym typeface="Times New Roman" pitchFamily="18" charset="0"/>
              </a:rPr>
              <a:t>)</a:t>
            </a:r>
          </a:p>
          <a:p>
            <a:pPr algn="l">
              <a:spcBef>
                <a:spcPts val="500"/>
              </a:spcBef>
              <a:tabLst>
                <a:tab pos="596900" algn="l"/>
                <a:tab pos="914400" algn="l"/>
              </a:tabLst>
            </a:pPr>
            <a:r>
              <a:rPr lang="en-US" altLang="en-US" sz="2600" i="0" dirty="0">
                <a:solidFill>
                  <a:srgbClr val="000000"/>
                </a:solidFill>
                <a:effectLst/>
                <a:latin typeface="Times New Roman" pitchFamily="18" charset="0"/>
                <a:cs typeface="Times New Roman" pitchFamily="18" charset="0"/>
                <a:sym typeface="Times New Roman" pitchFamily="18" charset="0"/>
              </a:rPr>
              <a:t>	B. Israel Rejected for Unbelief, Gentiles Accepted in Faith (</a:t>
            </a:r>
            <a:r>
              <a:rPr lang="en-US" altLang="en-US" sz="2600" b="1" dirty="0">
                <a:solidFill>
                  <a:srgbClr val="C00000"/>
                </a:solidFill>
                <a:effectLst/>
                <a:latin typeface="Times New Roman" pitchFamily="18" charset="0"/>
                <a:cs typeface="Times New Roman" pitchFamily="18" charset="0"/>
                <a:sym typeface="Times New Roman" pitchFamily="18" charset="0"/>
              </a:rPr>
              <a:t>Rom. 9:30-11:10</a:t>
            </a:r>
            <a:r>
              <a:rPr lang="en-US" altLang="en-US" sz="2600" i="0" dirty="0">
                <a:solidFill>
                  <a:srgbClr val="000000"/>
                </a:solidFill>
                <a:effectLst/>
                <a:latin typeface="Times New Roman" pitchFamily="18" charset="0"/>
                <a:cs typeface="Times New Roman" pitchFamily="18" charset="0"/>
                <a:sym typeface="Times New Roman" pitchFamily="18" charset="0"/>
              </a:rPr>
              <a:t>)</a:t>
            </a:r>
          </a:p>
          <a:p>
            <a:pPr algn="l">
              <a:spcBef>
                <a:spcPts val="500"/>
              </a:spcBef>
              <a:tabLst>
                <a:tab pos="596900" algn="l"/>
                <a:tab pos="914400" algn="l"/>
              </a:tabLst>
            </a:pPr>
            <a:r>
              <a:rPr lang="en-US" altLang="en-US" sz="2600" i="0" dirty="0">
                <a:solidFill>
                  <a:srgbClr val="000000"/>
                </a:solidFill>
                <a:effectLst/>
                <a:latin typeface="Times New Roman" pitchFamily="18" charset="0"/>
                <a:cs typeface="Times New Roman" pitchFamily="18" charset="0"/>
                <a:sym typeface="Times New Roman" pitchFamily="18" charset="0"/>
              </a:rPr>
              <a:t>	C. Warnings and Encouragements (</a:t>
            </a:r>
            <a:r>
              <a:rPr lang="en-US" altLang="en-US" sz="2600" b="1" dirty="0">
                <a:solidFill>
                  <a:srgbClr val="C00000"/>
                </a:solidFill>
                <a:effectLst/>
                <a:latin typeface="Times New Roman" pitchFamily="18" charset="0"/>
                <a:cs typeface="Times New Roman" pitchFamily="18" charset="0"/>
                <a:sym typeface="Times New Roman" pitchFamily="18" charset="0"/>
              </a:rPr>
              <a:t>Rom. 11:11-36</a:t>
            </a:r>
            <a:r>
              <a:rPr lang="en-US" altLang="en-US" sz="2600" i="0" dirty="0">
                <a:solidFill>
                  <a:srgbClr val="000000"/>
                </a:solidFill>
                <a:effectLst/>
                <a:latin typeface="Times New Roman" pitchFamily="18" charset="0"/>
                <a:cs typeface="Times New Roman" pitchFamily="18" charset="0"/>
                <a:sym typeface="Times New Roman" pitchFamily="18" charset="0"/>
              </a:rPr>
              <a:t>)</a:t>
            </a:r>
          </a:p>
          <a:p>
            <a:pPr algn="l">
              <a:spcBef>
                <a:spcPts val="500"/>
              </a:spcBef>
              <a:tabLst>
                <a:tab pos="596900" algn="l"/>
                <a:tab pos="914400" algn="l"/>
              </a:tabLst>
            </a:pPr>
            <a:endParaRPr lang="en-US" altLang="en-US" sz="1200" i="0" dirty="0">
              <a:solidFill>
                <a:srgbClr val="000000"/>
              </a:solidFill>
              <a:effectLst/>
              <a:latin typeface="Times New Roman" pitchFamily="18" charset="0"/>
              <a:cs typeface="Times New Roman" pitchFamily="18" charset="0"/>
              <a:sym typeface="Times New Roman" pitchFamily="18" charset="0"/>
            </a:endParaRPr>
          </a:p>
          <a:p>
            <a:pPr algn="l">
              <a:spcBef>
                <a:spcPts val="500"/>
              </a:spcBef>
            </a:pPr>
            <a:r>
              <a:rPr lang="en-US" altLang="en-US" sz="2600" b="1" i="0" dirty="0">
                <a:solidFill>
                  <a:srgbClr val="000000"/>
                </a:solidFill>
                <a:effectLst/>
                <a:latin typeface="Times New Roman" pitchFamily="18" charset="0"/>
                <a:cs typeface="Times New Roman" pitchFamily="18" charset="0"/>
                <a:sym typeface="Times New Roman" pitchFamily="18" charset="0"/>
              </a:rPr>
              <a:t>IV. Instructions in Living as Christians</a:t>
            </a:r>
            <a:r>
              <a:rPr lang="en-US" altLang="en-US" sz="2600" i="0" dirty="0">
                <a:solidFill>
                  <a:srgbClr val="000000"/>
                </a:solidFill>
                <a:effectLst/>
                <a:latin typeface="Times New Roman" pitchFamily="18" charset="0"/>
                <a:cs typeface="Times New Roman" pitchFamily="18" charset="0"/>
                <a:sym typeface="Times New Roman" pitchFamily="18" charset="0"/>
              </a:rPr>
              <a:t> (</a:t>
            </a:r>
            <a:r>
              <a:rPr lang="en-US" altLang="en-US" sz="2600" b="1" dirty="0">
                <a:solidFill>
                  <a:srgbClr val="C00000"/>
                </a:solidFill>
                <a:effectLst/>
                <a:latin typeface="Times New Roman" pitchFamily="18" charset="0"/>
                <a:cs typeface="Times New Roman" pitchFamily="18" charset="0"/>
                <a:sym typeface="Times New Roman" pitchFamily="18" charset="0"/>
              </a:rPr>
              <a:t>Rom. 12:1-15:13</a:t>
            </a:r>
            <a:r>
              <a:rPr lang="en-US" altLang="en-US" sz="2600" i="0" dirty="0">
                <a:solidFill>
                  <a:srgbClr val="000000"/>
                </a:solidFill>
                <a:effectLst/>
                <a:latin typeface="Times New Roman" pitchFamily="18" charset="0"/>
                <a:cs typeface="Times New Roman" pitchFamily="18" charset="0"/>
                <a:sym typeface="Times New Roman" pitchFamily="18" charset="0"/>
              </a:rPr>
              <a:t>)</a:t>
            </a:r>
          </a:p>
          <a:p>
            <a:pPr algn="l">
              <a:spcBef>
                <a:spcPts val="500"/>
              </a:spcBef>
              <a:tabLst>
                <a:tab pos="596900" algn="l"/>
                <a:tab pos="914400" algn="l"/>
              </a:tabLst>
            </a:pPr>
            <a:r>
              <a:rPr lang="en-US" altLang="en-US" sz="2600" i="0" dirty="0">
                <a:solidFill>
                  <a:srgbClr val="000000"/>
                </a:solidFill>
                <a:effectLst/>
                <a:latin typeface="Times New Roman" pitchFamily="18" charset="0"/>
                <a:cs typeface="Times New Roman" pitchFamily="18" charset="0"/>
                <a:sym typeface="Times New Roman" pitchFamily="18" charset="0"/>
              </a:rPr>
              <a:t>	A. Full Consecration of Living Sacrifice (</a:t>
            </a:r>
            <a:r>
              <a:rPr lang="en-US" altLang="en-US" sz="2600" b="1" dirty="0">
                <a:solidFill>
                  <a:srgbClr val="C00000"/>
                </a:solidFill>
                <a:effectLst/>
                <a:latin typeface="Times New Roman" pitchFamily="18" charset="0"/>
                <a:cs typeface="Times New Roman" pitchFamily="18" charset="0"/>
                <a:sym typeface="Times New Roman" pitchFamily="18" charset="0"/>
              </a:rPr>
              <a:t>Rom. 12:1-2</a:t>
            </a:r>
            <a:r>
              <a:rPr lang="en-US" altLang="en-US" sz="2600" i="0" dirty="0">
                <a:solidFill>
                  <a:srgbClr val="000000"/>
                </a:solidFill>
                <a:effectLst/>
                <a:latin typeface="Times New Roman" pitchFamily="18" charset="0"/>
                <a:cs typeface="Times New Roman" pitchFamily="18" charset="0"/>
                <a:sym typeface="Times New Roman" pitchFamily="18" charset="0"/>
              </a:rPr>
              <a:t>)</a:t>
            </a:r>
          </a:p>
          <a:p>
            <a:pPr algn="l">
              <a:spcBef>
                <a:spcPts val="500"/>
              </a:spcBef>
              <a:tabLst>
                <a:tab pos="596900" algn="l"/>
                <a:tab pos="914400" algn="l"/>
              </a:tabLst>
            </a:pPr>
            <a:r>
              <a:rPr lang="en-US" altLang="en-US" sz="2600" i="0" dirty="0">
                <a:solidFill>
                  <a:srgbClr val="000000"/>
                </a:solidFill>
                <a:effectLst/>
                <a:latin typeface="Times New Roman" pitchFamily="18" charset="0"/>
                <a:cs typeface="Times New Roman" pitchFamily="18" charset="0"/>
                <a:sym typeface="Times New Roman" pitchFamily="18" charset="0"/>
              </a:rPr>
              <a:t>	B. Responsibility of Serving Others (</a:t>
            </a:r>
            <a:r>
              <a:rPr lang="en-US" altLang="en-US" sz="2600" b="1" dirty="0">
                <a:solidFill>
                  <a:srgbClr val="C00000"/>
                </a:solidFill>
                <a:effectLst/>
                <a:latin typeface="Times New Roman" pitchFamily="18" charset="0"/>
                <a:cs typeface="Times New Roman" pitchFamily="18" charset="0"/>
                <a:sym typeface="Times New Roman" pitchFamily="18" charset="0"/>
              </a:rPr>
              <a:t>Rom. 12:3-21</a:t>
            </a:r>
            <a:r>
              <a:rPr lang="en-US" altLang="en-US" sz="2600" i="0" dirty="0">
                <a:solidFill>
                  <a:srgbClr val="000000"/>
                </a:solidFill>
                <a:effectLst/>
                <a:latin typeface="Times New Roman" pitchFamily="18" charset="0"/>
                <a:cs typeface="Times New Roman" pitchFamily="18" charset="0"/>
                <a:sym typeface="Times New Roman" pitchFamily="18" charset="0"/>
              </a:rPr>
              <a:t>)</a:t>
            </a:r>
          </a:p>
          <a:p>
            <a:pPr algn="l">
              <a:spcBef>
                <a:spcPts val="500"/>
              </a:spcBef>
              <a:tabLst>
                <a:tab pos="596900" algn="l"/>
                <a:tab pos="914400" algn="l"/>
              </a:tabLst>
            </a:pPr>
            <a:r>
              <a:rPr lang="en-US" altLang="en-US" sz="2600" i="0" dirty="0">
                <a:solidFill>
                  <a:srgbClr val="000000"/>
                </a:solidFill>
                <a:effectLst/>
                <a:latin typeface="Times New Roman" pitchFamily="18" charset="0"/>
                <a:cs typeface="Times New Roman" pitchFamily="18" charset="0"/>
                <a:sym typeface="Times New Roman" pitchFamily="18" charset="0"/>
              </a:rPr>
              <a:t>	C. Responsibility in </a:t>
            </a:r>
            <a:r>
              <a:rPr lang="en-US" altLang="en-US" sz="2600" i="0" dirty="0" smtClean="0">
                <a:solidFill>
                  <a:srgbClr val="000000"/>
                </a:solidFill>
                <a:effectLst/>
                <a:latin typeface="Times New Roman" pitchFamily="18" charset="0"/>
                <a:cs typeface="Times New Roman" pitchFamily="18" charset="0"/>
                <a:sym typeface="Times New Roman" pitchFamily="18" charset="0"/>
              </a:rPr>
              <a:t>Civic </a:t>
            </a:r>
            <a:r>
              <a:rPr lang="en-US" altLang="en-US" sz="2600" i="0" dirty="0">
                <a:solidFill>
                  <a:srgbClr val="000000"/>
                </a:solidFill>
                <a:effectLst/>
                <a:latin typeface="Times New Roman" pitchFamily="18" charset="0"/>
                <a:cs typeface="Times New Roman" pitchFamily="18" charset="0"/>
                <a:sym typeface="Times New Roman" pitchFamily="18" charset="0"/>
              </a:rPr>
              <a:t>and Social Life (</a:t>
            </a:r>
            <a:r>
              <a:rPr lang="en-US" altLang="en-US" sz="2600" b="1" dirty="0">
                <a:solidFill>
                  <a:srgbClr val="C00000"/>
                </a:solidFill>
                <a:effectLst/>
                <a:latin typeface="Times New Roman" pitchFamily="18" charset="0"/>
                <a:cs typeface="Times New Roman" pitchFamily="18" charset="0"/>
                <a:sym typeface="Times New Roman" pitchFamily="18" charset="0"/>
              </a:rPr>
              <a:t>Rom. 13:1-14</a:t>
            </a:r>
            <a:r>
              <a:rPr lang="en-US" altLang="en-US" sz="2600" i="0" dirty="0">
                <a:solidFill>
                  <a:srgbClr val="000000"/>
                </a:solidFill>
                <a:effectLst/>
                <a:latin typeface="Times New Roman" pitchFamily="18" charset="0"/>
                <a:cs typeface="Times New Roman" pitchFamily="18" charset="0"/>
                <a:sym typeface="Times New Roman" pitchFamily="18" charset="0"/>
              </a:rPr>
              <a:t>)</a:t>
            </a:r>
          </a:p>
          <a:p>
            <a:pPr algn="l">
              <a:spcBef>
                <a:spcPts val="500"/>
              </a:spcBef>
              <a:tabLst>
                <a:tab pos="596900" algn="l"/>
                <a:tab pos="914400" algn="l"/>
              </a:tabLst>
            </a:pPr>
            <a:r>
              <a:rPr lang="en-US" altLang="en-US" sz="2600" i="0" dirty="0">
                <a:solidFill>
                  <a:srgbClr val="000000"/>
                </a:solidFill>
                <a:effectLst/>
                <a:latin typeface="Times New Roman" pitchFamily="18" charset="0"/>
                <a:cs typeface="Times New Roman" pitchFamily="18" charset="0"/>
                <a:sym typeface="Times New Roman" pitchFamily="18" charset="0"/>
              </a:rPr>
              <a:t>	D. Responsibility of Weak and Strong Brethren (</a:t>
            </a:r>
            <a:r>
              <a:rPr lang="en-US" altLang="en-US" sz="2600" b="1" dirty="0">
                <a:solidFill>
                  <a:srgbClr val="C00000"/>
                </a:solidFill>
                <a:effectLst/>
                <a:latin typeface="Times New Roman" pitchFamily="18" charset="0"/>
                <a:cs typeface="Times New Roman" pitchFamily="18" charset="0"/>
                <a:sym typeface="Times New Roman" pitchFamily="18" charset="0"/>
              </a:rPr>
              <a:t>Rom. 14:1-15:13</a:t>
            </a:r>
            <a:r>
              <a:rPr lang="en-US" altLang="en-US" sz="2600" i="0" dirty="0">
                <a:solidFill>
                  <a:srgbClr val="000000"/>
                </a:solidFill>
                <a:effectLst/>
                <a:latin typeface="Times New Roman" pitchFamily="18" charset="0"/>
                <a:cs typeface="Times New Roman" pitchFamily="18" charset="0"/>
                <a:sym typeface="Times New Roman" pitchFamily="18" charset="0"/>
              </a:rPr>
              <a:t>)</a:t>
            </a:r>
          </a:p>
          <a:p>
            <a:pPr algn="l">
              <a:spcBef>
                <a:spcPts val="500"/>
              </a:spcBef>
              <a:tabLst>
                <a:tab pos="596900" algn="l"/>
                <a:tab pos="914400" algn="l"/>
              </a:tabLst>
            </a:pPr>
            <a:endParaRPr lang="en-US" altLang="en-US" sz="1200" i="0" dirty="0">
              <a:solidFill>
                <a:srgbClr val="000000"/>
              </a:solidFill>
              <a:effectLst/>
              <a:latin typeface="Times New Roman" pitchFamily="18" charset="0"/>
              <a:cs typeface="Times New Roman" pitchFamily="18" charset="0"/>
              <a:sym typeface="Times New Roman" pitchFamily="18" charset="0"/>
            </a:endParaRPr>
          </a:p>
          <a:p>
            <a:pPr algn="l">
              <a:spcBef>
                <a:spcPts val="500"/>
              </a:spcBef>
            </a:pPr>
            <a:r>
              <a:rPr lang="en-US" altLang="en-US" sz="2600" b="1" i="0" dirty="0">
                <a:solidFill>
                  <a:srgbClr val="000000"/>
                </a:solidFill>
                <a:effectLst/>
                <a:latin typeface="Times New Roman" pitchFamily="18" charset="0"/>
                <a:cs typeface="Times New Roman" pitchFamily="18" charset="0"/>
                <a:sym typeface="Times New Roman" pitchFamily="18" charset="0"/>
              </a:rPr>
              <a:t>V. Final Greetings</a:t>
            </a:r>
            <a:r>
              <a:rPr lang="en-US" altLang="en-US" sz="2600" i="0" dirty="0">
                <a:solidFill>
                  <a:srgbClr val="000000"/>
                </a:solidFill>
                <a:effectLst/>
                <a:latin typeface="Times New Roman" pitchFamily="18" charset="0"/>
                <a:cs typeface="Times New Roman" pitchFamily="18" charset="0"/>
                <a:sym typeface="Times New Roman" pitchFamily="18" charset="0"/>
              </a:rPr>
              <a:t> (</a:t>
            </a:r>
            <a:r>
              <a:rPr lang="en-US" altLang="en-US" sz="2600" b="1" dirty="0">
                <a:solidFill>
                  <a:srgbClr val="C00000"/>
                </a:solidFill>
                <a:effectLst/>
                <a:latin typeface="Times New Roman" pitchFamily="18" charset="0"/>
                <a:cs typeface="Times New Roman" pitchFamily="18" charset="0"/>
                <a:sym typeface="Times New Roman" pitchFamily="18" charset="0"/>
              </a:rPr>
              <a:t>Rom. 15:14-16:27</a:t>
            </a:r>
            <a:r>
              <a:rPr lang="en-US" altLang="en-US" sz="2600" i="0" dirty="0">
                <a:solidFill>
                  <a:srgbClr val="000000"/>
                </a:solidFill>
                <a:effectLst/>
                <a:latin typeface="Times New Roman" pitchFamily="18" charset="0"/>
                <a:cs typeface="Times New Roman" pitchFamily="18" charset="0"/>
                <a:sym typeface="Times New Roman" pitchFamily="18" charset="0"/>
              </a:rPr>
              <a:t>)</a:t>
            </a:r>
          </a:p>
          <a:p>
            <a:pPr algn="l">
              <a:spcBef>
                <a:spcPts val="500"/>
              </a:spcBef>
              <a:tabLst>
                <a:tab pos="596900" algn="l"/>
                <a:tab pos="914400" algn="l"/>
              </a:tabLst>
            </a:pPr>
            <a:r>
              <a:rPr lang="en-US" altLang="en-US" sz="2600" i="0" dirty="0">
                <a:solidFill>
                  <a:srgbClr val="000000"/>
                </a:solidFill>
                <a:effectLst/>
                <a:latin typeface="Times New Roman" pitchFamily="18" charset="0"/>
                <a:cs typeface="Times New Roman" pitchFamily="18" charset="0"/>
                <a:sym typeface="Times New Roman" pitchFamily="18" charset="0"/>
              </a:rPr>
              <a:t>	A. Ministry of Paul Summarized (</a:t>
            </a:r>
            <a:r>
              <a:rPr lang="en-US" altLang="en-US" sz="2600" b="1" dirty="0">
                <a:solidFill>
                  <a:srgbClr val="C00000"/>
                </a:solidFill>
                <a:effectLst/>
                <a:latin typeface="Times New Roman" pitchFamily="18" charset="0"/>
                <a:cs typeface="Times New Roman" pitchFamily="18" charset="0"/>
                <a:sym typeface="Times New Roman" pitchFamily="18" charset="0"/>
              </a:rPr>
              <a:t>Rom. 15:14-21</a:t>
            </a:r>
            <a:r>
              <a:rPr lang="en-US" altLang="en-US" sz="2600" i="0" dirty="0">
                <a:solidFill>
                  <a:srgbClr val="000000"/>
                </a:solidFill>
                <a:effectLst/>
                <a:latin typeface="Times New Roman" pitchFamily="18" charset="0"/>
                <a:cs typeface="Times New Roman" pitchFamily="18" charset="0"/>
                <a:sym typeface="Times New Roman" pitchFamily="18" charset="0"/>
              </a:rPr>
              <a:t>)</a:t>
            </a:r>
          </a:p>
          <a:p>
            <a:pPr algn="l">
              <a:spcBef>
                <a:spcPts val="500"/>
              </a:spcBef>
              <a:tabLst>
                <a:tab pos="596900" algn="l"/>
                <a:tab pos="914400" algn="l"/>
              </a:tabLst>
            </a:pPr>
            <a:r>
              <a:rPr lang="en-US" altLang="en-US" sz="2600" i="0" dirty="0">
                <a:solidFill>
                  <a:srgbClr val="000000"/>
                </a:solidFill>
                <a:effectLst/>
                <a:latin typeface="Times New Roman" pitchFamily="18" charset="0"/>
                <a:cs typeface="Times New Roman" pitchFamily="18" charset="0"/>
                <a:sym typeface="Times New Roman" pitchFamily="18" charset="0"/>
              </a:rPr>
              <a:t>	B. Paul’s Plan to Visit Rome &amp; Present Benevolent Effort (</a:t>
            </a:r>
            <a:r>
              <a:rPr lang="en-US" altLang="en-US" sz="2600" b="1" dirty="0">
                <a:solidFill>
                  <a:srgbClr val="C00000"/>
                </a:solidFill>
                <a:effectLst/>
                <a:latin typeface="Times New Roman" pitchFamily="18" charset="0"/>
                <a:cs typeface="Times New Roman" pitchFamily="18" charset="0"/>
                <a:sym typeface="Times New Roman" pitchFamily="18" charset="0"/>
              </a:rPr>
              <a:t>Rom. 15:22-33</a:t>
            </a:r>
            <a:r>
              <a:rPr lang="en-US" altLang="en-US" sz="2600" i="0" dirty="0">
                <a:solidFill>
                  <a:srgbClr val="000000"/>
                </a:solidFill>
                <a:effectLst/>
                <a:latin typeface="Times New Roman" pitchFamily="18" charset="0"/>
                <a:cs typeface="Times New Roman" pitchFamily="18" charset="0"/>
                <a:sym typeface="Times New Roman" pitchFamily="18" charset="0"/>
              </a:rPr>
              <a:t>)</a:t>
            </a:r>
          </a:p>
          <a:p>
            <a:pPr algn="l">
              <a:spcBef>
                <a:spcPts val="500"/>
              </a:spcBef>
              <a:tabLst>
                <a:tab pos="596900" algn="l"/>
                <a:tab pos="914400" algn="l"/>
              </a:tabLst>
            </a:pPr>
            <a:r>
              <a:rPr lang="en-US" altLang="en-US" sz="2600" i="0" dirty="0">
                <a:solidFill>
                  <a:srgbClr val="000000"/>
                </a:solidFill>
                <a:effectLst/>
                <a:latin typeface="Times New Roman" pitchFamily="18" charset="0"/>
                <a:cs typeface="Times New Roman" pitchFamily="18" charset="0"/>
                <a:sym typeface="Times New Roman" pitchFamily="18" charset="0"/>
              </a:rPr>
              <a:t>	C. Paul’s Greetings to Christians in Rome (</a:t>
            </a:r>
            <a:r>
              <a:rPr lang="en-US" altLang="en-US" sz="2600" b="1" dirty="0">
                <a:solidFill>
                  <a:srgbClr val="C00000"/>
                </a:solidFill>
                <a:effectLst/>
                <a:latin typeface="Times New Roman" pitchFamily="18" charset="0"/>
                <a:cs typeface="Times New Roman" pitchFamily="18" charset="0"/>
                <a:sym typeface="Times New Roman" pitchFamily="18" charset="0"/>
              </a:rPr>
              <a:t>Rom. 16:1-16</a:t>
            </a:r>
            <a:r>
              <a:rPr lang="en-US" altLang="en-US" sz="2600" i="0" dirty="0">
                <a:solidFill>
                  <a:srgbClr val="000000"/>
                </a:solidFill>
                <a:effectLst/>
                <a:latin typeface="Times New Roman" pitchFamily="18" charset="0"/>
                <a:cs typeface="Times New Roman" pitchFamily="18" charset="0"/>
                <a:sym typeface="Times New Roman" pitchFamily="18" charset="0"/>
              </a:rPr>
              <a:t>)</a:t>
            </a:r>
          </a:p>
          <a:p>
            <a:pPr algn="l">
              <a:spcBef>
                <a:spcPts val="500"/>
              </a:spcBef>
              <a:tabLst>
                <a:tab pos="596900" algn="l"/>
                <a:tab pos="914400" algn="l"/>
              </a:tabLst>
            </a:pPr>
            <a:r>
              <a:rPr lang="en-US" altLang="en-US" sz="2600" i="0" dirty="0">
                <a:solidFill>
                  <a:srgbClr val="000000"/>
                </a:solidFill>
                <a:effectLst/>
                <a:latin typeface="Times New Roman" pitchFamily="18" charset="0"/>
                <a:cs typeface="Times New Roman" pitchFamily="18" charset="0"/>
                <a:sym typeface="Times New Roman" pitchFamily="18" charset="0"/>
              </a:rPr>
              <a:t>	D. Paul’s Warning Against Enemies (</a:t>
            </a:r>
            <a:r>
              <a:rPr lang="en-US" altLang="en-US" sz="2600" b="1" dirty="0">
                <a:solidFill>
                  <a:srgbClr val="C00000"/>
                </a:solidFill>
                <a:effectLst/>
                <a:latin typeface="Times New Roman" pitchFamily="18" charset="0"/>
                <a:cs typeface="Times New Roman" pitchFamily="18" charset="0"/>
                <a:sym typeface="Times New Roman" pitchFamily="18" charset="0"/>
              </a:rPr>
              <a:t>Rom. 16:17-20</a:t>
            </a:r>
            <a:r>
              <a:rPr lang="en-US" altLang="en-US" sz="2600" i="0" dirty="0">
                <a:solidFill>
                  <a:srgbClr val="000000"/>
                </a:solidFill>
                <a:effectLst/>
                <a:latin typeface="Times New Roman" pitchFamily="18" charset="0"/>
                <a:cs typeface="Times New Roman" pitchFamily="18" charset="0"/>
                <a:sym typeface="Times New Roman" pitchFamily="18" charset="0"/>
              </a:rPr>
              <a:t>)</a:t>
            </a:r>
          </a:p>
          <a:p>
            <a:pPr algn="l">
              <a:spcBef>
                <a:spcPts val="500"/>
              </a:spcBef>
              <a:tabLst>
                <a:tab pos="596900" algn="l"/>
                <a:tab pos="914400" algn="l"/>
              </a:tabLst>
            </a:pPr>
            <a:r>
              <a:rPr lang="en-US" altLang="en-US" sz="2600" i="0" dirty="0">
                <a:solidFill>
                  <a:srgbClr val="000000"/>
                </a:solidFill>
                <a:effectLst/>
                <a:latin typeface="Times New Roman" pitchFamily="18" charset="0"/>
                <a:cs typeface="Times New Roman" pitchFamily="18" charset="0"/>
                <a:sym typeface="Times New Roman" pitchFamily="18" charset="0"/>
              </a:rPr>
              <a:t>	E. Paul's Companions Send Greetings (</a:t>
            </a:r>
            <a:r>
              <a:rPr lang="en-US" altLang="en-US" sz="2600" b="1" dirty="0">
                <a:solidFill>
                  <a:srgbClr val="C00000"/>
                </a:solidFill>
                <a:effectLst/>
                <a:latin typeface="Times New Roman" pitchFamily="18" charset="0"/>
                <a:cs typeface="Times New Roman" pitchFamily="18" charset="0"/>
                <a:sym typeface="Times New Roman" pitchFamily="18" charset="0"/>
              </a:rPr>
              <a:t>Rom. 16:21-24</a:t>
            </a:r>
            <a:r>
              <a:rPr lang="en-US" altLang="en-US" sz="2600" i="0" dirty="0">
                <a:solidFill>
                  <a:srgbClr val="000000"/>
                </a:solidFill>
                <a:effectLst/>
                <a:latin typeface="Times New Roman" pitchFamily="18" charset="0"/>
                <a:cs typeface="Times New Roman" pitchFamily="18" charset="0"/>
                <a:sym typeface="Times New Roman" pitchFamily="18" charset="0"/>
              </a:rPr>
              <a:t>)</a:t>
            </a:r>
          </a:p>
          <a:p>
            <a:pPr algn="l">
              <a:spcBef>
                <a:spcPts val="500"/>
              </a:spcBef>
              <a:tabLst>
                <a:tab pos="596900" algn="l"/>
                <a:tab pos="914400" algn="l"/>
              </a:tabLst>
            </a:pPr>
            <a:r>
              <a:rPr lang="en-US" altLang="en-US" sz="2600" i="0" dirty="0">
                <a:solidFill>
                  <a:srgbClr val="000000"/>
                </a:solidFill>
                <a:effectLst/>
                <a:latin typeface="Times New Roman" pitchFamily="18" charset="0"/>
                <a:cs typeface="Times New Roman" pitchFamily="18" charset="0"/>
                <a:sym typeface="Times New Roman" pitchFamily="18" charset="0"/>
              </a:rPr>
              <a:t>	F. Paul’s Benediction (</a:t>
            </a:r>
            <a:r>
              <a:rPr lang="en-US" altLang="en-US" sz="2600" b="1" dirty="0">
                <a:solidFill>
                  <a:srgbClr val="C00000"/>
                </a:solidFill>
                <a:effectLst/>
                <a:latin typeface="Times New Roman" pitchFamily="18" charset="0"/>
                <a:cs typeface="Times New Roman" pitchFamily="18" charset="0"/>
                <a:sym typeface="Times New Roman" pitchFamily="18" charset="0"/>
              </a:rPr>
              <a:t>Rom. 16:25-27</a:t>
            </a:r>
            <a:r>
              <a:rPr lang="en-US" altLang="en-US" sz="2600" i="0" dirty="0">
                <a:solidFill>
                  <a:srgbClr val="000000"/>
                </a:solidFill>
                <a:effectLst/>
                <a:latin typeface="Times New Roman" pitchFamily="18" charset="0"/>
                <a:cs typeface="Times New Roman" pitchFamily="18" charset="0"/>
                <a:sym typeface="Times New Roman" pitchFamily="18" charset="0"/>
              </a:rPr>
              <a:t>)</a:t>
            </a:r>
            <a:endParaRPr lang="en-US" altLang="en-US" dirty="0">
              <a:effectLst/>
            </a:endParaRPr>
          </a:p>
        </p:txBody>
      </p:sp>
    </p:spTree>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Grp="1" noChangeArrowheads="1"/>
          </p:cNvSpPr>
          <p:nvPr>
            <p:ph type="body" idx="1"/>
          </p:nvPr>
        </p:nvSpPr>
        <p:spPr>
          <a:xfrm>
            <a:off x="2616200" y="5748338"/>
            <a:ext cx="7770813" cy="2249487"/>
          </a:xfrm>
        </p:spPr>
        <p:txBody>
          <a:bodyPr anchor="ctr"/>
          <a:lstStyle/>
          <a:p>
            <a:pPr algn="ctr">
              <a:spcBef>
                <a:spcPct val="0"/>
              </a:spcBef>
            </a:pPr>
            <a:r>
              <a:rPr lang="en-US" altLang="en-US" sz="6600" b="1">
                <a:solidFill>
                  <a:srgbClr val="C8AF7B"/>
                </a:solidFill>
                <a:latin typeface="Times New Roman" pitchFamily="18" charset="0"/>
                <a:cs typeface="Times New Roman" pitchFamily="18" charset="0"/>
                <a:sym typeface="Times New Roman" pitchFamily="18" charset="0"/>
              </a:rPr>
              <a:t>Romans 1</a:t>
            </a:r>
            <a:endParaRPr lang="en-US" altLang="en-US"/>
          </a:p>
        </p:txBody>
      </p:sp>
      <p:pic>
        <p:nvPicPr>
          <p:cNvPr id="10242" name="Picture 2" descr="Romans - book 3.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36738" y="1543050"/>
            <a:ext cx="9329737" cy="3714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Grp="1" noChangeArrowheads="1"/>
          </p:cNvSpPr>
          <p:nvPr>
            <p:ph type="title"/>
          </p:nvPr>
        </p:nvSpPr>
        <p:spPr/>
        <p:txBody>
          <a:bodyPr/>
          <a:lstStyle/>
          <a:p>
            <a:r>
              <a:rPr lang="en-US" altLang="en-US" sz="5200" b="1" dirty="0">
                <a:solidFill>
                  <a:srgbClr val="010D62"/>
                </a:solidFill>
                <a:latin typeface="Times New Roman" pitchFamily="18" charset="0"/>
                <a:cs typeface="Times New Roman" pitchFamily="18" charset="0"/>
                <a:sym typeface="Times New Roman" pitchFamily="18" charset="0"/>
              </a:rPr>
              <a:t>Romans 1:1-7</a:t>
            </a:r>
            <a:endParaRPr lang="en-US" altLang="en-US" dirty="0"/>
          </a:p>
        </p:txBody>
      </p:sp>
      <p:sp>
        <p:nvSpPr>
          <p:cNvPr id="11266" name="AutoShape 2"/>
          <p:cNvSpPr>
            <a:spLocks/>
          </p:cNvSpPr>
          <p:nvPr/>
        </p:nvSpPr>
        <p:spPr bwMode="auto">
          <a:xfrm>
            <a:off x="819150" y="2763838"/>
            <a:ext cx="11364913" cy="61801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lvl1pPr defTabSz="457200">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1pPr>
            <a:lvl2pPr defTabSz="457200">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2pPr>
            <a:lvl3pPr defTabSz="457200">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3pPr>
            <a:lvl4pPr defTabSz="457200">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4pPr>
            <a:lvl5pPr defTabSz="457200">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5pPr>
            <a:lvl6pPr marL="1371600" algn="ctr" defTabSz="457200" fontAlgn="base" hangingPunct="0">
              <a:spcBef>
                <a:spcPct val="0"/>
              </a:spcBef>
              <a:spcAft>
                <a:spcPct val="0"/>
              </a:spcAf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6pPr>
            <a:lvl7pPr marL="1828800" algn="ctr" defTabSz="457200" fontAlgn="base" hangingPunct="0">
              <a:spcBef>
                <a:spcPct val="0"/>
              </a:spcBef>
              <a:spcAft>
                <a:spcPct val="0"/>
              </a:spcAf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7pPr>
            <a:lvl8pPr marL="2286000" algn="ctr" defTabSz="457200" fontAlgn="base" hangingPunct="0">
              <a:spcBef>
                <a:spcPct val="0"/>
              </a:spcBef>
              <a:spcAft>
                <a:spcPct val="0"/>
              </a:spcAf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8pPr>
            <a:lvl9pPr marL="2743200" algn="ctr" defTabSz="457200" fontAlgn="base" hangingPunct="0">
              <a:spcBef>
                <a:spcPct val="0"/>
              </a:spcBef>
              <a:spcAft>
                <a:spcPct val="0"/>
              </a:spcAf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9pPr>
          </a:lstStyle>
          <a:p>
            <a:pPr algn="l">
              <a:lnSpc>
                <a:spcPct val="97000"/>
              </a:lnSpc>
              <a:spcBef>
                <a:spcPts val="0"/>
              </a:spcBef>
              <a:spcAft>
                <a:spcPts val="600"/>
              </a:spcAft>
            </a:pPr>
            <a:r>
              <a:rPr lang="en-US" altLang="en-US" sz="2400" b="1" i="0" dirty="0">
                <a:solidFill>
                  <a:srgbClr val="000000"/>
                </a:solidFill>
                <a:effectLst>
                  <a:outerShdw blurRad="38100" dist="38100" dir="2700000" algn="tl">
                    <a:srgbClr val="FFFFFF"/>
                  </a:outerShdw>
                </a:effectLst>
                <a:latin typeface="Times New Roman" pitchFamily="18" charset="0"/>
                <a:cs typeface="Times New Roman" pitchFamily="18" charset="0"/>
                <a:sym typeface="Times New Roman" pitchFamily="18" charset="0"/>
              </a:rPr>
              <a:t>1</a:t>
            </a:r>
            <a:r>
              <a:rPr lang="en-US" altLang="en-US" sz="3500" b="1" i="0" dirty="0">
                <a:solidFill>
                  <a:srgbClr val="000000"/>
                </a:solidFill>
                <a:effectLst>
                  <a:outerShdw blurRad="38100" dist="38100" dir="2700000" algn="tl">
                    <a:srgbClr val="FFFFFF"/>
                  </a:outerShdw>
                </a:effectLst>
                <a:latin typeface="Times New Roman" pitchFamily="18" charset="0"/>
                <a:cs typeface="Times New Roman" pitchFamily="18" charset="0"/>
                <a:sym typeface="Times New Roman" pitchFamily="18" charset="0"/>
              </a:rPr>
              <a:t> </a:t>
            </a:r>
            <a:r>
              <a:rPr lang="en-US" altLang="en-US" sz="3500" i="0" dirty="0">
                <a:solidFill>
                  <a:srgbClr val="000000"/>
                </a:solidFill>
                <a:effectLst>
                  <a:outerShdw blurRad="38100" dist="38100" dir="2700000" algn="tl">
                    <a:srgbClr val="FFFFFF"/>
                  </a:outerShdw>
                </a:effectLst>
                <a:latin typeface="Times New Roman" pitchFamily="18" charset="0"/>
                <a:cs typeface="Times New Roman" pitchFamily="18" charset="0"/>
                <a:sym typeface="Times New Roman" pitchFamily="18" charset="0"/>
              </a:rPr>
              <a:t>Paul, a bondservant of Jesus Christ, called </a:t>
            </a:r>
            <a:r>
              <a:rPr lang="en-US" altLang="en-US" sz="3500" dirty="0">
                <a:solidFill>
                  <a:srgbClr val="000000"/>
                </a:solidFill>
                <a:effectLst>
                  <a:outerShdw blurRad="38100" dist="38100" dir="2700000" algn="tl">
                    <a:srgbClr val="FFFFFF"/>
                  </a:outerShdw>
                </a:effectLst>
                <a:latin typeface="Times New Roman" pitchFamily="18" charset="0"/>
                <a:cs typeface="Times New Roman" pitchFamily="18" charset="0"/>
                <a:sym typeface="Times New Roman" pitchFamily="18" charset="0"/>
              </a:rPr>
              <a:t>to be</a:t>
            </a:r>
            <a:r>
              <a:rPr lang="en-US" altLang="en-US" sz="3500" i="0" dirty="0">
                <a:solidFill>
                  <a:srgbClr val="000000"/>
                </a:solidFill>
                <a:effectLst>
                  <a:outerShdw blurRad="38100" dist="38100" dir="2700000" algn="tl">
                    <a:srgbClr val="FFFFFF"/>
                  </a:outerShdw>
                </a:effectLst>
                <a:latin typeface="Times New Roman" pitchFamily="18" charset="0"/>
                <a:cs typeface="Times New Roman" pitchFamily="18" charset="0"/>
                <a:sym typeface="Times New Roman" pitchFamily="18" charset="0"/>
              </a:rPr>
              <a:t> an apostle, separated to the gospel of God </a:t>
            </a:r>
            <a:r>
              <a:rPr lang="en-US" altLang="en-US" sz="2400" b="1" i="0" dirty="0">
                <a:solidFill>
                  <a:srgbClr val="000000"/>
                </a:solidFill>
                <a:effectLst>
                  <a:outerShdw blurRad="38100" dist="38100" dir="2700000" algn="tl">
                    <a:srgbClr val="FFFFFF"/>
                  </a:outerShdw>
                </a:effectLst>
                <a:latin typeface="Times New Roman" pitchFamily="18" charset="0"/>
                <a:cs typeface="Times New Roman" pitchFamily="18" charset="0"/>
                <a:sym typeface="Times New Roman" pitchFamily="18" charset="0"/>
              </a:rPr>
              <a:t>2</a:t>
            </a:r>
            <a:r>
              <a:rPr lang="en-US" altLang="en-US" sz="3500" b="1" i="0" dirty="0">
                <a:solidFill>
                  <a:srgbClr val="000000"/>
                </a:solidFill>
                <a:effectLst>
                  <a:outerShdw blurRad="38100" dist="38100" dir="2700000" algn="tl">
                    <a:srgbClr val="FFFFFF"/>
                  </a:outerShdw>
                </a:effectLst>
                <a:latin typeface="Times New Roman" pitchFamily="18" charset="0"/>
                <a:cs typeface="Times New Roman" pitchFamily="18" charset="0"/>
                <a:sym typeface="Times New Roman" pitchFamily="18" charset="0"/>
              </a:rPr>
              <a:t> </a:t>
            </a:r>
            <a:r>
              <a:rPr lang="en-US" altLang="en-US" sz="3500" i="0" dirty="0">
                <a:solidFill>
                  <a:srgbClr val="000000"/>
                </a:solidFill>
                <a:effectLst>
                  <a:outerShdw blurRad="38100" dist="38100" dir="2700000" algn="tl">
                    <a:srgbClr val="FFFFFF"/>
                  </a:outerShdw>
                </a:effectLst>
                <a:latin typeface="Times New Roman" pitchFamily="18" charset="0"/>
                <a:cs typeface="Times New Roman" pitchFamily="18" charset="0"/>
                <a:sym typeface="Times New Roman" pitchFamily="18" charset="0"/>
              </a:rPr>
              <a:t>which He promised before through His prophets in the Holy Scriptures, </a:t>
            </a:r>
            <a:r>
              <a:rPr lang="en-US" altLang="en-US" sz="2400" b="1" i="0" dirty="0">
                <a:solidFill>
                  <a:srgbClr val="000000"/>
                </a:solidFill>
                <a:effectLst>
                  <a:outerShdw blurRad="38100" dist="38100" dir="2700000" algn="tl">
                    <a:srgbClr val="FFFFFF"/>
                  </a:outerShdw>
                </a:effectLst>
                <a:latin typeface="Times New Roman" pitchFamily="18" charset="0"/>
                <a:cs typeface="Times New Roman" pitchFamily="18" charset="0"/>
                <a:sym typeface="Times New Roman" pitchFamily="18" charset="0"/>
              </a:rPr>
              <a:t>3</a:t>
            </a:r>
            <a:r>
              <a:rPr lang="en-US" altLang="en-US" sz="3500" b="1" i="0" dirty="0">
                <a:solidFill>
                  <a:srgbClr val="000000"/>
                </a:solidFill>
                <a:effectLst>
                  <a:outerShdw blurRad="38100" dist="38100" dir="2700000" algn="tl">
                    <a:srgbClr val="FFFFFF"/>
                  </a:outerShdw>
                </a:effectLst>
                <a:latin typeface="Times New Roman" pitchFamily="18" charset="0"/>
                <a:cs typeface="Times New Roman" pitchFamily="18" charset="0"/>
                <a:sym typeface="Times New Roman" pitchFamily="18" charset="0"/>
              </a:rPr>
              <a:t> </a:t>
            </a:r>
            <a:r>
              <a:rPr lang="en-US" altLang="en-US" sz="3500" i="0" dirty="0">
                <a:solidFill>
                  <a:srgbClr val="000000"/>
                </a:solidFill>
                <a:effectLst>
                  <a:outerShdw blurRad="38100" dist="38100" dir="2700000" algn="tl">
                    <a:srgbClr val="FFFFFF"/>
                  </a:outerShdw>
                </a:effectLst>
                <a:latin typeface="Times New Roman" pitchFamily="18" charset="0"/>
                <a:cs typeface="Times New Roman" pitchFamily="18" charset="0"/>
                <a:sym typeface="Times New Roman" pitchFamily="18" charset="0"/>
              </a:rPr>
              <a:t>concerning His Son Jesus Christ our Lord, who was born of the seed of David according to the flesh, </a:t>
            </a:r>
            <a:r>
              <a:rPr lang="en-US" altLang="en-US" sz="2400" b="1" i="0" dirty="0">
                <a:solidFill>
                  <a:srgbClr val="000000"/>
                </a:solidFill>
                <a:effectLst>
                  <a:outerShdw blurRad="38100" dist="38100" dir="2700000" algn="tl">
                    <a:srgbClr val="FFFFFF"/>
                  </a:outerShdw>
                </a:effectLst>
                <a:latin typeface="Times New Roman" pitchFamily="18" charset="0"/>
                <a:cs typeface="Times New Roman" pitchFamily="18" charset="0"/>
                <a:sym typeface="Times New Roman" pitchFamily="18" charset="0"/>
              </a:rPr>
              <a:t>4</a:t>
            </a:r>
            <a:r>
              <a:rPr lang="en-US" altLang="en-US" sz="3500" b="1" i="0" dirty="0">
                <a:solidFill>
                  <a:srgbClr val="000000"/>
                </a:solidFill>
                <a:effectLst>
                  <a:outerShdw blurRad="38100" dist="38100" dir="2700000" algn="tl">
                    <a:srgbClr val="FFFFFF"/>
                  </a:outerShdw>
                </a:effectLst>
                <a:latin typeface="Times New Roman" pitchFamily="18" charset="0"/>
                <a:cs typeface="Times New Roman" pitchFamily="18" charset="0"/>
                <a:sym typeface="Times New Roman" pitchFamily="18" charset="0"/>
              </a:rPr>
              <a:t> </a:t>
            </a:r>
            <a:r>
              <a:rPr lang="en-US" altLang="en-US" sz="3500" dirty="0">
                <a:solidFill>
                  <a:srgbClr val="000000"/>
                </a:solidFill>
                <a:effectLst>
                  <a:outerShdw blurRad="38100" dist="38100" dir="2700000" algn="tl">
                    <a:srgbClr val="FFFFFF"/>
                  </a:outerShdw>
                </a:effectLst>
                <a:latin typeface="Times New Roman" pitchFamily="18" charset="0"/>
                <a:cs typeface="Times New Roman" pitchFamily="18" charset="0"/>
                <a:sym typeface="Times New Roman" pitchFamily="18" charset="0"/>
              </a:rPr>
              <a:t>and</a:t>
            </a:r>
            <a:r>
              <a:rPr lang="en-US" altLang="en-US" sz="3500" i="0" dirty="0">
                <a:solidFill>
                  <a:srgbClr val="000000"/>
                </a:solidFill>
                <a:effectLst>
                  <a:outerShdw blurRad="38100" dist="38100" dir="2700000" algn="tl">
                    <a:srgbClr val="FFFFFF"/>
                  </a:outerShdw>
                </a:effectLst>
                <a:latin typeface="Times New Roman" pitchFamily="18" charset="0"/>
                <a:cs typeface="Times New Roman" pitchFamily="18" charset="0"/>
                <a:sym typeface="Times New Roman" pitchFamily="18" charset="0"/>
              </a:rPr>
              <a:t> declared </a:t>
            </a:r>
            <a:r>
              <a:rPr lang="en-US" altLang="en-US" sz="3500" dirty="0">
                <a:solidFill>
                  <a:srgbClr val="000000"/>
                </a:solidFill>
                <a:effectLst>
                  <a:outerShdw blurRad="38100" dist="38100" dir="2700000" algn="tl">
                    <a:srgbClr val="FFFFFF"/>
                  </a:outerShdw>
                </a:effectLst>
                <a:latin typeface="Times New Roman" pitchFamily="18" charset="0"/>
                <a:cs typeface="Times New Roman" pitchFamily="18" charset="0"/>
                <a:sym typeface="Times New Roman" pitchFamily="18" charset="0"/>
              </a:rPr>
              <a:t>to be</a:t>
            </a:r>
            <a:r>
              <a:rPr lang="en-US" altLang="en-US" sz="3500" i="0" dirty="0">
                <a:solidFill>
                  <a:srgbClr val="000000"/>
                </a:solidFill>
                <a:effectLst>
                  <a:outerShdw blurRad="38100" dist="38100" dir="2700000" algn="tl">
                    <a:srgbClr val="FFFFFF"/>
                  </a:outerShdw>
                </a:effectLst>
                <a:latin typeface="Times New Roman" pitchFamily="18" charset="0"/>
                <a:cs typeface="Times New Roman" pitchFamily="18" charset="0"/>
                <a:sym typeface="Times New Roman" pitchFamily="18" charset="0"/>
              </a:rPr>
              <a:t> the Son of God with power according to the Spirit of holiness, by the resurrection from the dead. </a:t>
            </a:r>
            <a:r>
              <a:rPr lang="en-US" altLang="en-US" sz="2400" b="1" i="0" dirty="0">
                <a:solidFill>
                  <a:srgbClr val="000000"/>
                </a:solidFill>
                <a:effectLst>
                  <a:outerShdw blurRad="38100" dist="38100" dir="2700000" algn="tl">
                    <a:srgbClr val="FFFFFF"/>
                  </a:outerShdw>
                </a:effectLst>
                <a:latin typeface="Times New Roman" pitchFamily="18" charset="0"/>
                <a:cs typeface="Times New Roman" pitchFamily="18" charset="0"/>
                <a:sym typeface="Times New Roman" pitchFamily="18" charset="0"/>
              </a:rPr>
              <a:t>5</a:t>
            </a:r>
            <a:r>
              <a:rPr lang="en-US" altLang="en-US" sz="3500" b="1" i="0" dirty="0">
                <a:solidFill>
                  <a:srgbClr val="000000"/>
                </a:solidFill>
                <a:effectLst>
                  <a:outerShdw blurRad="38100" dist="38100" dir="2700000" algn="tl">
                    <a:srgbClr val="FFFFFF"/>
                  </a:outerShdw>
                </a:effectLst>
                <a:latin typeface="Times New Roman" pitchFamily="18" charset="0"/>
                <a:cs typeface="Times New Roman" pitchFamily="18" charset="0"/>
                <a:sym typeface="Times New Roman" pitchFamily="18" charset="0"/>
              </a:rPr>
              <a:t> </a:t>
            </a:r>
            <a:r>
              <a:rPr lang="en-US" altLang="en-US" sz="3500" i="0" dirty="0">
                <a:solidFill>
                  <a:srgbClr val="000000"/>
                </a:solidFill>
                <a:effectLst>
                  <a:outerShdw blurRad="38100" dist="38100" dir="2700000" algn="tl">
                    <a:srgbClr val="FFFFFF"/>
                  </a:outerShdw>
                </a:effectLst>
                <a:latin typeface="Times New Roman" pitchFamily="18" charset="0"/>
                <a:cs typeface="Times New Roman" pitchFamily="18" charset="0"/>
                <a:sym typeface="Times New Roman" pitchFamily="18" charset="0"/>
              </a:rPr>
              <a:t>Through Him we have received grace and apostleship for obedience to the faith among all nations for His name, </a:t>
            </a:r>
            <a:r>
              <a:rPr lang="en-US" altLang="en-US" sz="2400" b="1" i="0" dirty="0">
                <a:solidFill>
                  <a:srgbClr val="000000"/>
                </a:solidFill>
                <a:effectLst>
                  <a:outerShdw blurRad="38100" dist="38100" dir="2700000" algn="tl">
                    <a:srgbClr val="FFFFFF"/>
                  </a:outerShdw>
                </a:effectLst>
                <a:latin typeface="Times New Roman" pitchFamily="18" charset="0"/>
                <a:cs typeface="Times New Roman" pitchFamily="18" charset="0"/>
                <a:sym typeface="Times New Roman" pitchFamily="18" charset="0"/>
              </a:rPr>
              <a:t>6</a:t>
            </a:r>
            <a:r>
              <a:rPr lang="en-US" altLang="en-US" sz="3500" b="1" i="0" dirty="0">
                <a:solidFill>
                  <a:srgbClr val="000000"/>
                </a:solidFill>
                <a:effectLst>
                  <a:outerShdw blurRad="38100" dist="38100" dir="2700000" algn="tl">
                    <a:srgbClr val="FFFFFF"/>
                  </a:outerShdw>
                </a:effectLst>
                <a:latin typeface="Times New Roman" pitchFamily="18" charset="0"/>
                <a:cs typeface="Times New Roman" pitchFamily="18" charset="0"/>
                <a:sym typeface="Times New Roman" pitchFamily="18" charset="0"/>
              </a:rPr>
              <a:t> </a:t>
            </a:r>
            <a:r>
              <a:rPr lang="en-US" altLang="en-US" sz="3500" i="0" dirty="0">
                <a:solidFill>
                  <a:srgbClr val="000000"/>
                </a:solidFill>
                <a:effectLst>
                  <a:outerShdw blurRad="38100" dist="38100" dir="2700000" algn="tl">
                    <a:srgbClr val="FFFFFF"/>
                  </a:outerShdw>
                </a:effectLst>
                <a:latin typeface="Times New Roman" pitchFamily="18" charset="0"/>
                <a:cs typeface="Times New Roman" pitchFamily="18" charset="0"/>
                <a:sym typeface="Times New Roman" pitchFamily="18" charset="0"/>
              </a:rPr>
              <a:t>among whom you also are the called of Jesus Christ; </a:t>
            </a:r>
            <a:r>
              <a:rPr lang="en-US" altLang="en-US" sz="2400" b="1" i="0" dirty="0">
                <a:solidFill>
                  <a:srgbClr val="000000"/>
                </a:solidFill>
                <a:effectLst>
                  <a:outerShdw blurRad="38100" dist="38100" dir="2700000" algn="tl">
                    <a:srgbClr val="FFFFFF"/>
                  </a:outerShdw>
                </a:effectLst>
                <a:latin typeface="Times New Roman" pitchFamily="18" charset="0"/>
                <a:cs typeface="Times New Roman" pitchFamily="18" charset="0"/>
                <a:sym typeface="Times New Roman" pitchFamily="18" charset="0"/>
              </a:rPr>
              <a:t>7</a:t>
            </a:r>
            <a:r>
              <a:rPr lang="en-US" altLang="en-US" sz="3500" b="1" i="0" dirty="0">
                <a:solidFill>
                  <a:srgbClr val="000000"/>
                </a:solidFill>
                <a:effectLst>
                  <a:outerShdw blurRad="38100" dist="38100" dir="2700000" algn="tl">
                    <a:srgbClr val="FFFFFF"/>
                  </a:outerShdw>
                </a:effectLst>
                <a:latin typeface="Times New Roman" pitchFamily="18" charset="0"/>
                <a:cs typeface="Times New Roman" pitchFamily="18" charset="0"/>
                <a:sym typeface="Times New Roman" pitchFamily="18" charset="0"/>
              </a:rPr>
              <a:t> </a:t>
            </a:r>
            <a:r>
              <a:rPr lang="en-US" altLang="en-US" sz="3500" i="0" dirty="0">
                <a:solidFill>
                  <a:srgbClr val="000000"/>
                </a:solidFill>
                <a:effectLst>
                  <a:outerShdw blurRad="38100" dist="38100" dir="2700000" algn="tl">
                    <a:srgbClr val="FFFFFF"/>
                  </a:outerShdw>
                </a:effectLst>
                <a:latin typeface="Times New Roman" pitchFamily="18" charset="0"/>
                <a:cs typeface="Times New Roman" pitchFamily="18" charset="0"/>
                <a:sym typeface="Times New Roman" pitchFamily="18" charset="0"/>
              </a:rPr>
              <a:t>To all who are in Rome, beloved of God, called </a:t>
            </a:r>
            <a:r>
              <a:rPr lang="en-US" altLang="en-US" sz="3500" dirty="0">
                <a:solidFill>
                  <a:srgbClr val="000000"/>
                </a:solidFill>
                <a:effectLst>
                  <a:outerShdw blurRad="38100" dist="38100" dir="2700000" algn="tl">
                    <a:srgbClr val="FFFFFF"/>
                  </a:outerShdw>
                </a:effectLst>
                <a:latin typeface="Times New Roman" pitchFamily="18" charset="0"/>
                <a:cs typeface="Times New Roman" pitchFamily="18" charset="0"/>
                <a:sym typeface="Times New Roman" pitchFamily="18" charset="0"/>
              </a:rPr>
              <a:t>to be</a:t>
            </a:r>
            <a:r>
              <a:rPr lang="en-US" altLang="en-US" sz="3500" i="0" dirty="0">
                <a:solidFill>
                  <a:srgbClr val="000000"/>
                </a:solidFill>
                <a:effectLst>
                  <a:outerShdw blurRad="38100" dist="38100" dir="2700000" algn="tl">
                    <a:srgbClr val="FFFFFF"/>
                  </a:outerShdw>
                </a:effectLst>
                <a:latin typeface="Times New Roman" pitchFamily="18" charset="0"/>
                <a:cs typeface="Times New Roman" pitchFamily="18" charset="0"/>
                <a:sym typeface="Times New Roman" pitchFamily="18" charset="0"/>
              </a:rPr>
              <a:t> saints: Grace to you and peace from God our Father and the Lord Jesus Christ.</a:t>
            </a:r>
            <a:endParaRPr lang="en-US" altLang="en-US" dirty="0"/>
          </a:p>
        </p:txBody>
      </p:sp>
    </p:spTree>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1"/>
          <p:cNvSpPr>
            <a:spLocks noGrp="1" noChangeArrowheads="1"/>
          </p:cNvSpPr>
          <p:nvPr>
            <p:ph type="title"/>
          </p:nvPr>
        </p:nvSpPr>
        <p:spPr/>
        <p:txBody>
          <a:bodyPr/>
          <a:lstStyle/>
          <a:p>
            <a:r>
              <a:rPr lang="en-US" altLang="en-US" sz="5200" b="1">
                <a:solidFill>
                  <a:srgbClr val="010D62"/>
                </a:solidFill>
                <a:latin typeface="Times New Roman" pitchFamily="18" charset="0"/>
                <a:cs typeface="Times New Roman" pitchFamily="18" charset="0"/>
                <a:sym typeface="Times New Roman" pitchFamily="18" charset="0"/>
              </a:rPr>
              <a:t>Romans 1:8-15</a:t>
            </a:r>
            <a:endParaRPr lang="en-US" altLang="en-US"/>
          </a:p>
        </p:txBody>
      </p:sp>
      <p:sp>
        <p:nvSpPr>
          <p:cNvPr id="12290" name="AutoShape 2"/>
          <p:cNvSpPr>
            <a:spLocks/>
          </p:cNvSpPr>
          <p:nvPr/>
        </p:nvSpPr>
        <p:spPr bwMode="auto">
          <a:xfrm>
            <a:off x="819150" y="2611438"/>
            <a:ext cx="11364913" cy="64849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lvl1pPr defTabSz="457200">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1pPr>
            <a:lvl2pPr defTabSz="457200">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2pPr>
            <a:lvl3pPr defTabSz="457200">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3pPr>
            <a:lvl4pPr defTabSz="457200">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4pPr>
            <a:lvl5pPr defTabSz="457200">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5pPr>
            <a:lvl6pPr marL="1371600" algn="ctr" defTabSz="457200" fontAlgn="base" hangingPunct="0">
              <a:spcBef>
                <a:spcPct val="0"/>
              </a:spcBef>
              <a:spcAft>
                <a:spcPct val="0"/>
              </a:spcAf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6pPr>
            <a:lvl7pPr marL="1828800" algn="ctr" defTabSz="457200" fontAlgn="base" hangingPunct="0">
              <a:spcBef>
                <a:spcPct val="0"/>
              </a:spcBef>
              <a:spcAft>
                <a:spcPct val="0"/>
              </a:spcAf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7pPr>
            <a:lvl8pPr marL="2286000" algn="ctr" defTabSz="457200" fontAlgn="base" hangingPunct="0">
              <a:spcBef>
                <a:spcPct val="0"/>
              </a:spcBef>
              <a:spcAft>
                <a:spcPct val="0"/>
              </a:spcAf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8pPr>
            <a:lvl9pPr marL="2743200" algn="ctr" defTabSz="457200" fontAlgn="base" hangingPunct="0">
              <a:spcBef>
                <a:spcPct val="0"/>
              </a:spcBef>
              <a:spcAft>
                <a:spcPct val="0"/>
              </a:spcAf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9pPr>
          </a:lstStyle>
          <a:p>
            <a:pPr algn="l">
              <a:lnSpc>
                <a:spcPct val="95000"/>
              </a:lnSpc>
              <a:spcBef>
                <a:spcPts val="0"/>
              </a:spcBef>
              <a:spcAft>
                <a:spcPts val="600"/>
              </a:spcAft>
            </a:pPr>
            <a:r>
              <a:rPr lang="en-US" altLang="en-US" sz="2200" b="1" i="0" dirty="0">
                <a:solidFill>
                  <a:srgbClr val="000000"/>
                </a:solidFill>
                <a:effectLst>
                  <a:outerShdw blurRad="38100" dist="38100" dir="2700000" algn="tl">
                    <a:srgbClr val="FFFFFF"/>
                  </a:outerShdw>
                </a:effectLst>
                <a:latin typeface="Times New Roman" pitchFamily="18" charset="0"/>
                <a:cs typeface="Times New Roman" pitchFamily="18" charset="0"/>
                <a:sym typeface="Times New Roman" pitchFamily="18" charset="0"/>
              </a:rPr>
              <a:t>8</a:t>
            </a:r>
            <a:r>
              <a:rPr lang="en-US" altLang="en-US" sz="3100" b="1" i="0" dirty="0">
                <a:solidFill>
                  <a:srgbClr val="000000"/>
                </a:solidFill>
                <a:effectLst>
                  <a:outerShdw blurRad="38100" dist="38100" dir="2700000" algn="tl">
                    <a:srgbClr val="FFFFFF"/>
                  </a:outerShdw>
                </a:effectLst>
                <a:latin typeface="Times New Roman" pitchFamily="18" charset="0"/>
                <a:cs typeface="Times New Roman" pitchFamily="18" charset="0"/>
                <a:sym typeface="Times New Roman" pitchFamily="18" charset="0"/>
              </a:rPr>
              <a:t> </a:t>
            </a:r>
            <a:r>
              <a:rPr lang="en-US" altLang="en-US" sz="3100" i="0" dirty="0">
                <a:solidFill>
                  <a:srgbClr val="000000"/>
                </a:solidFill>
                <a:effectLst>
                  <a:outerShdw blurRad="38100" dist="38100" dir="2700000" algn="tl">
                    <a:srgbClr val="FFFFFF"/>
                  </a:outerShdw>
                </a:effectLst>
                <a:latin typeface="Times New Roman" pitchFamily="18" charset="0"/>
                <a:cs typeface="Times New Roman" pitchFamily="18" charset="0"/>
                <a:sym typeface="Times New Roman" pitchFamily="18" charset="0"/>
              </a:rPr>
              <a:t>First, I thank my God through Jesus Christ for you all, that your faith is spoken of throughout the whole world. </a:t>
            </a:r>
            <a:r>
              <a:rPr lang="en-US" altLang="en-US" sz="2200" b="1" i="0" dirty="0">
                <a:solidFill>
                  <a:srgbClr val="000000"/>
                </a:solidFill>
                <a:effectLst>
                  <a:outerShdw blurRad="38100" dist="38100" dir="2700000" algn="tl">
                    <a:srgbClr val="FFFFFF"/>
                  </a:outerShdw>
                </a:effectLst>
                <a:latin typeface="Times New Roman" pitchFamily="18" charset="0"/>
                <a:cs typeface="Times New Roman" pitchFamily="18" charset="0"/>
                <a:sym typeface="Times New Roman" pitchFamily="18" charset="0"/>
              </a:rPr>
              <a:t>9</a:t>
            </a:r>
            <a:r>
              <a:rPr lang="en-US" altLang="en-US" sz="3100" b="1" i="0" dirty="0">
                <a:solidFill>
                  <a:srgbClr val="000000"/>
                </a:solidFill>
                <a:effectLst>
                  <a:outerShdw blurRad="38100" dist="38100" dir="2700000" algn="tl">
                    <a:srgbClr val="FFFFFF"/>
                  </a:outerShdw>
                </a:effectLst>
                <a:latin typeface="Times New Roman" pitchFamily="18" charset="0"/>
                <a:cs typeface="Times New Roman" pitchFamily="18" charset="0"/>
                <a:sym typeface="Times New Roman" pitchFamily="18" charset="0"/>
              </a:rPr>
              <a:t> </a:t>
            </a:r>
            <a:r>
              <a:rPr lang="en-US" altLang="en-US" sz="3100" i="0" dirty="0">
                <a:solidFill>
                  <a:srgbClr val="000000"/>
                </a:solidFill>
                <a:effectLst>
                  <a:outerShdw blurRad="38100" dist="38100" dir="2700000" algn="tl">
                    <a:srgbClr val="FFFFFF"/>
                  </a:outerShdw>
                </a:effectLst>
                <a:latin typeface="Times New Roman" pitchFamily="18" charset="0"/>
                <a:cs typeface="Times New Roman" pitchFamily="18" charset="0"/>
                <a:sym typeface="Times New Roman" pitchFamily="18" charset="0"/>
              </a:rPr>
              <a:t>For God is my witness, whom I serve with my spirit in the gospel of His Son, that without ceasing I make mention of you always in my prayers, </a:t>
            </a:r>
            <a:r>
              <a:rPr lang="en-US" altLang="en-US" sz="2200" b="1" i="0" dirty="0">
                <a:solidFill>
                  <a:srgbClr val="000000"/>
                </a:solidFill>
                <a:effectLst>
                  <a:outerShdw blurRad="38100" dist="38100" dir="2700000" algn="tl">
                    <a:srgbClr val="FFFFFF"/>
                  </a:outerShdw>
                </a:effectLst>
                <a:latin typeface="Times New Roman" pitchFamily="18" charset="0"/>
                <a:cs typeface="Times New Roman" pitchFamily="18" charset="0"/>
                <a:sym typeface="Times New Roman" pitchFamily="18" charset="0"/>
              </a:rPr>
              <a:t>10</a:t>
            </a:r>
            <a:r>
              <a:rPr lang="en-US" altLang="en-US" sz="3100" b="1" i="0" dirty="0">
                <a:solidFill>
                  <a:srgbClr val="000000"/>
                </a:solidFill>
                <a:effectLst>
                  <a:outerShdw blurRad="38100" dist="38100" dir="2700000" algn="tl">
                    <a:srgbClr val="FFFFFF"/>
                  </a:outerShdw>
                </a:effectLst>
                <a:latin typeface="Times New Roman" pitchFamily="18" charset="0"/>
                <a:cs typeface="Times New Roman" pitchFamily="18" charset="0"/>
                <a:sym typeface="Times New Roman" pitchFamily="18" charset="0"/>
              </a:rPr>
              <a:t> </a:t>
            </a:r>
            <a:r>
              <a:rPr lang="en-US" altLang="en-US" sz="3100" i="0" dirty="0">
                <a:solidFill>
                  <a:srgbClr val="000000"/>
                </a:solidFill>
                <a:effectLst>
                  <a:outerShdw blurRad="38100" dist="38100" dir="2700000" algn="tl">
                    <a:srgbClr val="FFFFFF"/>
                  </a:outerShdw>
                </a:effectLst>
                <a:latin typeface="Times New Roman" pitchFamily="18" charset="0"/>
                <a:cs typeface="Times New Roman" pitchFamily="18" charset="0"/>
                <a:sym typeface="Times New Roman" pitchFamily="18" charset="0"/>
              </a:rPr>
              <a:t>making request if, by some means, now at last I may find a way in the will of God to come to you. </a:t>
            </a:r>
            <a:r>
              <a:rPr lang="en-US" altLang="en-US" sz="2200" b="1" i="0" dirty="0">
                <a:solidFill>
                  <a:srgbClr val="000000"/>
                </a:solidFill>
                <a:effectLst>
                  <a:outerShdw blurRad="38100" dist="38100" dir="2700000" algn="tl">
                    <a:srgbClr val="FFFFFF"/>
                  </a:outerShdw>
                </a:effectLst>
                <a:latin typeface="Times New Roman" pitchFamily="18" charset="0"/>
                <a:cs typeface="Times New Roman" pitchFamily="18" charset="0"/>
                <a:sym typeface="Times New Roman" pitchFamily="18" charset="0"/>
              </a:rPr>
              <a:t>11</a:t>
            </a:r>
            <a:r>
              <a:rPr lang="en-US" altLang="en-US" sz="3100" b="1" i="0" dirty="0">
                <a:solidFill>
                  <a:srgbClr val="000000"/>
                </a:solidFill>
                <a:effectLst>
                  <a:outerShdw blurRad="38100" dist="38100" dir="2700000" algn="tl">
                    <a:srgbClr val="FFFFFF"/>
                  </a:outerShdw>
                </a:effectLst>
                <a:latin typeface="Times New Roman" pitchFamily="18" charset="0"/>
                <a:cs typeface="Times New Roman" pitchFamily="18" charset="0"/>
                <a:sym typeface="Times New Roman" pitchFamily="18" charset="0"/>
              </a:rPr>
              <a:t> </a:t>
            </a:r>
            <a:r>
              <a:rPr lang="en-US" altLang="en-US" sz="3100" i="0" dirty="0">
                <a:solidFill>
                  <a:srgbClr val="000000"/>
                </a:solidFill>
                <a:effectLst>
                  <a:outerShdw blurRad="38100" dist="38100" dir="2700000" algn="tl">
                    <a:srgbClr val="FFFFFF"/>
                  </a:outerShdw>
                </a:effectLst>
                <a:latin typeface="Times New Roman" pitchFamily="18" charset="0"/>
                <a:cs typeface="Times New Roman" pitchFamily="18" charset="0"/>
                <a:sym typeface="Times New Roman" pitchFamily="18" charset="0"/>
              </a:rPr>
              <a:t>For I long to see you, that I may impart to you some spiritual gift, so that you may be established — </a:t>
            </a:r>
            <a:r>
              <a:rPr lang="en-US" altLang="en-US" sz="2200" b="1" i="0" dirty="0">
                <a:solidFill>
                  <a:srgbClr val="000000"/>
                </a:solidFill>
                <a:effectLst>
                  <a:outerShdw blurRad="38100" dist="38100" dir="2700000" algn="tl">
                    <a:srgbClr val="FFFFFF"/>
                  </a:outerShdw>
                </a:effectLst>
                <a:latin typeface="Times New Roman" pitchFamily="18" charset="0"/>
                <a:cs typeface="Times New Roman" pitchFamily="18" charset="0"/>
                <a:sym typeface="Times New Roman" pitchFamily="18" charset="0"/>
              </a:rPr>
              <a:t>12</a:t>
            </a:r>
            <a:r>
              <a:rPr lang="en-US" altLang="en-US" sz="3100" b="1" i="0" dirty="0">
                <a:solidFill>
                  <a:srgbClr val="000000"/>
                </a:solidFill>
                <a:effectLst>
                  <a:outerShdw blurRad="38100" dist="38100" dir="2700000" algn="tl">
                    <a:srgbClr val="FFFFFF"/>
                  </a:outerShdw>
                </a:effectLst>
                <a:latin typeface="Times New Roman" pitchFamily="18" charset="0"/>
                <a:cs typeface="Times New Roman" pitchFamily="18" charset="0"/>
                <a:sym typeface="Times New Roman" pitchFamily="18" charset="0"/>
              </a:rPr>
              <a:t> </a:t>
            </a:r>
            <a:r>
              <a:rPr lang="en-US" altLang="en-US" sz="3100" i="0" dirty="0">
                <a:solidFill>
                  <a:srgbClr val="000000"/>
                </a:solidFill>
                <a:effectLst>
                  <a:outerShdw blurRad="38100" dist="38100" dir="2700000" algn="tl">
                    <a:srgbClr val="FFFFFF"/>
                  </a:outerShdw>
                </a:effectLst>
                <a:latin typeface="Times New Roman" pitchFamily="18" charset="0"/>
                <a:cs typeface="Times New Roman" pitchFamily="18" charset="0"/>
                <a:sym typeface="Times New Roman" pitchFamily="18" charset="0"/>
              </a:rPr>
              <a:t>that is, that I may be encouraged together with you by the mutual faith both of you and me. </a:t>
            </a:r>
            <a:r>
              <a:rPr lang="en-US" altLang="en-US" sz="2200" b="1" i="0" dirty="0">
                <a:solidFill>
                  <a:srgbClr val="000000"/>
                </a:solidFill>
                <a:effectLst>
                  <a:outerShdw blurRad="38100" dist="38100" dir="2700000" algn="tl">
                    <a:srgbClr val="FFFFFF"/>
                  </a:outerShdw>
                </a:effectLst>
                <a:latin typeface="Times New Roman" pitchFamily="18" charset="0"/>
                <a:cs typeface="Times New Roman" pitchFamily="18" charset="0"/>
                <a:sym typeface="Times New Roman" pitchFamily="18" charset="0"/>
              </a:rPr>
              <a:t>13</a:t>
            </a:r>
            <a:r>
              <a:rPr lang="en-US" altLang="en-US" sz="3100" b="1" i="0" dirty="0">
                <a:solidFill>
                  <a:srgbClr val="000000"/>
                </a:solidFill>
                <a:effectLst>
                  <a:outerShdw blurRad="38100" dist="38100" dir="2700000" algn="tl">
                    <a:srgbClr val="FFFFFF"/>
                  </a:outerShdw>
                </a:effectLst>
                <a:latin typeface="Times New Roman" pitchFamily="18" charset="0"/>
                <a:cs typeface="Times New Roman" pitchFamily="18" charset="0"/>
                <a:sym typeface="Times New Roman" pitchFamily="18" charset="0"/>
              </a:rPr>
              <a:t> </a:t>
            </a:r>
            <a:r>
              <a:rPr lang="en-US" altLang="en-US" sz="3100" i="0" dirty="0">
                <a:solidFill>
                  <a:srgbClr val="000000"/>
                </a:solidFill>
                <a:effectLst>
                  <a:outerShdw blurRad="38100" dist="38100" dir="2700000" algn="tl">
                    <a:srgbClr val="FFFFFF"/>
                  </a:outerShdw>
                </a:effectLst>
                <a:latin typeface="Times New Roman" pitchFamily="18" charset="0"/>
                <a:cs typeface="Times New Roman" pitchFamily="18" charset="0"/>
                <a:sym typeface="Times New Roman" pitchFamily="18" charset="0"/>
              </a:rPr>
              <a:t>Now I do not want you to be unaware, brethren, that I often planned to come to you (but was hindered until now), that I might have some fruit among you also, just as among the other Gentiles. </a:t>
            </a:r>
            <a:r>
              <a:rPr lang="en-US" altLang="en-US" sz="2200" b="1" i="0" dirty="0">
                <a:solidFill>
                  <a:srgbClr val="000000"/>
                </a:solidFill>
                <a:effectLst>
                  <a:outerShdw blurRad="38100" dist="38100" dir="2700000" algn="tl">
                    <a:srgbClr val="FFFFFF"/>
                  </a:outerShdw>
                </a:effectLst>
                <a:latin typeface="Times New Roman" pitchFamily="18" charset="0"/>
                <a:cs typeface="Times New Roman" pitchFamily="18" charset="0"/>
                <a:sym typeface="Times New Roman" pitchFamily="18" charset="0"/>
              </a:rPr>
              <a:t>14</a:t>
            </a:r>
            <a:r>
              <a:rPr lang="en-US" altLang="en-US" sz="3100" b="1" i="0" dirty="0">
                <a:solidFill>
                  <a:srgbClr val="000000"/>
                </a:solidFill>
                <a:effectLst>
                  <a:outerShdw blurRad="38100" dist="38100" dir="2700000" algn="tl">
                    <a:srgbClr val="FFFFFF"/>
                  </a:outerShdw>
                </a:effectLst>
                <a:latin typeface="Times New Roman" pitchFamily="18" charset="0"/>
                <a:cs typeface="Times New Roman" pitchFamily="18" charset="0"/>
                <a:sym typeface="Times New Roman" pitchFamily="18" charset="0"/>
              </a:rPr>
              <a:t> </a:t>
            </a:r>
            <a:r>
              <a:rPr lang="en-US" altLang="en-US" sz="3100" i="0" dirty="0">
                <a:solidFill>
                  <a:srgbClr val="000000"/>
                </a:solidFill>
                <a:effectLst>
                  <a:outerShdw blurRad="38100" dist="38100" dir="2700000" algn="tl">
                    <a:srgbClr val="FFFFFF"/>
                  </a:outerShdw>
                </a:effectLst>
                <a:latin typeface="Times New Roman" pitchFamily="18" charset="0"/>
                <a:cs typeface="Times New Roman" pitchFamily="18" charset="0"/>
                <a:sym typeface="Times New Roman" pitchFamily="18" charset="0"/>
              </a:rPr>
              <a:t>I am a debtor both to Greeks and to barbarians, both to wise and to unwise. </a:t>
            </a:r>
            <a:r>
              <a:rPr lang="en-US" altLang="en-US" sz="2200" b="1" i="0" dirty="0">
                <a:solidFill>
                  <a:srgbClr val="000000"/>
                </a:solidFill>
                <a:effectLst>
                  <a:outerShdw blurRad="38100" dist="38100" dir="2700000" algn="tl">
                    <a:srgbClr val="FFFFFF"/>
                  </a:outerShdw>
                </a:effectLst>
                <a:latin typeface="Times New Roman" pitchFamily="18" charset="0"/>
                <a:cs typeface="Times New Roman" pitchFamily="18" charset="0"/>
                <a:sym typeface="Times New Roman" pitchFamily="18" charset="0"/>
              </a:rPr>
              <a:t>15</a:t>
            </a:r>
            <a:r>
              <a:rPr lang="en-US" altLang="en-US" sz="3100" b="1" i="0" dirty="0">
                <a:solidFill>
                  <a:srgbClr val="000000"/>
                </a:solidFill>
                <a:effectLst>
                  <a:outerShdw blurRad="38100" dist="38100" dir="2700000" algn="tl">
                    <a:srgbClr val="FFFFFF"/>
                  </a:outerShdw>
                </a:effectLst>
                <a:latin typeface="Times New Roman" pitchFamily="18" charset="0"/>
                <a:cs typeface="Times New Roman" pitchFamily="18" charset="0"/>
                <a:sym typeface="Times New Roman" pitchFamily="18" charset="0"/>
              </a:rPr>
              <a:t> </a:t>
            </a:r>
            <a:r>
              <a:rPr lang="en-US" altLang="en-US" sz="3100" i="0" dirty="0">
                <a:solidFill>
                  <a:srgbClr val="000000"/>
                </a:solidFill>
                <a:effectLst>
                  <a:outerShdw blurRad="38100" dist="38100" dir="2700000" algn="tl">
                    <a:srgbClr val="FFFFFF"/>
                  </a:outerShdw>
                </a:effectLst>
                <a:latin typeface="Times New Roman" pitchFamily="18" charset="0"/>
                <a:cs typeface="Times New Roman" pitchFamily="18" charset="0"/>
                <a:sym typeface="Times New Roman" pitchFamily="18" charset="0"/>
              </a:rPr>
              <a:t>So, as much as is in me, </a:t>
            </a:r>
            <a:r>
              <a:rPr lang="en-US" altLang="en-US" sz="3100" dirty="0">
                <a:solidFill>
                  <a:srgbClr val="000000"/>
                </a:solidFill>
                <a:effectLst>
                  <a:outerShdw blurRad="38100" dist="38100" dir="2700000" algn="tl">
                    <a:srgbClr val="FFFFFF"/>
                  </a:outerShdw>
                </a:effectLst>
                <a:latin typeface="Times New Roman" pitchFamily="18" charset="0"/>
                <a:cs typeface="Times New Roman" pitchFamily="18" charset="0"/>
                <a:sym typeface="Times New Roman" pitchFamily="18" charset="0"/>
              </a:rPr>
              <a:t>I am</a:t>
            </a:r>
            <a:r>
              <a:rPr lang="en-US" altLang="en-US" sz="3100" i="0" dirty="0">
                <a:solidFill>
                  <a:srgbClr val="000000"/>
                </a:solidFill>
                <a:effectLst>
                  <a:outerShdw blurRad="38100" dist="38100" dir="2700000" algn="tl">
                    <a:srgbClr val="FFFFFF"/>
                  </a:outerShdw>
                </a:effectLst>
                <a:latin typeface="Times New Roman" pitchFamily="18" charset="0"/>
                <a:cs typeface="Times New Roman" pitchFamily="18" charset="0"/>
                <a:sym typeface="Times New Roman" pitchFamily="18" charset="0"/>
              </a:rPr>
              <a:t> ready to preach the gospel to you who are in Rome also.</a:t>
            </a:r>
            <a:endParaRPr lang="en-US" altLang="en-US" dirty="0"/>
          </a:p>
        </p:txBody>
      </p:sp>
    </p:spTree>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1"/>
          <p:cNvSpPr>
            <a:spLocks noGrp="1" noChangeArrowheads="1"/>
          </p:cNvSpPr>
          <p:nvPr>
            <p:ph type="title"/>
          </p:nvPr>
        </p:nvSpPr>
        <p:spPr/>
        <p:txBody>
          <a:bodyPr/>
          <a:lstStyle/>
          <a:p>
            <a:r>
              <a:rPr lang="en-US" altLang="en-US" sz="5200" b="1">
                <a:solidFill>
                  <a:srgbClr val="010D62"/>
                </a:solidFill>
                <a:latin typeface="Times New Roman" pitchFamily="18" charset="0"/>
                <a:cs typeface="Times New Roman" pitchFamily="18" charset="0"/>
                <a:sym typeface="Times New Roman" pitchFamily="18" charset="0"/>
              </a:rPr>
              <a:t>Romans 1:16-17</a:t>
            </a:r>
            <a:endParaRPr lang="en-US" altLang="en-US"/>
          </a:p>
        </p:txBody>
      </p:sp>
      <p:sp>
        <p:nvSpPr>
          <p:cNvPr id="13314" name="AutoShape 2"/>
          <p:cNvSpPr>
            <a:spLocks/>
          </p:cNvSpPr>
          <p:nvPr/>
        </p:nvSpPr>
        <p:spPr bwMode="auto">
          <a:xfrm>
            <a:off x="819150" y="2994025"/>
            <a:ext cx="11364913" cy="28749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lvl1pPr defTabSz="457200">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1pPr>
            <a:lvl2pPr defTabSz="457200">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2pPr>
            <a:lvl3pPr defTabSz="457200">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3pPr>
            <a:lvl4pPr defTabSz="457200">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4pPr>
            <a:lvl5pPr defTabSz="457200">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5pPr>
            <a:lvl6pPr marL="1371600" algn="ctr" defTabSz="457200" fontAlgn="base" hangingPunct="0">
              <a:spcBef>
                <a:spcPct val="0"/>
              </a:spcBef>
              <a:spcAft>
                <a:spcPct val="0"/>
              </a:spcAf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6pPr>
            <a:lvl7pPr marL="1828800" algn="ctr" defTabSz="457200" fontAlgn="base" hangingPunct="0">
              <a:spcBef>
                <a:spcPct val="0"/>
              </a:spcBef>
              <a:spcAft>
                <a:spcPct val="0"/>
              </a:spcAf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7pPr>
            <a:lvl8pPr marL="2286000" algn="ctr" defTabSz="457200" fontAlgn="base" hangingPunct="0">
              <a:spcBef>
                <a:spcPct val="0"/>
              </a:spcBef>
              <a:spcAft>
                <a:spcPct val="0"/>
              </a:spcAf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8pPr>
            <a:lvl9pPr marL="2743200" algn="ctr" defTabSz="457200" fontAlgn="base" hangingPunct="0">
              <a:spcBef>
                <a:spcPct val="0"/>
              </a:spcBef>
              <a:spcAft>
                <a:spcPct val="0"/>
              </a:spcAf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9pPr>
          </a:lstStyle>
          <a:p>
            <a:pPr algn="l">
              <a:spcBef>
                <a:spcPts val="1600"/>
              </a:spcBef>
            </a:pPr>
            <a:r>
              <a:rPr lang="en-US" altLang="en-US" sz="2600" b="1" i="0" dirty="0">
                <a:solidFill>
                  <a:srgbClr val="000000"/>
                </a:solidFill>
                <a:effectLst>
                  <a:outerShdw blurRad="38100" dist="38100" dir="2700000" algn="tl">
                    <a:srgbClr val="FFFFFF"/>
                  </a:outerShdw>
                </a:effectLst>
                <a:latin typeface="Times New Roman" pitchFamily="18" charset="0"/>
                <a:cs typeface="Times New Roman" pitchFamily="18" charset="0"/>
                <a:sym typeface="Times New Roman" pitchFamily="18" charset="0"/>
              </a:rPr>
              <a:t>16</a:t>
            </a:r>
            <a:r>
              <a:rPr lang="en-US" altLang="en-US" sz="3800" b="1" i="0" dirty="0">
                <a:solidFill>
                  <a:srgbClr val="000000"/>
                </a:solidFill>
                <a:effectLst>
                  <a:outerShdw blurRad="38100" dist="38100" dir="2700000" algn="tl">
                    <a:srgbClr val="FFFFFF"/>
                  </a:outerShdw>
                </a:effectLst>
                <a:latin typeface="Times New Roman" pitchFamily="18" charset="0"/>
                <a:cs typeface="Times New Roman" pitchFamily="18" charset="0"/>
                <a:sym typeface="Times New Roman" pitchFamily="18" charset="0"/>
              </a:rPr>
              <a:t> </a:t>
            </a:r>
            <a:r>
              <a:rPr lang="en-US" altLang="en-US" sz="3800" i="0" dirty="0">
                <a:solidFill>
                  <a:srgbClr val="000000"/>
                </a:solidFill>
                <a:effectLst>
                  <a:outerShdw blurRad="38100" dist="38100" dir="2700000" algn="tl">
                    <a:srgbClr val="FFFFFF"/>
                  </a:outerShdw>
                </a:effectLst>
                <a:latin typeface="Times New Roman" pitchFamily="18" charset="0"/>
                <a:cs typeface="Times New Roman" pitchFamily="18" charset="0"/>
                <a:sym typeface="Times New Roman" pitchFamily="18" charset="0"/>
              </a:rPr>
              <a:t>For I am not ashamed of the gospel of Christ, for it is the power of God to salvation for everyone who believes, for the Jew first and also for the Greek. </a:t>
            </a:r>
            <a:r>
              <a:rPr lang="en-US" altLang="en-US" sz="2600" b="1" i="0" dirty="0">
                <a:solidFill>
                  <a:srgbClr val="000000"/>
                </a:solidFill>
                <a:effectLst>
                  <a:outerShdw blurRad="38100" dist="38100" dir="2700000" algn="tl">
                    <a:srgbClr val="FFFFFF"/>
                  </a:outerShdw>
                </a:effectLst>
                <a:latin typeface="Times New Roman" pitchFamily="18" charset="0"/>
                <a:cs typeface="Times New Roman" pitchFamily="18" charset="0"/>
                <a:sym typeface="Times New Roman" pitchFamily="18" charset="0"/>
              </a:rPr>
              <a:t>17</a:t>
            </a:r>
            <a:r>
              <a:rPr lang="en-US" altLang="en-US" sz="3800" b="1" i="0" dirty="0">
                <a:solidFill>
                  <a:srgbClr val="000000"/>
                </a:solidFill>
                <a:effectLst>
                  <a:outerShdw blurRad="38100" dist="38100" dir="2700000" algn="tl">
                    <a:srgbClr val="FFFFFF"/>
                  </a:outerShdw>
                </a:effectLst>
                <a:latin typeface="Times New Roman" pitchFamily="18" charset="0"/>
                <a:cs typeface="Times New Roman" pitchFamily="18" charset="0"/>
                <a:sym typeface="Times New Roman" pitchFamily="18" charset="0"/>
              </a:rPr>
              <a:t> </a:t>
            </a:r>
            <a:r>
              <a:rPr lang="en-US" altLang="en-US" sz="3800" i="0" dirty="0">
                <a:solidFill>
                  <a:srgbClr val="000000"/>
                </a:solidFill>
                <a:effectLst>
                  <a:outerShdw blurRad="38100" dist="38100" dir="2700000" algn="tl">
                    <a:srgbClr val="FFFFFF"/>
                  </a:outerShdw>
                </a:effectLst>
                <a:latin typeface="Times New Roman" pitchFamily="18" charset="0"/>
                <a:cs typeface="Times New Roman" pitchFamily="18" charset="0"/>
                <a:sym typeface="Times New Roman" pitchFamily="18" charset="0"/>
              </a:rPr>
              <a:t>For in it the righteousness of God is revealed from faith to faith; as it is written, “The just shall live by faith.”</a:t>
            </a:r>
            <a:endParaRPr lang="en-US" altLang="en-US" dirty="0"/>
          </a:p>
        </p:txBody>
      </p:sp>
    </p:spTree>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p:cNvSpPr>
            <a:spLocks noGrp="1" noChangeArrowheads="1"/>
          </p:cNvSpPr>
          <p:nvPr>
            <p:ph type="title"/>
          </p:nvPr>
        </p:nvSpPr>
        <p:spPr/>
        <p:txBody>
          <a:bodyPr/>
          <a:lstStyle/>
          <a:p>
            <a:r>
              <a:rPr lang="en-US" altLang="en-US" sz="5200" b="1">
                <a:solidFill>
                  <a:srgbClr val="010D62"/>
                </a:solidFill>
                <a:latin typeface="Times New Roman" pitchFamily="18" charset="0"/>
                <a:cs typeface="Times New Roman" pitchFamily="18" charset="0"/>
                <a:sym typeface="Times New Roman" pitchFamily="18" charset="0"/>
              </a:rPr>
              <a:t>Romans 1:18-23</a:t>
            </a:r>
            <a:endParaRPr lang="en-US" altLang="en-US"/>
          </a:p>
        </p:txBody>
      </p:sp>
      <p:sp>
        <p:nvSpPr>
          <p:cNvPr id="14338" name="AutoShape 2"/>
          <p:cNvSpPr>
            <a:spLocks/>
          </p:cNvSpPr>
          <p:nvPr/>
        </p:nvSpPr>
        <p:spPr bwMode="auto">
          <a:xfrm>
            <a:off x="939801" y="2757488"/>
            <a:ext cx="11277599" cy="61928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lvl1pPr defTabSz="457200">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1pPr>
            <a:lvl2pPr defTabSz="457200">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2pPr>
            <a:lvl3pPr defTabSz="457200">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3pPr>
            <a:lvl4pPr defTabSz="457200">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4pPr>
            <a:lvl5pPr defTabSz="457200">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5pPr>
            <a:lvl6pPr marL="1371600" algn="ctr" defTabSz="457200" fontAlgn="base" hangingPunct="0">
              <a:spcBef>
                <a:spcPct val="0"/>
              </a:spcBef>
              <a:spcAft>
                <a:spcPct val="0"/>
              </a:spcAf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6pPr>
            <a:lvl7pPr marL="1828800" algn="ctr" defTabSz="457200" fontAlgn="base" hangingPunct="0">
              <a:spcBef>
                <a:spcPct val="0"/>
              </a:spcBef>
              <a:spcAft>
                <a:spcPct val="0"/>
              </a:spcAf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7pPr>
            <a:lvl8pPr marL="2286000" algn="ctr" defTabSz="457200" fontAlgn="base" hangingPunct="0">
              <a:spcBef>
                <a:spcPct val="0"/>
              </a:spcBef>
              <a:spcAft>
                <a:spcPct val="0"/>
              </a:spcAf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8pPr>
            <a:lvl9pPr marL="2743200" algn="ctr" defTabSz="457200" fontAlgn="base" hangingPunct="0">
              <a:spcBef>
                <a:spcPct val="0"/>
              </a:spcBef>
              <a:spcAft>
                <a:spcPct val="0"/>
              </a:spcAf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9pPr>
          </a:lstStyle>
          <a:p>
            <a:pPr algn="l">
              <a:lnSpc>
                <a:spcPct val="95000"/>
              </a:lnSpc>
              <a:spcBef>
                <a:spcPts val="0"/>
              </a:spcBef>
              <a:spcAft>
                <a:spcPts val="600"/>
              </a:spcAft>
            </a:pPr>
            <a:r>
              <a:rPr lang="en-US" altLang="en-US" sz="2200" b="1" i="0" dirty="0">
                <a:solidFill>
                  <a:srgbClr val="000000"/>
                </a:solidFill>
                <a:effectLst>
                  <a:outerShdw blurRad="38100" dist="38100" dir="2700000" algn="tl">
                    <a:srgbClr val="FFFFFF"/>
                  </a:outerShdw>
                </a:effectLst>
                <a:latin typeface="Times New Roman" pitchFamily="18" charset="0"/>
                <a:cs typeface="Times New Roman" pitchFamily="18" charset="0"/>
                <a:sym typeface="Times New Roman" pitchFamily="18" charset="0"/>
              </a:rPr>
              <a:t>18</a:t>
            </a:r>
            <a:r>
              <a:rPr lang="en-US" altLang="en-US" sz="3300" b="1" i="0" dirty="0">
                <a:solidFill>
                  <a:srgbClr val="000000"/>
                </a:solidFill>
                <a:effectLst>
                  <a:outerShdw blurRad="38100" dist="38100" dir="2700000" algn="tl">
                    <a:srgbClr val="FFFFFF"/>
                  </a:outerShdw>
                </a:effectLst>
                <a:latin typeface="Times New Roman" pitchFamily="18" charset="0"/>
                <a:cs typeface="Times New Roman" pitchFamily="18" charset="0"/>
                <a:sym typeface="Times New Roman" pitchFamily="18" charset="0"/>
              </a:rPr>
              <a:t> </a:t>
            </a:r>
            <a:r>
              <a:rPr lang="en-US" altLang="en-US" sz="3300" i="0" dirty="0">
                <a:solidFill>
                  <a:srgbClr val="000000"/>
                </a:solidFill>
                <a:effectLst>
                  <a:outerShdw blurRad="38100" dist="38100" dir="2700000" algn="tl">
                    <a:srgbClr val="FFFFFF"/>
                  </a:outerShdw>
                </a:effectLst>
                <a:latin typeface="Times New Roman" pitchFamily="18" charset="0"/>
                <a:cs typeface="Times New Roman" pitchFamily="18" charset="0"/>
                <a:sym typeface="Times New Roman" pitchFamily="18" charset="0"/>
              </a:rPr>
              <a:t>For the wrath of God is revealed from heaven against all ungodliness and unrighteousness of men, who suppress the truth in unrighteousness, </a:t>
            </a:r>
            <a:r>
              <a:rPr lang="en-US" altLang="en-US" sz="2200" b="1" i="0" dirty="0">
                <a:solidFill>
                  <a:srgbClr val="000000"/>
                </a:solidFill>
                <a:effectLst>
                  <a:outerShdw blurRad="38100" dist="38100" dir="2700000" algn="tl">
                    <a:srgbClr val="FFFFFF"/>
                  </a:outerShdw>
                </a:effectLst>
                <a:latin typeface="Times New Roman" pitchFamily="18" charset="0"/>
                <a:cs typeface="Times New Roman" pitchFamily="18" charset="0"/>
                <a:sym typeface="Times New Roman" pitchFamily="18" charset="0"/>
              </a:rPr>
              <a:t>19</a:t>
            </a:r>
            <a:r>
              <a:rPr lang="en-US" altLang="en-US" sz="3300" b="1" i="0" dirty="0">
                <a:solidFill>
                  <a:srgbClr val="000000"/>
                </a:solidFill>
                <a:effectLst>
                  <a:outerShdw blurRad="38100" dist="38100" dir="2700000" algn="tl">
                    <a:srgbClr val="FFFFFF"/>
                  </a:outerShdw>
                </a:effectLst>
                <a:latin typeface="Times New Roman" pitchFamily="18" charset="0"/>
                <a:cs typeface="Times New Roman" pitchFamily="18" charset="0"/>
                <a:sym typeface="Times New Roman" pitchFamily="18" charset="0"/>
              </a:rPr>
              <a:t> </a:t>
            </a:r>
            <a:r>
              <a:rPr lang="en-US" altLang="en-US" sz="3300" i="0" dirty="0">
                <a:solidFill>
                  <a:srgbClr val="000000"/>
                </a:solidFill>
                <a:effectLst>
                  <a:outerShdw blurRad="38100" dist="38100" dir="2700000" algn="tl">
                    <a:srgbClr val="FFFFFF"/>
                  </a:outerShdw>
                </a:effectLst>
                <a:latin typeface="Times New Roman" pitchFamily="18" charset="0"/>
                <a:cs typeface="Times New Roman" pitchFamily="18" charset="0"/>
                <a:sym typeface="Times New Roman" pitchFamily="18" charset="0"/>
              </a:rPr>
              <a:t>because what may be known of God is manifest in them, for God has shown </a:t>
            </a:r>
            <a:r>
              <a:rPr lang="en-US" altLang="en-US" sz="3300" dirty="0">
                <a:solidFill>
                  <a:srgbClr val="000000"/>
                </a:solidFill>
                <a:effectLst>
                  <a:outerShdw blurRad="38100" dist="38100" dir="2700000" algn="tl">
                    <a:srgbClr val="FFFFFF"/>
                  </a:outerShdw>
                </a:effectLst>
                <a:latin typeface="Times New Roman" pitchFamily="18" charset="0"/>
                <a:cs typeface="Times New Roman" pitchFamily="18" charset="0"/>
                <a:sym typeface="Times New Roman" pitchFamily="18" charset="0"/>
              </a:rPr>
              <a:t>it</a:t>
            </a:r>
            <a:r>
              <a:rPr lang="en-US" altLang="en-US" sz="3300" i="0" dirty="0">
                <a:solidFill>
                  <a:srgbClr val="000000"/>
                </a:solidFill>
                <a:effectLst>
                  <a:outerShdw blurRad="38100" dist="38100" dir="2700000" algn="tl">
                    <a:srgbClr val="FFFFFF"/>
                  </a:outerShdw>
                </a:effectLst>
                <a:latin typeface="Times New Roman" pitchFamily="18" charset="0"/>
                <a:cs typeface="Times New Roman" pitchFamily="18" charset="0"/>
                <a:sym typeface="Times New Roman" pitchFamily="18" charset="0"/>
              </a:rPr>
              <a:t> to them. </a:t>
            </a:r>
            <a:r>
              <a:rPr lang="en-US" altLang="en-US" sz="2200" b="1" i="0" dirty="0">
                <a:solidFill>
                  <a:srgbClr val="000000"/>
                </a:solidFill>
                <a:effectLst>
                  <a:outerShdw blurRad="38100" dist="38100" dir="2700000" algn="tl">
                    <a:srgbClr val="FFFFFF"/>
                  </a:outerShdw>
                </a:effectLst>
                <a:latin typeface="Times New Roman" pitchFamily="18" charset="0"/>
                <a:cs typeface="Times New Roman" pitchFamily="18" charset="0"/>
                <a:sym typeface="Times New Roman" pitchFamily="18" charset="0"/>
              </a:rPr>
              <a:t>20</a:t>
            </a:r>
            <a:r>
              <a:rPr lang="en-US" altLang="en-US" sz="3300" b="1" i="0" dirty="0">
                <a:solidFill>
                  <a:srgbClr val="000000"/>
                </a:solidFill>
                <a:effectLst>
                  <a:outerShdw blurRad="38100" dist="38100" dir="2700000" algn="tl">
                    <a:srgbClr val="FFFFFF"/>
                  </a:outerShdw>
                </a:effectLst>
                <a:latin typeface="Times New Roman" pitchFamily="18" charset="0"/>
                <a:cs typeface="Times New Roman" pitchFamily="18" charset="0"/>
                <a:sym typeface="Times New Roman" pitchFamily="18" charset="0"/>
              </a:rPr>
              <a:t> </a:t>
            </a:r>
            <a:r>
              <a:rPr lang="en-US" altLang="en-US" sz="3300" i="0" dirty="0">
                <a:solidFill>
                  <a:srgbClr val="000000"/>
                </a:solidFill>
                <a:effectLst>
                  <a:outerShdw blurRad="38100" dist="38100" dir="2700000" algn="tl">
                    <a:srgbClr val="FFFFFF"/>
                  </a:outerShdw>
                </a:effectLst>
                <a:latin typeface="Times New Roman" pitchFamily="18" charset="0"/>
                <a:cs typeface="Times New Roman" pitchFamily="18" charset="0"/>
                <a:sym typeface="Times New Roman" pitchFamily="18" charset="0"/>
              </a:rPr>
              <a:t>For since the creation of the world His invisible </a:t>
            </a:r>
            <a:r>
              <a:rPr lang="en-US" altLang="en-US" sz="3300" dirty="0">
                <a:solidFill>
                  <a:srgbClr val="000000"/>
                </a:solidFill>
                <a:effectLst>
                  <a:outerShdw blurRad="38100" dist="38100" dir="2700000" algn="tl">
                    <a:srgbClr val="FFFFFF"/>
                  </a:outerShdw>
                </a:effectLst>
                <a:latin typeface="Times New Roman" pitchFamily="18" charset="0"/>
                <a:cs typeface="Times New Roman" pitchFamily="18" charset="0"/>
                <a:sym typeface="Times New Roman" pitchFamily="18" charset="0"/>
              </a:rPr>
              <a:t>attributes</a:t>
            </a:r>
            <a:r>
              <a:rPr lang="en-US" altLang="en-US" sz="3300" i="0" dirty="0">
                <a:solidFill>
                  <a:srgbClr val="000000"/>
                </a:solidFill>
                <a:effectLst>
                  <a:outerShdw blurRad="38100" dist="38100" dir="2700000" algn="tl">
                    <a:srgbClr val="FFFFFF"/>
                  </a:outerShdw>
                </a:effectLst>
                <a:latin typeface="Times New Roman" pitchFamily="18" charset="0"/>
                <a:cs typeface="Times New Roman" pitchFamily="18" charset="0"/>
                <a:sym typeface="Times New Roman" pitchFamily="18" charset="0"/>
              </a:rPr>
              <a:t> are clearly seen, being understood by the things that are made, </a:t>
            </a:r>
            <a:r>
              <a:rPr lang="en-US" altLang="en-US" sz="3300" dirty="0">
                <a:solidFill>
                  <a:srgbClr val="000000"/>
                </a:solidFill>
                <a:effectLst>
                  <a:outerShdw blurRad="38100" dist="38100" dir="2700000" algn="tl">
                    <a:srgbClr val="FFFFFF"/>
                  </a:outerShdw>
                </a:effectLst>
                <a:latin typeface="Times New Roman" pitchFamily="18" charset="0"/>
                <a:cs typeface="Times New Roman" pitchFamily="18" charset="0"/>
                <a:sym typeface="Times New Roman" pitchFamily="18" charset="0"/>
              </a:rPr>
              <a:t>even</a:t>
            </a:r>
            <a:r>
              <a:rPr lang="en-US" altLang="en-US" sz="3300" i="0" dirty="0">
                <a:solidFill>
                  <a:srgbClr val="000000"/>
                </a:solidFill>
                <a:effectLst>
                  <a:outerShdw blurRad="38100" dist="38100" dir="2700000" algn="tl">
                    <a:srgbClr val="FFFFFF"/>
                  </a:outerShdw>
                </a:effectLst>
                <a:latin typeface="Times New Roman" pitchFamily="18" charset="0"/>
                <a:cs typeface="Times New Roman" pitchFamily="18" charset="0"/>
                <a:sym typeface="Times New Roman" pitchFamily="18" charset="0"/>
              </a:rPr>
              <a:t> His eternal power and Godhead, so that they are without excuse, </a:t>
            </a:r>
            <a:r>
              <a:rPr lang="en-US" altLang="en-US" sz="2200" b="1" i="0" dirty="0">
                <a:solidFill>
                  <a:srgbClr val="000000"/>
                </a:solidFill>
                <a:effectLst>
                  <a:outerShdw blurRad="38100" dist="38100" dir="2700000" algn="tl">
                    <a:srgbClr val="FFFFFF"/>
                  </a:outerShdw>
                </a:effectLst>
                <a:latin typeface="Times New Roman" pitchFamily="18" charset="0"/>
                <a:cs typeface="Times New Roman" pitchFamily="18" charset="0"/>
                <a:sym typeface="Times New Roman" pitchFamily="18" charset="0"/>
              </a:rPr>
              <a:t>21</a:t>
            </a:r>
            <a:r>
              <a:rPr lang="en-US" altLang="en-US" sz="3300" b="1" i="0" dirty="0">
                <a:solidFill>
                  <a:srgbClr val="000000"/>
                </a:solidFill>
                <a:effectLst>
                  <a:outerShdw blurRad="38100" dist="38100" dir="2700000" algn="tl">
                    <a:srgbClr val="FFFFFF"/>
                  </a:outerShdw>
                </a:effectLst>
                <a:latin typeface="Times New Roman" pitchFamily="18" charset="0"/>
                <a:cs typeface="Times New Roman" pitchFamily="18" charset="0"/>
                <a:sym typeface="Times New Roman" pitchFamily="18" charset="0"/>
              </a:rPr>
              <a:t> </a:t>
            </a:r>
            <a:r>
              <a:rPr lang="en-US" altLang="en-US" sz="3300" i="0" dirty="0">
                <a:solidFill>
                  <a:srgbClr val="000000"/>
                </a:solidFill>
                <a:effectLst>
                  <a:outerShdw blurRad="38100" dist="38100" dir="2700000" algn="tl">
                    <a:srgbClr val="FFFFFF"/>
                  </a:outerShdw>
                </a:effectLst>
                <a:latin typeface="Times New Roman" pitchFamily="18" charset="0"/>
                <a:cs typeface="Times New Roman" pitchFamily="18" charset="0"/>
                <a:sym typeface="Times New Roman" pitchFamily="18" charset="0"/>
              </a:rPr>
              <a:t>because, although they knew God, they did not glorify </a:t>
            </a:r>
            <a:r>
              <a:rPr lang="en-US" altLang="en-US" sz="3300" dirty="0">
                <a:solidFill>
                  <a:srgbClr val="000000"/>
                </a:solidFill>
                <a:effectLst>
                  <a:outerShdw blurRad="38100" dist="38100" dir="2700000" algn="tl">
                    <a:srgbClr val="FFFFFF"/>
                  </a:outerShdw>
                </a:effectLst>
                <a:latin typeface="Times New Roman" pitchFamily="18" charset="0"/>
                <a:cs typeface="Times New Roman" pitchFamily="18" charset="0"/>
                <a:sym typeface="Times New Roman" pitchFamily="18" charset="0"/>
              </a:rPr>
              <a:t>Him</a:t>
            </a:r>
            <a:r>
              <a:rPr lang="en-US" altLang="en-US" sz="3300" i="0" dirty="0">
                <a:solidFill>
                  <a:srgbClr val="000000"/>
                </a:solidFill>
                <a:effectLst>
                  <a:outerShdw blurRad="38100" dist="38100" dir="2700000" algn="tl">
                    <a:srgbClr val="FFFFFF"/>
                  </a:outerShdw>
                </a:effectLst>
                <a:latin typeface="Times New Roman" pitchFamily="18" charset="0"/>
                <a:cs typeface="Times New Roman" pitchFamily="18" charset="0"/>
                <a:sym typeface="Times New Roman" pitchFamily="18" charset="0"/>
              </a:rPr>
              <a:t> as God, nor were thankful, but became futile in their thoughts, and their foolish hearts were darkened. </a:t>
            </a:r>
            <a:r>
              <a:rPr lang="en-US" altLang="en-US" sz="2200" b="1" i="0" dirty="0">
                <a:solidFill>
                  <a:srgbClr val="000000"/>
                </a:solidFill>
                <a:effectLst>
                  <a:outerShdw blurRad="38100" dist="38100" dir="2700000" algn="tl">
                    <a:srgbClr val="FFFFFF"/>
                  </a:outerShdw>
                </a:effectLst>
                <a:latin typeface="Times New Roman" pitchFamily="18" charset="0"/>
                <a:cs typeface="Times New Roman" pitchFamily="18" charset="0"/>
                <a:sym typeface="Times New Roman" pitchFamily="18" charset="0"/>
              </a:rPr>
              <a:t>22</a:t>
            </a:r>
            <a:r>
              <a:rPr lang="en-US" altLang="en-US" sz="3300" b="1" i="0" dirty="0">
                <a:solidFill>
                  <a:srgbClr val="000000"/>
                </a:solidFill>
                <a:effectLst>
                  <a:outerShdw blurRad="38100" dist="38100" dir="2700000" algn="tl">
                    <a:srgbClr val="FFFFFF"/>
                  </a:outerShdw>
                </a:effectLst>
                <a:latin typeface="Times New Roman" pitchFamily="18" charset="0"/>
                <a:cs typeface="Times New Roman" pitchFamily="18" charset="0"/>
                <a:sym typeface="Times New Roman" pitchFamily="18" charset="0"/>
              </a:rPr>
              <a:t> </a:t>
            </a:r>
            <a:r>
              <a:rPr lang="en-US" altLang="en-US" sz="3300" i="0" dirty="0">
                <a:solidFill>
                  <a:srgbClr val="000000"/>
                </a:solidFill>
                <a:effectLst>
                  <a:outerShdw blurRad="38100" dist="38100" dir="2700000" algn="tl">
                    <a:srgbClr val="FFFFFF"/>
                  </a:outerShdw>
                </a:effectLst>
                <a:latin typeface="Times New Roman" pitchFamily="18" charset="0"/>
                <a:cs typeface="Times New Roman" pitchFamily="18" charset="0"/>
                <a:sym typeface="Times New Roman" pitchFamily="18" charset="0"/>
              </a:rPr>
              <a:t>Professing to be wise, they became fools, </a:t>
            </a:r>
            <a:r>
              <a:rPr lang="en-US" altLang="en-US" sz="2200" b="1" i="0" dirty="0">
                <a:solidFill>
                  <a:srgbClr val="000000"/>
                </a:solidFill>
                <a:effectLst>
                  <a:outerShdw blurRad="38100" dist="38100" dir="2700000" algn="tl">
                    <a:srgbClr val="FFFFFF"/>
                  </a:outerShdw>
                </a:effectLst>
                <a:latin typeface="Times New Roman" pitchFamily="18" charset="0"/>
                <a:cs typeface="Times New Roman" pitchFamily="18" charset="0"/>
                <a:sym typeface="Times New Roman" pitchFamily="18" charset="0"/>
              </a:rPr>
              <a:t>23</a:t>
            </a:r>
            <a:r>
              <a:rPr lang="en-US" altLang="en-US" sz="3300" b="1" i="0" dirty="0">
                <a:solidFill>
                  <a:srgbClr val="000000"/>
                </a:solidFill>
                <a:effectLst>
                  <a:outerShdw blurRad="38100" dist="38100" dir="2700000" algn="tl">
                    <a:srgbClr val="FFFFFF"/>
                  </a:outerShdw>
                </a:effectLst>
                <a:latin typeface="Times New Roman" pitchFamily="18" charset="0"/>
                <a:cs typeface="Times New Roman" pitchFamily="18" charset="0"/>
                <a:sym typeface="Times New Roman" pitchFamily="18" charset="0"/>
              </a:rPr>
              <a:t> </a:t>
            </a:r>
            <a:r>
              <a:rPr lang="en-US" altLang="en-US" sz="3300" i="0" dirty="0">
                <a:solidFill>
                  <a:srgbClr val="000000"/>
                </a:solidFill>
                <a:effectLst>
                  <a:outerShdw blurRad="38100" dist="38100" dir="2700000" algn="tl">
                    <a:srgbClr val="FFFFFF"/>
                  </a:outerShdw>
                </a:effectLst>
                <a:latin typeface="Times New Roman" pitchFamily="18" charset="0"/>
                <a:cs typeface="Times New Roman" pitchFamily="18" charset="0"/>
                <a:sym typeface="Times New Roman" pitchFamily="18" charset="0"/>
              </a:rPr>
              <a:t>and changed the glory of the incorruptible God into an image made like corruptible man—and birds and four-footed animals and creeping things.</a:t>
            </a:r>
            <a:endParaRPr lang="en-US" altLang="en-US" dirty="0"/>
          </a:p>
        </p:txBody>
      </p:sp>
    </p:spTree>
  </p:cSld>
  <p:clrMapOvr>
    <a:masterClrMapping/>
  </p:clrMapOvr>
  <p:transition spd="med"/>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_rels/theme3.xml.rels><?xml version="1.0" encoding="UTF-8" standalone="yes"?>
<Relationships xmlns="http://schemas.openxmlformats.org/package/2006/relationships"><Relationship Id="rId1" Type="http://schemas.openxmlformats.org/officeDocument/2006/relationships/image" Target="../media/image1.png"/></Relationships>
</file>

<file path=ppt/theme/_rels/theme4.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Office Theme">
  <a:themeElements>
    <a:clrScheme name="">
      <a:dk1>
        <a:srgbClr val="586770"/>
      </a:dk1>
      <a:lt1>
        <a:srgbClr val="F4D799"/>
      </a:lt1>
      <a:dk2>
        <a:srgbClr val="5B8BF4"/>
      </a:dk2>
      <a:lt2>
        <a:srgbClr val="C4CBD0"/>
      </a:lt2>
      <a:accent1>
        <a:srgbClr val="61A4C7"/>
      </a:accent1>
      <a:accent2>
        <a:srgbClr val="3C9B4C"/>
      </a:accent2>
      <a:accent3>
        <a:srgbClr val="B5C4F8"/>
      </a:accent3>
      <a:accent4>
        <a:srgbClr val="D0B782"/>
      </a:accent4>
      <a:accent5>
        <a:srgbClr val="B7CFE0"/>
      </a:accent5>
      <a:accent6>
        <a:srgbClr val="358C44"/>
      </a:accent6>
      <a:hlink>
        <a:srgbClr val="0000FF"/>
      </a:hlink>
      <a:folHlink>
        <a:srgbClr val="FF00FF"/>
      </a:folHlink>
    </a:clrScheme>
    <a:fontScheme name="Office Theme">
      <a:majorFont>
        <a:latin typeface="Hoefler Text"/>
        <a:ea typeface="Hoefler Text"/>
        <a:cs typeface="Hoefler Text"/>
      </a:majorFont>
      <a:minorFont>
        <a:latin typeface="Hoefler Text"/>
        <a:ea typeface="Hoefler Text"/>
        <a:cs typeface="Hoefler Text"/>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38100" cap="flat" cmpd="sng" algn="ctr">
          <a:solidFill>
            <a:srgbClr val="A3BFCE"/>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50800" tIns="50800" rIns="50800" bIns="50800" numCol="1" anchor="ctr" anchorCtr="0" compatLnSpc="1">
        <a:prstTxWarp prst="textNoShape">
          <a:avLst/>
        </a:prstTxWarp>
      </a:bodyPr>
      <a:lstStyle>
        <a:defPPr marL="228600" marR="0" indent="0" algn="ctr" defTabSz="584200" rtl="0" eaLnBrk="1" fontAlgn="base" latinLnBrk="0" hangingPunct="0">
          <a:lnSpc>
            <a:spcPct val="100000"/>
          </a:lnSpc>
          <a:spcBef>
            <a:spcPct val="0"/>
          </a:spcBef>
          <a:spcAft>
            <a:spcPct val="0"/>
          </a:spcAft>
          <a:buClrTx/>
          <a:buSzTx/>
          <a:buFontTx/>
          <a:buNone/>
          <a:tabLst/>
          <a:defRPr kumimoji="0" lang="en-US" altLang="en-US" sz="4000" b="0" i="1" u="none" strike="noStrike" cap="none" normalizeH="0" baseline="0" smtClean="0">
            <a:ln>
              <a:noFill/>
            </a:ln>
            <a:solidFill>
              <a:srgbClr val="86837F"/>
            </a:solidFill>
            <a:effectLst>
              <a:outerShdw blurRad="38100" dist="38100" dir="2700000" algn="tl">
                <a:srgbClr val="000000">
                  <a:alpha val="43137"/>
                </a:srgbClr>
              </a:outerShdw>
            </a:effectLst>
            <a:latin typeface="Hoefler Text" charset="0"/>
            <a:ea typeface="Hoefler Text" charset="0"/>
            <a:cs typeface="Hoefler Text" charset="0"/>
            <a:sym typeface="Hoefler Text"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38100" cap="flat" cmpd="sng" algn="ctr">
          <a:solidFill>
            <a:srgbClr val="A3BFCE"/>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50800" tIns="50800" rIns="50800" bIns="50800" numCol="1" anchor="ctr" anchorCtr="0" compatLnSpc="1">
        <a:prstTxWarp prst="textNoShape">
          <a:avLst/>
        </a:prstTxWarp>
      </a:bodyPr>
      <a:lstStyle>
        <a:defPPr marL="228600" marR="0" indent="0" algn="ctr" defTabSz="584200" rtl="0" eaLnBrk="1" fontAlgn="base" latinLnBrk="0" hangingPunct="0">
          <a:lnSpc>
            <a:spcPct val="100000"/>
          </a:lnSpc>
          <a:spcBef>
            <a:spcPct val="0"/>
          </a:spcBef>
          <a:spcAft>
            <a:spcPct val="0"/>
          </a:spcAft>
          <a:buClrTx/>
          <a:buSzTx/>
          <a:buFontTx/>
          <a:buNone/>
          <a:tabLst/>
          <a:defRPr kumimoji="0" lang="en-US" altLang="en-US" sz="4000" b="0" i="1" u="none" strike="noStrike" cap="none" normalizeH="0" baseline="0" smtClean="0">
            <a:ln>
              <a:noFill/>
            </a:ln>
            <a:solidFill>
              <a:srgbClr val="86837F"/>
            </a:solidFill>
            <a:effectLst>
              <a:outerShdw blurRad="38100" dist="38100" dir="2700000" algn="tl">
                <a:srgbClr val="000000">
                  <a:alpha val="43137"/>
                </a:srgbClr>
              </a:outerShdw>
            </a:effectLst>
            <a:latin typeface="Hoefler Text" charset="0"/>
            <a:ea typeface="Hoefler Text" charset="0"/>
            <a:cs typeface="Hoefler Text" charset="0"/>
            <a:sym typeface="Hoefler Text" charset="0"/>
          </a:defRPr>
        </a:defPPr>
      </a:lstStyle>
    </a:lnDef>
  </a:objectDefaults>
  <a:extraClrSchemeLst/>
</a:theme>
</file>

<file path=ppt/theme/theme2.xml><?xml version="1.0" encoding="utf-8"?>
<a:theme xmlns:a="http://schemas.openxmlformats.org/drawingml/2006/main" name="Office Theme">
  <a:themeElements>
    <a:clrScheme name="">
      <a:dk1>
        <a:srgbClr val="586770"/>
      </a:dk1>
      <a:lt1>
        <a:srgbClr val="F4D799"/>
      </a:lt1>
      <a:dk2>
        <a:srgbClr val="5B8BF4"/>
      </a:dk2>
      <a:lt2>
        <a:srgbClr val="C4CBD0"/>
      </a:lt2>
      <a:accent1>
        <a:srgbClr val="61A4C7"/>
      </a:accent1>
      <a:accent2>
        <a:srgbClr val="3C9B4C"/>
      </a:accent2>
      <a:accent3>
        <a:srgbClr val="B5C4F8"/>
      </a:accent3>
      <a:accent4>
        <a:srgbClr val="D0B782"/>
      </a:accent4>
      <a:accent5>
        <a:srgbClr val="B7CFE0"/>
      </a:accent5>
      <a:accent6>
        <a:srgbClr val="358C44"/>
      </a:accent6>
      <a:hlink>
        <a:srgbClr val="0000FF"/>
      </a:hlink>
      <a:folHlink>
        <a:srgbClr val="FF00FF"/>
      </a:folHlink>
    </a:clrScheme>
    <a:fontScheme name="Office Theme">
      <a:majorFont>
        <a:latin typeface="Hoefler Text"/>
        <a:ea typeface="Hoefler Text"/>
        <a:cs typeface="Hoefler Text"/>
      </a:majorFont>
      <a:minorFont>
        <a:latin typeface="Hoefler Text"/>
        <a:ea typeface="Hoefler Text"/>
        <a:cs typeface="Hoefler Text"/>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38100" cap="flat" cmpd="sng" algn="ctr">
          <a:solidFill>
            <a:srgbClr val="A3BFCE"/>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50800" tIns="50800" rIns="50800" bIns="50800" numCol="1" anchor="ctr" anchorCtr="0" compatLnSpc="1">
        <a:prstTxWarp prst="textNoShape">
          <a:avLst/>
        </a:prstTxWarp>
      </a:bodyPr>
      <a:lstStyle>
        <a:defPPr marL="228600" marR="0" indent="0" algn="ctr" defTabSz="584200" rtl="0" eaLnBrk="1" fontAlgn="base" latinLnBrk="0" hangingPunct="0">
          <a:lnSpc>
            <a:spcPct val="100000"/>
          </a:lnSpc>
          <a:spcBef>
            <a:spcPct val="0"/>
          </a:spcBef>
          <a:spcAft>
            <a:spcPct val="0"/>
          </a:spcAft>
          <a:buClrTx/>
          <a:buSzTx/>
          <a:buFontTx/>
          <a:buNone/>
          <a:tabLst/>
          <a:defRPr kumimoji="0" lang="en-US" altLang="en-US" sz="4000" b="0" i="1" u="none" strike="noStrike" cap="none" normalizeH="0" baseline="0" smtClean="0">
            <a:ln>
              <a:noFill/>
            </a:ln>
            <a:solidFill>
              <a:srgbClr val="86837F"/>
            </a:solidFill>
            <a:effectLst>
              <a:outerShdw blurRad="38100" dist="38100" dir="2700000" algn="tl">
                <a:srgbClr val="000000">
                  <a:alpha val="43137"/>
                </a:srgbClr>
              </a:outerShdw>
            </a:effectLst>
            <a:latin typeface="Hoefler Text" charset="0"/>
            <a:ea typeface="Hoefler Text" charset="0"/>
            <a:cs typeface="Hoefler Text" charset="0"/>
            <a:sym typeface="Hoefler Text"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38100" cap="flat" cmpd="sng" algn="ctr">
          <a:solidFill>
            <a:srgbClr val="A3BFCE"/>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50800" tIns="50800" rIns="50800" bIns="50800" numCol="1" anchor="ctr" anchorCtr="0" compatLnSpc="1">
        <a:prstTxWarp prst="textNoShape">
          <a:avLst/>
        </a:prstTxWarp>
      </a:bodyPr>
      <a:lstStyle>
        <a:defPPr marL="228600" marR="0" indent="0" algn="ctr" defTabSz="584200" rtl="0" eaLnBrk="1" fontAlgn="base" latinLnBrk="0" hangingPunct="0">
          <a:lnSpc>
            <a:spcPct val="100000"/>
          </a:lnSpc>
          <a:spcBef>
            <a:spcPct val="0"/>
          </a:spcBef>
          <a:spcAft>
            <a:spcPct val="0"/>
          </a:spcAft>
          <a:buClrTx/>
          <a:buSzTx/>
          <a:buFontTx/>
          <a:buNone/>
          <a:tabLst/>
          <a:defRPr kumimoji="0" lang="en-US" altLang="en-US" sz="4000" b="0" i="1" u="none" strike="noStrike" cap="none" normalizeH="0" baseline="0" smtClean="0">
            <a:ln>
              <a:noFill/>
            </a:ln>
            <a:solidFill>
              <a:srgbClr val="86837F"/>
            </a:solidFill>
            <a:effectLst>
              <a:outerShdw blurRad="38100" dist="38100" dir="2700000" algn="tl">
                <a:srgbClr val="000000">
                  <a:alpha val="43137"/>
                </a:srgbClr>
              </a:outerShdw>
            </a:effectLst>
            <a:latin typeface="Hoefler Text" charset="0"/>
            <a:ea typeface="Hoefler Text" charset="0"/>
            <a:cs typeface="Hoefler Text" charset="0"/>
            <a:sym typeface="Hoefler Text" charset="0"/>
          </a:defRPr>
        </a:defPPr>
      </a:lstStyle>
    </a:lnDef>
  </a:objectDefaults>
  <a:extraClrSchemeLst/>
</a:theme>
</file>

<file path=ppt/theme/theme3.xml><?xml version="1.0" encoding="utf-8"?>
<a:theme xmlns:a="http://schemas.openxmlformats.org/drawingml/2006/main" name="Office Theme">
  <a:themeElements>
    <a:clrScheme name="">
      <a:dk1>
        <a:srgbClr val="586770"/>
      </a:dk1>
      <a:lt1>
        <a:srgbClr val="F4D799"/>
      </a:lt1>
      <a:dk2>
        <a:srgbClr val="5B8BF4"/>
      </a:dk2>
      <a:lt2>
        <a:srgbClr val="C4CBD0"/>
      </a:lt2>
      <a:accent1>
        <a:srgbClr val="61A4C7"/>
      </a:accent1>
      <a:accent2>
        <a:srgbClr val="3C9B4C"/>
      </a:accent2>
      <a:accent3>
        <a:srgbClr val="B5C4F8"/>
      </a:accent3>
      <a:accent4>
        <a:srgbClr val="D0B782"/>
      </a:accent4>
      <a:accent5>
        <a:srgbClr val="B7CFE0"/>
      </a:accent5>
      <a:accent6>
        <a:srgbClr val="358C44"/>
      </a:accent6>
      <a:hlink>
        <a:srgbClr val="0000FF"/>
      </a:hlink>
      <a:folHlink>
        <a:srgbClr val="FF00FF"/>
      </a:folHlink>
    </a:clrScheme>
    <a:fontScheme name="Office Theme">
      <a:majorFont>
        <a:latin typeface="Hoefler Text"/>
        <a:ea typeface="Hoefler Text"/>
        <a:cs typeface="Hoefler Text"/>
      </a:majorFont>
      <a:minorFont>
        <a:latin typeface="Hoefler Text"/>
        <a:ea typeface="Hoefler Text"/>
        <a:cs typeface="Hoefler Text"/>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38100" cap="flat" cmpd="sng" algn="ctr">
          <a:solidFill>
            <a:srgbClr val="A3BFCE"/>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50800" tIns="50800" rIns="50800" bIns="50800" numCol="1" anchor="ctr" anchorCtr="0" compatLnSpc="1">
        <a:prstTxWarp prst="textNoShape">
          <a:avLst/>
        </a:prstTxWarp>
      </a:bodyPr>
      <a:lstStyle>
        <a:defPPr marL="228600" marR="0" indent="0" algn="ctr" defTabSz="584200" rtl="0" eaLnBrk="1" fontAlgn="base" latinLnBrk="0" hangingPunct="0">
          <a:lnSpc>
            <a:spcPct val="100000"/>
          </a:lnSpc>
          <a:spcBef>
            <a:spcPct val="0"/>
          </a:spcBef>
          <a:spcAft>
            <a:spcPct val="0"/>
          </a:spcAft>
          <a:buClrTx/>
          <a:buSzTx/>
          <a:buFontTx/>
          <a:buNone/>
          <a:tabLst/>
          <a:defRPr kumimoji="0" lang="en-US" altLang="en-US" sz="4000" b="0" i="1" u="none" strike="noStrike" cap="none" normalizeH="0" baseline="0" smtClean="0">
            <a:ln>
              <a:noFill/>
            </a:ln>
            <a:solidFill>
              <a:srgbClr val="86837F"/>
            </a:solidFill>
            <a:effectLst>
              <a:outerShdw blurRad="38100" dist="38100" dir="2700000" algn="tl">
                <a:srgbClr val="000000">
                  <a:alpha val="43137"/>
                </a:srgbClr>
              </a:outerShdw>
            </a:effectLst>
            <a:latin typeface="Hoefler Text" charset="0"/>
            <a:ea typeface="Hoefler Text" charset="0"/>
            <a:cs typeface="Hoefler Text" charset="0"/>
            <a:sym typeface="Hoefler Text"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38100" cap="flat" cmpd="sng" algn="ctr">
          <a:solidFill>
            <a:srgbClr val="A3BFCE"/>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50800" tIns="50800" rIns="50800" bIns="50800" numCol="1" anchor="ctr" anchorCtr="0" compatLnSpc="1">
        <a:prstTxWarp prst="textNoShape">
          <a:avLst/>
        </a:prstTxWarp>
      </a:bodyPr>
      <a:lstStyle>
        <a:defPPr marL="228600" marR="0" indent="0" algn="ctr" defTabSz="584200" rtl="0" eaLnBrk="1" fontAlgn="base" latinLnBrk="0" hangingPunct="0">
          <a:lnSpc>
            <a:spcPct val="100000"/>
          </a:lnSpc>
          <a:spcBef>
            <a:spcPct val="0"/>
          </a:spcBef>
          <a:spcAft>
            <a:spcPct val="0"/>
          </a:spcAft>
          <a:buClrTx/>
          <a:buSzTx/>
          <a:buFontTx/>
          <a:buNone/>
          <a:tabLst/>
          <a:defRPr kumimoji="0" lang="en-US" altLang="en-US" sz="4000" b="0" i="1" u="none" strike="noStrike" cap="none" normalizeH="0" baseline="0" smtClean="0">
            <a:ln>
              <a:noFill/>
            </a:ln>
            <a:solidFill>
              <a:srgbClr val="86837F"/>
            </a:solidFill>
            <a:effectLst>
              <a:outerShdw blurRad="38100" dist="38100" dir="2700000" algn="tl">
                <a:srgbClr val="000000">
                  <a:alpha val="43137"/>
                </a:srgbClr>
              </a:outerShdw>
            </a:effectLst>
            <a:latin typeface="Hoefler Text" charset="0"/>
            <a:ea typeface="Hoefler Text" charset="0"/>
            <a:cs typeface="Hoefler Text" charset="0"/>
            <a:sym typeface="Hoefler Text" charset="0"/>
          </a:defRPr>
        </a:defPPr>
      </a:lstStyle>
    </a:lnDef>
  </a:objectDefaults>
  <a:extraClrSchemeLst/>
</a:theme>
</file>

<file path=ppt/theme/theme4.xml><?xml version="1.0" encoding="utf-8"?>
<a:theme xmlns:a="http://schemas.openxmlformats.org/drawingml/2006/main" name="Office Theme">
  <a:themeElements>
    <a:clrScheme name="">
      <a:dk1>
        <a:srgbClr val="586770"/>
      </a:dk1>
      <a:lt1>
        <a:srgbClr val="F4D799"/>
      </a:lt1>
      <a:dk2>
        <a:srgbClr val="5B8BF4"/>
      </a:dk2>
      <a:lt2>
        <a:srgbClr val="C4CBD0"/>
      </a:lt2>
      <a:accent1>
        <a:srgbClr val="61A4C7"/>
      </a:accent1>
      <a:accent2>
        <a:srgbClr val="3C9B4C"/>
      </a:accent2>
      <a:accent3>
        <a:srgbClr val="B5C4F8"/>
      </a:accent3>
      <a:accent4>
        <a:srgbClr val="D0B782"/>
      </a:accent4>
      <a:accent5>
        <a:srgbClr val="B7CFE0"/>
      </a:accent5>
      <a:accent6>
        <a:srgbClr val="358C44"/>
      </a:accent6>
      <a:hlink>
        <a:srgbClr val="0000FF"/>
      </a:hlink>
      <a:folHlink>
        <a:srgbClr val="FF00FF"/>
      </a:folHlink>
    </a:clrScheme>
    <a:fontScheme name="Office Theme">
      <a:majorFont>
        <a:latin typeface="Hoefler Text"/>
        <a:ea typeface="Hoefler Text"/>
        <a:cs typeface="Hoefler Text"/>
      </a:majorFont>
      <a:minorFont>
        <a:latin typeface="Hoefler Text"/>
        <a:ea typeface="Hoefler Text"/>
        <a:cs typeface="Hoefler Text"/>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38100" cap="flat" cmpd="sng" algn="ctr">
          <a:solidFill>
            <a:srgbClr val="A3BFCE"/>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50800" tIns="50800" rIns="50800" bIns="50800" numCol="1" anchor="ctr" anchorCtr="0" compatLnSpc="1">
        <a:prstTxWarp prst="textNoShape">
          <a:avLst/>
        </a:prstTxWarp>
      </a:bodyPr>
      <a:lstStyle>
        <a:defPPr marL="228600" marR="0" indent="0" algn="ctr" defTabSz="584200" rtl="0" eaLnBrk="1" fontAlgn="base" latinLnBrk="0" hangingPunct="0">
          <a:lnSpc>
            <a:spcPct val="100000"/>
          </a:lnSpc>
          <a:spcBef>
            <a:spcPct val="0"/>
          </a:spcBef>
          <a:spcAft>
            <a:spcPct val="0"/>
          </a:spcAft>
          <a:buClrTx/>
          <a:buSzTx/>
          <a:buFontTx/>
          <a:buNone/>
          <a:tabLst/>
          <a:defRPr kumimoji="0" lang="en-US" altLang="en-US" sz="4000" b="0" i="1" u="none" strike="noStrike" cap="none" normalizeH="0" baseline="0" smtClean="0">
            <a:ln>
              <a:noFill/>
            </a:ln>
            <a:solidFill>
              <a:srgbClr val="86837F"/>
            </a:solidFill>
            <a:effectLst>
              <a:outerShdw blurRad="38100" dist="38100" dir="2700000" algn="tl">
                <a:srgbClr val="000000">
                  <a:alpha val="43137"/>
                </a:srgbClr>
              </a:outerShdw>
            </a:effectLst>
            <a:latin typeface="Hoefler Text" charset="0"/>
            <a:ea typeface="Hoefler Text" charset="0"/>
            <a:cs typeface="Hoefler Text" charset="0"/>
            <a:sym typeface="Hoefler Text"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38100" cap="flat" cmpd="sng" algn="ctr">
          <a:solidFill>
            <a:srgbClr val="A3BFCE"/>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50800" tIns="50800" rIns="50800" bIns="50800" numCol="1" anchor="ctr" anchorCtr="0" compatLnSpc="1">
        <a:prstTxWarp prst="textNoShape">
          <a:avLst/>
        </a:prstTxWarp>
      </a:bodyPr>
      <a:lstStyle>
        <a:defPPr marL="228600" marR="0" indent="0" algn="ctr" defTabSz="584200" rtl="0" eaLnBrk="1" fontAlgn="base" latinLnBrk="0" hangingPunct="0">
          <a:lnSpc>
            <a:spcPct val="100000"/>
          </a:lnSpc>
          <a:spcBef>
            <a:spcPct val="0"/>
          </a:spcBef>
          <a:spcAft>
            <a:spcPct val="0"/>
          </a:spcAft>
          <a:buClrTx/>
          <a:buSzTx/>
          <a:buFontTx/>
          <a:buNone/>
          <a:tabLst/>
          <a:defRPr kumimoji="0" lang="en-US" altLang="en-US" sz="4000" b="0" i="1" u="none" strike="noStrike" cap="none" normalizeH="0" baseline="0" smtClean="0">
            <a:ln>
              <a:noFill/>
            </a:ln>
            <a:solidFill>
              <a:srgbClr val="86837F"/>
            </a:solidFill>
            <a:effectLst>
              <a:outerShdw blurRad="38100" dist="38100" dir="2700000" algn="tl">
                <a:srgbClr val="000000">
                  <a:alpha val="43137"/>
                </a:srgbClr>
              </a:outerShdw>
            </a:effectLst>
            <a:latin typeface="Hoefler Text" charset="0"/>
            <a:ea typeface="Hoefler Text" charset="0"/>
            <a:cs typeface="Hoefler Text" charset="0"/>
            <a:sym typeface="Hoefler Text" charset="0"/>
          </a:defRPr>
        </a:defPPr>
      </a:lstStyle>
    </a:lnDef>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586770"/>
      </a:dk2>
      <a:lt2>
        <a:srgbClr val="C4CBD0"/>
      </a:lt2>
      <a:accent1>
        <a:srgbClr val="61A4C7"/>
      </a:accent1>
      <a:accent2>
        <a:srgbClr val="3C9B4C"/>
      </a:accent2>
      <a:accent3>
        <a:srgbClr val="FFFFFF"/>
      </a:accent3>
      <a:accent4>
        <a:srgbClr val="000000"/>
      </a:accent4>
      <a:accent5>
        <a:srgbClr val="B7CFE0"/>
      </a:accent5>
      <a:accent6>
        <a:srgbClr val="358C44"/>
      </a:accent6>
      <a:hlink>
        <a:srgbClr val="0000FF"/>
      </a:hlink>
      <a:folHlink>
        <a:srgbClr val="FF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396</TotalTime>
  <Words>147</Words>
  <Application>Microsoft Office PowerPoint</Application>
  <PresentationFormat>Custom</PresentationFormat>
  <Paragraphs>61</Paragraphs>
  <Slides>11</Slides>
  <Notes>0</Notes>
  <HiddenSlides>0</HiddenSlides>
  <MMClips>0</MMClips>
  <ScaleCrop>false</ScaleCrop>
  <HeadingPairs>
    <vt:vector size="4" baseType="variant">
      <vt:variant>
        <vt:lpstr>Theme</vt:lpstr>
      </vt:variant>
      <vt:variant>
        <vt:i4>4</vt:i4>
      </vt:variant>
      <vt:variant>
        <vt:lpstr>Slide Titles</vt:lpstr>
      </vt:variant>
      <vt:variant>
        <vt:i4>11</vt:i4>
      </vt:variant>
    </vt:vector>
  </HeadingPairs>
  <TitlesOfParts>
    <vt:vector size="15" baseType="lpstr">
      <vt:lpstr>Office Theme</vt:lpstr>
      <vt:lpstr>Office Theme</vt:lpstr>
      <vt:lpstr>Office Theme</vt:lpstr>
      <vt:lpstr>Office Theme</vt:lpstr>
      <vt:lpstr>PowerPoint Presentation</vt:lpstr>
      <vt:lpstr>Introduction to Book of Romans</vt:lpstr>
      <vt:lpstr>Outline for Book of ROMANS</vt:lpstr>
      <vt:lpstr>PowerPoint Presentation</vt:lpstr>
      <vt:lpstr>PowerPoint Presentation</vt:lpstr>
      <vt:lpstr>Romans 1:1-7</vt:lpstr>
      <vt:lpstr>Romans 1:8-15</vt:lpstr>
      <vt:lpstr>Romans 1:16-17</vt:lpstr>
      <vt:lpstr>Romans 1:18-23</vt:lpstr>
      <vt:lpstr>Romans 1:24-27</vt:lpstr>
      <vt:lpstr>Romans 1:28-32</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Harry</dc:creator>
  <cp:lastModifiedBy>Harry</cp:lastModifiedBy>
  <cp:revision>7</cp:revision>
  <dcterms:modified xsi:type="dcterms:W3CDTF">2013-12-15T13:52:03Z</dcterms:modified>
</cp:coreProperties>
</file>