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8" r:id="rId2"/>
    <p:sldId id="279" r:id="rId3"/>
    <p:sldId id="281" r:id="rId4"/>
    <p:sldId id="282" r:id="rId5"/>
    <p:sldId id="284"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448"/>
    <a:srgbClr val="003366"/>
    <a:srgbClr val="FFFFFF"/>
    <a:srgbClr val="000000"/>
    <a:srgbClr val="480000"/>
    <a:srgbClr val="8000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84" autoAdjust="0"/>
  </p:normalViewPr>
  <p:slideViewPr>
    <p:cSldViewPr>
      <p:cViewPr>
        <p:scale>
          <a:sx n="75" d="100"/>
          <a:sy n="75" d="100"/>
        </p:scale>
        <p:origin x="-594" y="60"/>
      </p:cViewPr>
      <p:guideLst>
        <p:guide orient="horz" pos="2160"/>
        <p:guide pos="2880"/>
      </p:guideLst>
    </p:cSldViewPr>
  </p:slideViewPr>
  <p:outlineViewPr>
    <p:cViewPr>
      <p:scale>
        <a:sx n="33" d="100"/>
        <a:sy n="33" d="100"/>
      </p:scale>
      <p:origin x="0" y="99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FC038B5D-1D6E-4865-81B6-CAFDC2DDA0D6}" type="datetimeFigureOut">
              <a:rPr lang="en-US" smtClean="0"/>
              <a:t>12/28/2013</a:t>
            </a:fld>
            <a:endParaRPr lang="en-US" dirty="0"/>
          </a:p>
        </p:txBody>
      </p:sp>
      <p:sp>
        <p:nvSpPr>
          <p:cNvPr id="5" name="Footer Placeholder 4"/>
          <p:cNvSpPr>
            <a:spLocks noGrp="1"/>
          </p:cNvSpPr>
          <p:nvPr>
            <p:ph type="ftr" sz="quarter" idx="11"/>
          </p:nvPr>
        </p:nvSpPr>
        <p:spPr>
          <a:xfrm>
            <a:off x="1174044" y="5357592"/>
            <a:ext cx="5034845" cy="365125"/>
          </a:xfrm>
        </p:spPr>
        <p:txBody>
          <a:bodyPr/>
          <a:lstStyle/>
          <a:p>
            <a:endParaRPr lang="en-US" dirty="0"/>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458D9C13-29E6-48E3-9978-AA243DA17F86}"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038B5D-1D6E-4865-81B6-CAFDC2DDA0D6}" type="datetimeFigureOut">
              <a:rPr lang="en-US" smtClean="0"/>
              <a:t>12/28/2013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8D9C13-29E6-48E3-9978-AA243DA17F8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038B5D-1D6E-4865-81B6-CAFDC2DDA0D6}" type="datetimeFigureOut">
              <a:rPr lang="en-US" smtClean="0"/>
              <a:t>12/28/2013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8D9C13-29E6-48E3-9978-AA243DA17F8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038B5D-1D6E-4865-81B6-CAFDC2DDA0D6}" type="datetimeFigureOut">
              <a:rPr lang="en-US" smtClean="0"/>
              <a:t>12/28/2013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8D9C13-29E6-48E3-9978-AA243DA17F86}"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038B5D-1D6E-4865-81B6-CAFDC2DDA0D6}" type="datetimeFigureOut">
              <a:rPr lang="en-US" smtClean="0"/>
              <a:t>12/28/2013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8D9C13-29E6-48E3-9978-AA243DA17F86}"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FC038B5D-1D6E-4865-81B6-CAFDC2DDA0D6}" type="datetimeFigureOut">
              <a:rPr lang="en-US" smtClean="0"/>
              <a:t>12/28/2013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58D9C13-29E6-48E3-9978-AA243DA17F86}" type="slidenum">
              <a:rPr lang="en-US" smtClean="0"/>
              <a:t>‹#›</a:t>
            </a:fld>
            <a:endParaRPr lang="en-US" dirty="0"/>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C038B5D-1D6E-4865-81B6-CAFDC2DDA0D6}" type="datetimeFigureOut">
              <a:rPr lang="en-US" smtClean="0"/>
              <a:t>12/28/2013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58D9C13-29E6-48E3-9978-AA243DA17F86}" type="slidenum">
              <a:rPr lang="en-US" smtClean="0"/>
              <a:t>‹#›</a:t>
            </a:fld>
            <a:endParaRPr lang="en-US" dirty="0"/>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038B5D-1D6E-4865-81B6-CAFDC2DDA0D6}" type="datetimeFigureOut">
              <a:rPr lang="en-US" smtClean="0"/>
              <a:t>12/28/2013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58D9C13-29E6-48E3-9978-AA243DA17F86}"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038B5D-1D6E-4865-81B6-CAFDC2DDA0D6}" type="datetimeFigureOut">
              <a:rPr lang="en-US" smtClean="0"/>
              <a:t>12/28/2013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58D9C13-29E6-48E3-9978-AA243DA17F8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FC038B5D-1D6E-4865-81B6-CAFDC2DDA0D6}" type="datetimeFigureOut">
              <a:rPr lang="en-US" smtClean="0"/>
              <a:t>12/28/2013</a:t>
            </a:fld>
            <a:endParaRPr lang="en-US" dirty="0"/>
          </a:p>
        </p:txBody>
      </p:sp>
      <p:sp>
        <p:nvSpPr>
          <p:cNvPr id="6" name="Footer Placeholder 5"/>
          <p:cNvSpPr>
            <a:spLocks noGrp="1"/>
          </p:cNvSpPr>
          <p:nvPr>
            <p:ph type="ftr" sz="quarter" idx="11"/>
          </p:nvPr>
        </p:nvSpPr>
        <p:spPr>
          <a:xfrm rot="-60000">
            <a:off x="914554" y="5829261"/>
            <a:ext cx="3522607" cy="365125"/>
          </a:xfrm>
        </p:spPr>
        <p:txBody>
          <a:bodyPr/>
          <a:lstStyle/>
          <a:p>
            <a:endParaRPr lang="en-US" dirty="0"/>
          </a:p>
        </p:txBody>
      </p:sp>
      <p:sp>
        <p:nvSpPr>
          <p:cNvPr id="7" name="Slide Number Placeholder 6"/>
          <p:cNvSpPr>
            <a:spLocks noGrp="1"/>
          </p:cNvSpPr>
          <p:nvPr>
            <p:ph type="sldNum" sz="quarter" idx="12"/>
          </p:nvPr>
        </p:nvSpPr>
        <p:spPr>
          <a:xfrm rot="60000">
            <a:off x="7557313" y="5896961"/>
            <a:ext cx="554023" cy="365125"/>
          </a:xfrm>
        </p:spPr>
        <p:txBody>
          <a:bodyPr/>
          <a:lstStyle/>
          <a:p>
            <a:fld id="{458D9C13-29E6-48E3-9978-AA243DA17F86}"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FC038B5D-1D6E-4865-81B6-CAFDC2DDA0D6}" type="datetimeFigureOut">
              <a:rPr lang="en-US" smtClean="0"/>
              <a:t>12/28/2013</a:t>
            </a:fld>
            <a:endParaRPr lang="en-US" dirty="0"/>
          </a:p>
        </p:txBody>
      </p:sp>
      <p:sp>
        <p:nvSpPr>
          <p:cNvPr id="6" name="Footer Placeholder 5"/>
          <p:cNvSpPr>
            <a:spLocks noGrp="1"/>
          </p:cNvSpPr>
          <p:nvPr>
            <p:ph type="ftr" sz="quarter" idx="11"/>
          </p:nvPr>
        </p:nvSpPr>
        <p:spPr>
          <a:xfrm rot="-60000">
            <a:off x="914569" y="5831037"/>
            <a:ext cx="3319043" cy="365125"/>
          </a:xfrm>
        </p:spPr>
        <p:txBody>
          <a:bodyPr/>
          <a:lstStyle/>
          <a:p>
            <a:endParaRPr lang="en-US" dirty="0"/>
          </a:p>
        </p:txBody>
      </p:sp>
      <p:sp>
        <p:nvSpPr>
          <p:cNvPr id="7" name="Slide Number Placeholder 6"/>
          <p:cNvSpPr>
            <a:spLocks noGrp="1"/>
          </p:cNvSpPr>
          <p:nvPr>
            <p:ph type="sldNum" sz="quarter" idx="12"/>
          </p:nvPr>
        </p:nvSpPr>
        <p:spPr>
          <a:xfrm rot="60000">
            <a:off x="7562089" y="5900026"/>
            <a:ext cx="554023" cy="365125"/>
          </a:xfrm>
        </p:spPr>
        <p:txBody>
          <a:bodyPr/>
          <a:lstStyle/>
          <a:p>
            <a:fld id="{458D9C13-29E6-48E3-9978-AA243DA17F86}"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50000">
              <a:srgbClr val="002448"/>
            </a:gs>
            <a:gs pos="100000">
              <a:srgbClr val="003366"/>
            </a:gs>
          </a:gsLst>
          <a:lin ang="5400000" scaled="0"/>
          <a:tileRect/>
        </a:gradFill>
        <a:effectLst/>
      </p:bgPr>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FC038B5D-1D6E-4865-81B6-CAFDC2DDA0D6}" type="datetimeFigureOut">
              <a:rPr lang="en-US" smtClean="0"/>
              <a:t>12/28/2013</a:t>
            </a:fld>
            <a:endParaRPr lang="en-US" dirty="0"/>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dirty="0"/>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458D9C13-29E6-48E3-9978-AA243DA17F86}"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600"/>
            <a:ext cx="7772400" cy="1470025"/>
          </a:xfrm>
        </p:spPr>
        <p:txBody>
          <a:bodyPr>
            <a:noAutofit/>
          </a:bodyPr>
          <a:lstStyle/>
          <a:p>
            <a:r>
              <a:rPr lang="en-US" sz="8400" b="1"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 Purified &amp; Contrite</a:t>
            </a:r>
            <a:r>
              <a:rPr lang="en-US" sz="8400" b="1"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Heart</a:t>
            </a:r>
            <a:endParaRPr lang="en-US" sz="8400" b="1"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0" y="3429000"/>
            <a:ext cx="9144000" cy="1447800"/>
          </a:xfrm>
        </p:spPr>
        <p:txBody>
          <a:bodyPr anchor="ctr">
            <a:noAutofit/>
          </a:bodyPr>
          <a:lstStyle/>
          <a:p>
            <a:r>
              <a:rPr lang="en-US" sz="5400" b="1" i="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Psalm </a:t>
            </a:r>
            <a:r>
              <a:rPr lang="en-US" sz="5400" b="1" i="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51:7-17</a:t>
            </a:r>
            <a:endParaRPr lang="en-US" sz="5400" b="1"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541845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1095023" y="1"/>
            <a:ext cx="6965245" cy="903505"/>
          </a:xfrm>
        </p:spPr>
        <p:txBody>
          <a:bodyPr>
            <a:normAutofit/>
          </a:bodyPr>
          <a:lstStyle/>
          <a:p>
            <a:r>
              <a:rPr lang="en-US" b="1"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Psalm </a:t>
            </a:r>
            <a:r>
              <a:rPr lang="en-US" b="1"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51:7-17</a:t>
            </a:r>
            <a:endParaRPr lang="en-US" b="1"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TextBox 4"/>
          <p:cNvSpPr txBox="1"/>
          <p:nvPr/>
        </p:nvSpPr>
        <p:spPr>
          <a:xfrm>
            <a:off x="152400" y="762000"/>
            <a:ext cx="8991600" cy="6093976"/>
          </a:xfrm>
          <a:prstGeom prst="rect">
            <a:avLst/>
          </a:prstGeom>
          <a:noFill/>
        </p:spPr>
        <p:txBody>
          <a:bodyPr wrap="square" rtlCol="0">
            <a:spAutoFit/>
          </a:bodyPr>
          <a:lstStyle/>
          <a:p>
            <a:r>
              <a:rPr lang="en-US" sz="3000" b="1" baseline="30000"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7</a:t>
            </a:r>
            <a:r>
              <a:rPr lang="en-US" sz="3000" dirty="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0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 Purge </a:t>
            </a:r>
            <a:r>
              <a:rPr lang="en-US" sz="3000" dirty="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me with hyssop, and I shall be </a:t>
            </a:r>
            <a:r>
              <a:rPr lang="en-US" sz="30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clean;</a:t>
            </a:r>
            <a:endParaRPr lang="en-US" sz="3000" dirty="0">
              <a:solidFill>
                <a:srgbClr val="FFFFFF"/>
              </a:solidFill>
              <a:effectLst>
                <a:outerShdw blurRad="38100" dist="38100" dir="2700000" algn="tl">
                  <a:srgbClr val="000000">
                    <a:alpha val="43137"/>
                  </a:srgbClr>
                </a:outerShdw>
              </a:effectLst>
              <a:latin typeface="Times New Roman" pitchFamily="18" charset="0"/>
              <a:cs typeface="Times New Roman" pitchFamily="18" charset="0"/>
            </a:endParaRPr>
          </a:p>
          <a:p>
            <a:r>
              <a:rPr lang="en-US" sz="30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0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Wash </a:t>
            </a:r>
            <a:r>
              <a:rPr lang="en-US" sz="3000" dirty="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me, and I shall be whiter than snow.</a:t>
            </a:r>
            <a:r>
              <a:rPr lang="en-US" sz="30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
            </a:r>
            <a:br>
              <a:rPr lang="en-US" sz="30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br>
            <a:r>
              <a:rPr lang="en-US" sz="3000" b="1" baseline="300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8</a:t>
            </a:r>
            <a:r>
              <a:rPr lang="en-US" sz="3000" dirty="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0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 Make </a:t>
            </a:r>
            <a:r>
              <a:rPr lang="en-US" sz="3000" dirty="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me hear joy and </a:t>
            </a:r>
            <a:r>
              <a:rPr lang="en-US" sz="30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gladness,</a:t>
            </a:r>
            <a:endParaRPr lang="en-US" sz="3000" dirty="0">
              <a:solidFill>
                <a:srgbClr val="FFFFFF"/>
              </a:solidFill>
              <a:effectLst>
                <a:outerShdw blurRad="38100" dist="38100" dir="2700000" algn="tl">
                  <a:srgbClr val="000000">
                    <a:alpha val="43137"/>
                  </a:srgbClr>
                </a:outerShdw>
              </a:effectLst>
              <a:latin typeface="Times New Roman" pitchFamily="18" charset="0"/>
              <a:cs typeface="Times New Roman" pitchFamily="18" charset="0"/>
            </a:endParaRPr>
          </a:p>
          <a:p>
            <a:r>
              <a:rPr lang="en-US" sz="30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0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That</a:t>
            </a:r>
            <a:r>
              <a:rPr lang="en-US" sz="3000" dirty="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 the bones You have broken may rejoice.</a:t>
            </a:r>
            <a:r>
              <a:rPr lang="en-US" sz="30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
            </a:r>
            <a:br>
              <a:rPr lang="en-US" sz="30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br>
            <a:r>
              <a:rPr lang="en-US" sz="3000" b="1" baseline="300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9</a:t>
            </a:r>
            <a:r>
              <a:rPr lang="en-US" sz="3000" dirty="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0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 Hide </a:t>
            </a:r>
            <a:r>
              <a:rPr lang="en-US" sz="3000" dirty="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Your face from my </a:t>
            </a:r>
            <a:r>
              <a:rPr lang="en-US" sz="30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sins,</a:t>
            </a:r>
            <a:endParaRPr lang="en-US" sz="3000" dirty="0">
              <a:solidFill>
                <a:srgbClr val="FFFFFF"/>
              </a:solidFill>
              <a:effectLst>
                <a:outerShdw blurRad="38100" dist="38100" dir="2700000" algn="tl">
                  <a:srgbClr val="000000">
                    <a:alpha val="43137"/>
                  </a:srgbClr>
                </a:outerShdw>
              </a:effectLst>
              <a:latin typeface="Times New Roman" pitchFamily="18" charset="0"/>
              <a:cs typeface="Times New Roman" pitchFamily="18" charset="0"/>
            </a:endParaRPr>
          </a:p>
          <a:p>
            <a:r>
              <a:rPr lang="en-US" sz="30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0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And </a:t>
            </a:r>
            <a:r>
              <a:rPr lang="en-US" sz="3000" dirty="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blot out all my iniquities. </a:t>
            </a:r>
            <a:r>
              <a:rPr lang="en-US" sz="30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
            </a:r>
            <a:br>
              <a:rPr lang="en-US" sz="30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br>
            <a:r>
              <a:rPr lang="en-US" sz="3000" b="1" baseline="300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10</a:t>
            </a:r>
            <a:r>
              <a:rPr lang="en-US" sz="3000" dirty="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 Create in me a clean heart, O </a:t>
            </a:r>
            <a:r>
              <a:rPr lang="en-US" sz="30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God,</a:t>
            </a:r>
            <a:endParaRPr lang="en-US" sz="3000" dirty="0">
              <a:solidFill>
                <a:srgbClr val="FFFFFF"/>
              </a:solidFill>
              <a:effectLst>
                <a:outerShdw blurRad="38100" dist="38100" dir="2700000" algn="tl">
                  <a:srgbClr val="000000">
                    <a:alpha val="43137"/>
                  </a:srgbClr>
                </a:outerShdw>
              </a:effectLst>
              <a:latin typeface="Times New Roman" pitchFamily="18" charset="0"/>
              <a:cs typeface="Times New Roman" pitchFamily="18" charset="0"/>
            </a:endParaRPr>
          </a:p>
          <a:p>
            <a:r>
              <a:rPr lang="en-US" sz="30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0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And </a:t>
            </a:r>
            <a:r>
              <a:rPr lang="en-US" sz="3000" dirty="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renew a steadfast spirit within </a:t>
            </a:r>
            <a:r>
              <a:rPr lang="en-US" sz="30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me…</a:t>
            </a:r>
          </a:p>
          <a:p>
            <a:r>
              <a:rPr lang="en-US" sz="3000" b="1" baseline="30000" dirty="0">
                <a:solidFill>
                  <a:srgbClr val="FFFF00"/>
                </a:solidFill>
                <a:latin typeface="Times New Roman" panose="02020603050405020304" pitchFamily="18" charset="0"/>
                <a:cs typeface="Times New Roman" panose="02020603050405020304" pitchFamily="18" charset="0"/>
              </a:rPr>
              <a:t>16</a:t>
            </a:r>
            <a:r>
              <a:rPr lang="en-US" sz="3000" b="1" baseline="30000" dirty="0">
                <a:solidFill>
                  <a:srgbClr val="FFFFFF"/>
                </a:solidFill>
                <a:latin typeface="Times New Roman" panose="02020603050405020304" pitchFamily="18" charset="0"/>
                <a:cs typeface="Times New Roman" panose="02020603050405020304" pitchFamily="18" charset="0"/>
              </a:rPr>
              <a:t> </a:t>
            </a:r>
            <a:r>
              <a:rPr lang="en-US" sz="3000" b="1" baseline="30000" dirty="0" smtClean="0">
                <a:solidFill>
                  <a:srgbClr val="FFFFFF"/>
                </a:solidFill>
                <a:latin typeface="Times New Roman" panose="02020603050405020304" pitchFamily="18" charset="0"/>
                <a:cs typeface="Times New Roman" panose="02020603050405020304" pitchFamily="18" charset="0"/>
              </a:rPr>
              <a:t> </a:t>
            </a:r>
            <a:r>
              <a:rPr lang="en-US" sz="3000" dirty="0" smtClean="0">
                <a:solidFill>
                  <a:srgbClr val="FFFFFF"/>
                </a:solidFill>
                <a:latin typeface="Times New Roman" panose="02020603050405020304" pitchFamily="18" charset="0"/>
                <a:cs typeface="Times New Roman" panose="02020603050405020304" pitchFamily="18" charset="0"/>
              </a:rPr>
              <a:t>For </a:t>
            </a:r>
            <a:r>
              <a:rPr lang="en-US" sz="3000" dirty="0">
                <a:solidFill>
                  <a:srgbClr val="FFFFFF"/>
                </a:solidFill>
                <a:latin typeface="Times New Roman" panose="02020603050405020304" pitchFamily="18" charset="0"/>
                <a:cs typeface="Times New Roman" panose="02020603050405020304" pitchFamily="18" charset="0"/>
              </a:rPr>
              <a:t>You do not desire sacrifice, or else I would give it;</a:t>
            </a:r>
            <a:r>
              <a:rPr lang="en-US" sz="3000" dirty="0">
                <a:solidFill>
                  <a:srgbClr val="FFFFFF"/>
                </a:solidFill>
                <a:latin typeface="Times New Roman" panose="02020603050405020304" pitchFamily="18" charset="0"/>
                <a:cs typeface="Times New Roman" panose="02020603050405020304" pitchFamily="18" charset="0"/>
              </a:rPr>
              <a:t/>
            </a:r>
            <a:br>
              <a:rPr lang="en-US" sz="3000" dirty="0">
                <a:solidFill>
                  <a:srgbClr val="FFFFFF"/>
                </a:solidFill>
                <a:latin typeface="Times New Roman" panose="02020603050405020304" pitchFamily="18" charset="0"/>
                <a:cs typeface="Times New Roman" panose="02020603050405020304" pitchFamily="18" charset="0"/>
              </a:rPr>
            </a:br>
            <a:r>
              <a:rPr lang="en-US" sz="3000" dirty="0" smtClean="0">
                <a:solidFill>
                  <a:srgbClr val="FFFFFF"/>
                </a:solidFill>
                <a:latin typeface="Times New Roman" panose="02020603050405020304" pitchFamily="18" charset="0"/>
                <a:cs typeface="Times New Roman" panose="02020603050405020304" pitchFamily="18" charset="0"/>
              </a:rPr>
              <a:t>	You </a:t>
            </a:r>
            <a:r>
              <a:rPr lang="en-US" sz="3000" dirty="0">
                <a:solidFill>
                  <a:srgbClr val="FFFFFF"/>
                </a:solidFill>
                <a:latin typeface="Times New Roman" panose="02020603050405020304" pitchFamily="18" charset="0"/>
                <a:cs typeface="Times New Roman" panose="02020603050405020304" pitchFamily="18" charset="0"/>
              </a:rPr>
              <a:t>do not delight in burnt offering.</a:t>
            </a:r>
            <a:r>
              <a:rPr lang="en-US" sz="3000" dirty="0">
                <a:solidFill>
                  <a:srgbClr val="FFFFFF"/>
                </a:solidFill>
                <a:latin typeface="Times New Roman" panose="02020603050405020304" pitchFamily="18" charset="0"/>
                <a:cs typeface="Times New Roman" panose="02020603050405020304" pitchFamily="18" charset="0"/>
              </a:rPr>
              <a:t/>
            </a:r>
            <a:br>
              <a:rPr lang="en-US" sz="3000" dirty="0">
                <a:solidFill>
                  <a:srgbClr val="FFFFFF"/>
                </a:solidFill>
                <a:latin typeface="Times New Roman" panose="02020603050405020304" pitchFamily="18" charset="0"/>
                <a:cs typeface="Times New Roman" panose="02020603050405020304" pitchFamily="18" charset="0"/>
              </a:rPr>
            </a:br>
            <a:r>
              <a:rPr lang="en-US" sz="3000" b="1" baseline="30000" dirty="0">
                <a:solidFill>
                  <a:srgbClr val="FFFF00"/>
                </a:solidFill>
                <a:latin typeface="Times New Roman" panose="02020603050405020304" pitchFamily="18" charset="0"/>
                <a:cs typeface="Times New Roman" panose="02020603050405020304" pitchFamily="18" charset="0"/>
              </a:rPr>
              <a:t>17</a:t>
            </a:r>
            <a:r>
              <a:rPr lang="en-US" sz="3000" b="1" baseline="30000" dirty="0">
                <a:solidFill>
                  <a:srgbClr val="FFFFFF"/>
                </a:solidFill>
                <a:latin typeface="Times New Roman" panose="02020603050405020304" pitchFamily="18" charset="0"/>
                <a:cs typeface="Times New Roman" panose="02020603050405020304" pitchFamily="18" charset="0"/>
              </a:rPr>
              <a:t> </a:t>
            </a:r>
            <a:r>
              <a:rPr lang="en-US" sz="3000" dirty="0">
                <a:solidFill>
                  <a:srgbClr val="FFFFFF"/>
                </a:solidFill>
                <a:latin typeface="Times New Roman" panose="02020603050405020304" pitchFamily="18" charset="0"/>
                <a:cs typeface="Times New Roman" panose="02020603050405020304" pitchFamily="18" charset="0"/>
              </a:rPr>
              <a:t>The sacrifices of God are a broken </a:t>
            </a:r>
            <a:r>
              <a:rPr lang="en-US" sz="3000" dirty="0" smtClean="0">
                <a:solidFill>
                  <a:srgbClr val="FFFFFF"/>
                </a:solidFill>
                <a:latin typeface="Times New Roman" panose="02020603050405020304" pitchFamily="18" charset="0"/>
                <a:cs typeface="Times New Roman" panose="02020603050405020304" pitchFamily="18" charset="0"/>
              </a:rPr>
              <a:t>spirit,</a:t>
            </a:r>
          </a:p>
          <a:p>
            <a:r>
              <a:rPr lang="en-US" sz="3000" dirty="0">
                <a:solidFill>
                  <a:srgbClr val="FFFFFF"/>
                </a:solidFill>
                <a:latin typeface="Times New Roman" panose="02020603050405020304" pitchFamily="18" charset="0"/>
                <a:cs typeface="Times New Roman" panose="02020603050405020304" pitchFamily="18" charset="0"/>
              </a:rPr>
              <a:t>	</a:t>
            </a:r>
            <a:r>
              <a:rPr lang="en-US" sz="3000" dirty="0" smtClean="0">
                <a:solidFill>
                  <a:srgbClr val="FFFFFF"/>
                </a:solidFill>
                <a:latin typeface="Times New Roman" panose="02020603050405020304" pitchFamily="18" charset="0"/>
                <a:cs typeface="Times New Roman" panose="02020603050405020304" pitchFamily="18" charset="0"/>
              </a:rPr>
              <a:t>A </a:t>
            </a:r>
            <a:r>
              <a:rPr lang="en-US" sz="3000" dirty="0">
                <a:solidFill>
                  <a:srgbClr val="FFFFFF"/>
                </a:solidFill>
                <a:latin typeface="Times New Roman" panose="02020603050405020304" pitchFamily="18" charset="0"/>
                <a:cs typeface="Times New Roman" panose="02020603050405020304" pitchFamily="18" charset="0"/>
              </a:rPr>
              <a:t>broken and a contrite </a:t>
            </a:r>
            <a:r>
              <a:rPr lang="en-US" sz="3000" dirty="0" smtClean="0">
                <a:solidFill>
                  <a:srgbClr val="FFFFFF"/>
                </a:solidFill>
                <a:latin typeface="Times New Roman" panose="02020603050405020304" pitchFamily="18" charset="0"/>
                <a:cs typeface="Times New Roman" panose="02020603050405020304" pitchFamily="18" charset="0"/>
              </a:rPr>
              <a:t>heart –</a:t>
            </a:r>
            <a:r>
              <a:rPr lang="en-US" sz="3000" dirty="0">
                <a:solidFill>
                  <a:srgbClr val="FFFFFF"/>
                </a:solidFill>
                <a:latin typeface="Times New Roman" panose="02020603050405020304" pitchFamily="18" charset="0"/>
                <a:cs typeface="Times New Roman" panose="02020603050405020304" pitchFamily="18" charset="0"/>
              </a:rPr>
              <a:t/>
            </a:r>
            <a:br>
              <a:rPr lang="en-US" sz="3000" dirty="0">
                <a:solidFill>
                  <a:srgbClr val="FFFFFF"/>
                </a:solidFill>
                <a:latin typeface="Times New Roman" panose="02020603050405020304" pitchFamily="18" charset="0"/>
                <a:cs typeface="Times New Roman" panose="02020603050405020304" pitchFamily="18" charset="0"/>
              </a:rPr>
            </a:br>
            <a:r>
              <a:rPr lang="en-US" sz="3000" dirty="0" smtClean="0">
                <a:solidFill>
                  <a:srgbClr val="FFFFFF"/>
                </a:solidFill>
                <a:latin typeface="Times New Roman" panose="02020603050405020304" pitchFamily="18" charset="0"/>
                <a:cs typeface="Times New Roman" panose="02020603050405020304" pitchFamily="18" charset="0"/>
              </a:rPr>
              <a:t>	These</a:t>
            </a:r>
            <a:r>
              <a:rPr lang="en-US" sz="3000" dirty="0">
                <a:solidFill>
                  <a:srgbClr val="FFFFFF"/>
                </a:solidFill>
                <a:latin typeface="Times New Roman" panose="02020603050405020304" pitchFamily="18" charset="0"/>
                <a:cs typeface="Times New Roman" panose="02020603050405020304" pitchFamily="18" charset="0"/>
              </a:rPr>
              <a:t>, O God, You will not despise.</a:t>
            </a:r>
            <a:endParaRPr lang="en-US" sz="3000" dirty="0">
              <a:solidFill>
                <a:srgbClr val="FFFFFF"/>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1180113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0" y="152400"/>
            <a:ext cx="9144000" cy="1143000"/>
          </a:xfrm>
        </p:spPr>
        <p:txBody>
          <a:bodyPr>
            <a:normAutofit/>
          </a:bodyPr>
          <a:lstStyle/>
          <a:p>
            <a:r>
              <a:rPr lang="en-US" sz="48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Recognize &amp; Acknowledge Sin</a:t>
            </a:r>
            <a:endParaRPr lang="en-US" sz="4800" b="1"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Content Placeholder 3"/>
          <p:cNvSpPr>
            <a:spLocks noGrp="1"/>
          </p:cNvSpPr>
          <p:nvPr>
            <p:ph idx="1"/>
          </p:nvPr>
        </p:nvSpPr>
        <p:spPr>
          <a:xfrm>
            <a:off x="0" y="1295400"/>
            <a:ext cx="9144000" cy="5562600"/>
          </a:xfrm>
        </p:spPr>
        <p:txBody>
          <a:bodyPr>
            <a:normAutofit fontScale="92500"/>
          </a:bodyPr>
          <a:lstStyle/>
          <a:p>
            <a:pPr>
              <a:spcBef>
                <a:spcPts val="800"/>
              </a:spcBef>
              <a:buClr>
                <a:srgbClr val="FFFF00"/>
              </a:buClr>
              <a:buFont typeface="Arial" pitchFamily="34" charset="0"/>
              <a:buChar char="•"/>
            </a:pPr>
            <a:r>
              <a:rPr lang="en-US" sz="3500" dirty="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F</a:t>
            </a:r>
            <a:r>
              <a:rPr lang="en-US" sz="35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ailure </a:t>
            </a:r>
            <a:r>
              <a:rPr lang="en-US" sz="35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to properly understand true guilt of sin </a:t>
            </a:r>
            <a:r>
              <a:rPr lang="en-US" sz="35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in one’s life assures condemnation of God</a:t>
            </a:r>
            <a:endParaRPr lang="en-US" sz="35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endParaRPr>
          </a:p>
          <a:p>
            <a:pPr lvl="1">
              <a:spcBef>
                <a:spcPts val="800"/>
              </a:spcBef>
              <a:buClr>
                <a:srgbClr val="00B0F0"/>
              </a:buClr>
              <a:buFont typeface="Wingdings" pitchFamily="2" charset="2"/>
              <a:buChar char="§"/>
            </a:pPr>
            <a:r>
              <a:rPr lang="en-US" sz="3000" b="1" i="1" dirty="0" smtClean="0">
                <a:solidFill>
                  <a:srgbClr val="FFFF66"/>
                </a:solidFill>
                <a:effectLst>
                  <a:outerShdw blurRad="38100" dist="38100" dir="2700000" algn="tl">
                    <a:srgbClr val="000000">
                      <a:alpha val="43137"/>
                    </a:srgbClr>
                  </a:outerShdw>
                </a:effectLst>
                <a:latin typeface="Times New Roman" pitchFamily="18" charset="0"/>
                <a:cs typeface="Times New Roman" pitchFamily="18" charset="0"/>
              </a:rPr>
              <a:t>Rev</a:t>
            </a:r>
            <a:r>
              <a:rPr lang="en-US" sz="3000" b="1" i="1" dirty="0" smtClean="0">
                <a:solidFill>
                  <a:srgbClr val="FFFF66"/>
                </a:solidFill>
                <a:effectLst>
                  <a:outerShdw blurRad="38100" dist="38100" dir="2700000" algn="tl">
                    <a:srgbClr val="000000">
                      <a:alpha val="43137"/>
                    </a:srgbClr>
                  </a:outerShdw>
                </a:effectLst>
                <a:latin typeface="Times New Roman" pitchFamily="18" charset="0"/>
                <a:cs typeface="Times New Roman" pitchFamily="18" charset="0"/>
              </a:rPr>
              <a:t>. 3:15-18</a:t>
            </a:r>
            <a:r>
              <a:rPr lang="en-US" sz="30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0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Laodicea was oblivious to their sinful state</a:t>
            </a:r>
            <a:endParaRPr lang="en-US" sz="30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endParaRPr>
          </a:p>
          <a:p>
            <a:pPr lvl="1">
              <a:spcBef>
                <a:spcPts val="800"/>
              </a:spcBef>
              <a:buClr>
                <a:srgbClr val="00B0F0"/>
              </a:buClr>
              <a:buFont typeface="Wingdings" pitchFamily="2" charset="2"/>
              <a:buChar char="§"/>
            </a:pPr>
            <a:r>
              <a:rPr lang="en-US" sz="3000" b="1" i="1" dirty="0" smtClean="0">
                <a:solidFill>
                  <a:srgbClr val="FFFF66"/>
                </a:solidFill>
                <a:effectLst>
                  <a:outerShdw blurRad="38100" dist="38100" dir="2700000" algn="tl">
                    <a:srgbClr val="000000">
                      <a:alpha val="43137"/>
                    </a:srgbClr>
                  </a:outerShdw>
                </a:effectLst>
                <a:latin typeface="Times New Roman" pitchFamily="18" charset="0"/>
                <a:cs typeface="Times New Roman" pitchFamily="18" charset="0"/>
              </a:rPr>
              <a:t>Jer</a:t>
            </a:r>
            <a:r>
              <a:rPr lang="en-US" sz="3000" b="1" i="1" dirty="0" smtClean="0">
                <a:solidFill>
                  <a:srgbClr val="FFFF66"/>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000" b="1" i="1" dirty="0" smtClean="0">
                <a:solidFill>
                  <a:srgbClr val="FFFF66"/>
                </a:solidFill>
                <a:effectLst>
                  <a:outerShdw blurRad="38100" dist="38100" dir="2700000" algn="tl">
                    <a:srgbClr val="000000">
                      <a:alpha val="43137"/>
                    </a:srgbClr>
                  </a:outerShdw>
                </a:effectLst>
                <a:latin typeface="Times New Roman" pitchFamily="18" charset="0"/>
                <a:cs typeface="Times New Roman" pitchFamily="18" charset="0"/>
              </a:rPr>
              <a:t>6</a:t>
            </a:r>
            <a:r>
              <a:rPr lang="en-US" sz="3000" b="1" i="1" dirty="0" smtClean="0">
                <a:solidFill>
                  <a:srgbClr val="FFFF66"/>
                </a:solidFill>
                <a:effectLst>
                  <a:outerShdw blurRad="38100" dist="38100" dir="2700000" algn="tl">
                    <a:srgbClr val="000000">
                      <a:alpha val="43137"/>
                    </a:srgbClr>
                  </a:outerShdw>
                </a:effectLst>
                <a:latin typeface="Times New Roman" pitchFamily="18" charset="0"/>
                <a:cs typeface="Times New Roman" pitchFamily="18" charset="0"/>
              </a:rPr>
              <a:t>:14-15</a:t>
            </a:r>
            <a:r>
              <a:rPr lang="en-US" sz="3000" dirty="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0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0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Thought they had peace &amp; no shame in sin</a:t>
            </a:r>
            <a:endParaRPr lang="en-US" sz="30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endParaRPr>
          </a:p>
          <a:p>
            <a:pPr lvl="1">
              <a:spcBef>
                <a:spcPts val="800"/>
              </a:spcBef>
              <a:buClr>
                <a:srgbClr val="00B0F0"/>
              </a:buClr>
              <a:buFont typeface="Wingdings" pitchFamily="2" charset="2"/>
              <a:buChar char="§"/>
            </a:pPr>
            <a:r>
              <a:rPr lang="en-US" sz="3000" b="1" i="1" dirty="0" smtClean="0">
                <a:solidFill>
                  <a:srgbClr val="FFFF66"/>
                </a:solidFill>
                <a:effectLst>
                  <a:outerShdw blurRad="38100" dist="38100" dir="2700000" algn="tl">
                    <a:srgbClr val="000000">
                      <a:alpha val="43137"/>
                    </a:srgbClr>
                  </a:outerShdw>
                </a:effectLst>
                <a:latin typeface="Times New Roman" pitchFamily="18" charset="0"/>
                <a:cs typeface="Times New Roman" pitchFamily="18" charset="0"/>
              </a:rPr>
              <a:t>Isa</a:t>
            </a:r>
            <a:r>
              <a:rPr lang="en-US" sz="3000" b="1" i="1" dirty="0" smtClean="0">
                <a:solidFill>
                  <a:srgbClr val="FFFF66"/>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000" b="1" i="1" dirty="0" smtClean="0">
                <a:solidFill>
                  <a:srgbClr val="FFFF66"/>
                </a:solidFill>
                <a:effectLst>
                  <a:outerShdw blurRad="38100" dist="38100" dir="2700000" algn="tl">
                    <a:srgbClr val="000000">
                      <a:alpha val="43137"/>
                    </a:srgbClr>
                  </a:outerShdw>
                </a:effectLst>
                <a:latin typeface="Times New Roman" pitchFamily="18" charset="0"/>
                <a:cs typeface="Times New Roman" pitchFamily="18" charset="0"/>
              </a:rPr>
              <a:t>5</a:t>
            </a:r>
            <a:r>
              <a:rPr lang="en-US" sz="3000" b="1" i="1" dirty="0" smtClean="0">
                <a:solidFill>
                  <a:srgbClr val="FFFF66"/>
                </a:solidFill>
                <a:effectLst>
                  <a:outerShdw blurRad="38100" dist="38100" dir="2700000" algn="tl">
                    <a:srgbClr val="000000">
                      <a:alpha val="43137"/>
                    </a:srgbClr>
                  </a:outerShdw>
                </a:effectLst>
                <a:latin typeface="Times New Roman" pitchFamily="18" charset="0"/>
                <a:cs typeface="Times New Roman" pitchFamily="18" charset="0"/>
              </a:rPr>
              <a:t>:20</a:t>
            </a:r>
            <a:r>
              <a:rPr lang="en-US" sz="3000" dirty="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0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      Woe to those who call evil good &amp; go</a:t>
            </a:r>
            <a:r>
              <a:rPr lang="en-US" sz="30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od evil</a:t>
            </a:r>
            <a:endParaRPr lang="en-US" sz="30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endParaRPr>
          </a:p>
          <a:p>
            <a:pPr>
              <a:spcBef>
                <a:spcPts val="800"/>
              </a:spcBef>
              <a:buClr>
                <a:srgbClr val="FFFF00"/>
              </a:buClr>
              <a:buFont typeface="Arial" pitchFamily="34" charset="0"/>
              <a:buChar char="•"/>
            </a:pPr>
            <a:r>
              <a:rPr lang="en-US" sz="35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Recognition without acknowledgement will not do</a:t>
            </a:r>
          </a:p>
          <a:p>
            <a:pPr lvl="1">
              <a:spcBef>
                <a:spcPts val="800"/>
              </a:spcBef>
              <a:buClr>
                <a:srgbClr val="00B0F0"/>
              </a:buClr>
              <a:buFont typeface="Wingdings" pitchFamily="2" charset="2"/>
              <a:buChar char="§"/>
            </a:pPr>
            <a:r>
              <a:rPr lang="en-US" sz="3000" b="1" i="1" dirty="0" smtClean="0">
                <a:solidFill>
                  <a:srgbClr val="FFFF66"/>
                </a:solidFill>
                <a:effectLst>
                  <a:outerShdw blurRad="38100" dist="38100" dir="2700000" algn="tl">
                    <a:srgbClr val="000000">
                      <a:alpha val="43137"/>
                    </a:srgbClr>
                  </a:outerShdw>
                </a:effectLst>
                <a:latin typeface="Times New Roman" pitchFamily="18" charset="0"/>
                <a:cs typeface="Times New Roman" pitchFamily="18" charset="0"/>
              </a:rPr>
              <a:t>2 Sam. 12:1-13</a:t>
            </a:r>
            <a:r>
              <a:rPr lang="en-US" sz="30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 Nathan tells story &amp; reveals David’s sin</a:t>
            </a:r>
          </a:p>
          <a:p>
            <a:pPr lvl="1">
              <a:spcBef>
                <a:spcPts val="800"/>
              </a:spcBef>
              <a:buClr>
                <a:srgbClr val="00B0F0"/>
              </a:buClr>
              <a:buFont typeface="Wingdings" pitchFamily="2" charset="2"/>
              <a:buChar char="§"/>
            </a:pPr>
            <a:r>
              <a:rPr lang="en-US" sz="3000" b="1" i="1" dirty="0" smtClean="0">
                <a:solidFill>
                  <a:srgbClr val="FFFF66"/>
                </a:solidFill>
                <a:effectLst>
                  <a:outerShdw blurRad="38100" dist="38100" dir="2700000" algn="tl">
                    <a:srgbClr val="000000">
                      <a:alpha val="43137"/>
                    </a:srgbClr>
                  </a:outerShdw>
                </a:effectLst>
                <a:latin typeface="Times New Roman" pitchFamily="18" charset="0"/>
                <a:cs typeface="Times New Roman" pitchFamily="18" charset="0"/>
              </a:rPr>
              <a:t>Psa. 32:3-5</a:t>
            </a:r>
            <a:r>
              <a:rPr lang="en-US" sz="30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0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Silence while knowing sin was futile</a:t>
            </a:r>
            <a:endParaRPr lang="en-US" sz="30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endParaRPr>
          </a:p>
          <a:p>
            <a:pPr lvl="1">
              <a:spcBef>
                <a:spcPts val="800"/>
              </a:spcBef>
              <a:buClr>
                <a:srgbClr val="00B0F0"/>
              </a:buClr>
              <a:buFont typeface="Wingdings" pitchFamily="2" charset="2"/>
              <a:buChar char="§"/>
            </a:pPr>
            <a:r>
              <a:rPr lang="en-US" sz="3000" b="1" i="1" dirty="0" smtClean="0">
                <a:solidFill>
                  <a:srgbClr val="FFFF66"/>
                </a:solidFill>
                <a:effectLst>
                  <a:outerShdw blurRad="38100" dist="38100" dir="2700000" algn="tl">
                    <a:srgbClr val="000000">
                      <a:alpha val="43137"/>
                    </a:srgbClr>
                  </a:outerShdw>
                </a:effectLst>
                <a:latin typeface="Times New Roman" pitchFamily="18" charset="0"/>
                <a:cs typeface="Times New Roman" pitchFamily="18" charset="0"/>
              </a:rPr>
              <a:t>Prov. 28:13</a:t>
            </a:r>
            <a:r>
              <a:rPr lang="en-US" sz="30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	Not cover, but confess &amp; forsake sins</a:t>
            </a:r>
          </a:p>
          <a:p>
            <a:pPr>
              <a:spcBef>
                <a:spcPts val="800"/>
              </a:spcBef>
              <a:buClr>
                <a:srgbClr val="FFFF00"/>
              </a:buClr>
              <a:buFont typeface="Arial" pitchFamily="34" charset="0"/>
              <a:buChar char="•"/>
            </a:pPr>
            <a:r>
              <a:rPr lang="en-US" sz="35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Forgiveness conditioned upon it (</a:t>
            </a:r>
            <a:r>
              <a:rPr lang="en-US" sz="3500" b="1" i="1" dirty="0" smtClean="0">
                <a:solidFill>
                  <a:srgbClr val="FFFF66"/>
                </a:solidFill>
                <a:effectLst>
                  <a:outerShdw blurRad="38100" dist="38100" dir="2700000" algn="tl">
                    <a:srgbClr val="000000">
                      <a:alpha val="43137"/>
                    </a:srgbClr>
                  </a:outerShdw>
                </a:effectLst>
                <a:latin typeface="Times New Roman" pitchFamily="18" charset="0"/>
                <a:cs typeface="Times New Roman" pitchFamily="18" charset="0"/>
              </a:rPr>
              <a:t>1 Jn. 1:9</a:t>
            </a:r>
            <a:r>
              <a:rPr lang="en-US" sz="35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a:t>
            </a:r>
          </a:p>
          <a:p>
            <a:pPr>
              <a:buClr>
                <a:srgbClr val="FFFF00"/>
              </a:buClr>
            </a:pPr>
            <a:endParaRPr lang="en-US" dirty="0">
              <a:solidFill>
                <a:srgbClr val="FFFF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30301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500" fill="hold"/>
                                        <p:tgtEl>
                                          <p:spTgt spid="4">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6" fill="hold" grpId="0" nodeType="clickEffect">
                                  <p:stCondLst>
                                    <p:cond delay="0"/>
                                  </p:stCondLst>
                                  <p:childTnLst>
                                    <p:set>
                                      <p:cBhvr>
                                        <p:cTn id="54" dur="1" fill="hold">
                                          <p:stCondLst>
                                            <p:cond delay="0"/>
                                          </p:stCondLst>
                                        </p:cTn>
                                        <p:tgtEl>
                                          <p:spTgt spid="4">
                                            <p:txEl>
                                              <p:pRg st="8" end="8"/>
                                            </p:txEl>
                                          </p:spTgt>
                                        </p:tgtEl>
                                        <p:attrNameLst>
                                          <p:attrName>style.visibility</p:attrName>
                                        </p:attrNameLst>
                                      </p:cBhvr>
                                      <p:to>
                                        <p:strVal val="visible"/>
                                      </p:to>
                                    </p:set>
                                    <p:anim calcmode="lin" valueType="num">
                                      <p:cBhvr additive="base">
                                        <p:cTn id="55" dur="500" fill="hold"/>
                                        <p:tgtEl>
                                          <p:spTgt spid="4">
                                            <p:txEl>
                                              <p:pRg st="8" end="8"/>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143000"/>
          </a:xfrm>
        </p:spPr>
        <p:txBody>
          <a:bodyPr>
            <a:normAutofit/>
          </a:bodyPr>
          <a:lstStyle/>
          <a:p>
            <a:r>
              <a:rPr lang="en-US" sz="48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Contrition Truly </a:t>
            </a:r>
            <a:r>
              <a:rPr lang="en-US" sz="48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&amp; Fully </a:t>
            </a:r>
            <a:r>
              <a:rPr lang="en-US" sz="48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Repents</a:t>
            </a:r>
            <a:endParaRPr lang="en-US" sz="4800" b="1"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Content Placeholder 3"/>
          <p:cNvSpPr>
            <a:spLocks noGrp="1"/>
          </p:cNvSpPr>
          <p:nvPr>
            <p:ph idx="1"/>
          </p:nvPr>
        </p:nvSpPr>
        <p:spPr>
          <a:xfrm>
            <a:off x="76200" y="990600"/>
            <a:ext cx="8991600" cy="5867400"/>
          </a:xfrm>
        </p:spPr>
        <p:txBody>
          <a:bodyPr>
            <a:noAutofit/>
          </a:bodyPr>
          <a:lstStyle/>
          <a:p>
            <a:pPr>
              <a:lnSpc>
                <a:spcPct val="93000"/>
              </a:lnSpc>
              <a:spcBef>
                <a:spcPts val="0"/>
              </a:spcBef>
              <a:spcAft>
                <a:spcPts val="600"/>
              </a:spcAft>
              <a:buClr>
                <a:srgbClr val="FFFF00"/>
              </a:buClr>
              <a:buFont typeface="Arial" pitchFamily="34" charset="0"/>
              <a:buChar char="•"/>
            </a:pPr>
            <a:r>
              <a:rPr lang="en-US" sz="32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Picture of repentance seen in prodigal (</a:t>
            </a:r>
            <a:r>
              <a:rPr lang="en-US" sz="3200" b="1" i="1" dirty="0" err="1" smtClean="0">
                <a:solidFill>
                  <a:srgbClr val="FFFF66"/>
                </a:solidFill>
                <a:effectLst>
                  <a:outerShdw blurRad="38100" dist="38100" dir="2700000" algn="tl">
                    <a:srgbClr val="000000">
                      <a:alpha val="43137"/>
                    </a:srgbClr>
                  </a:outerShdw>
                </a:effectLst>
                <a:latin typeface="Times New Roman" pitchFamily="18" charset="0"/>
                <a:cs typeface="Times New Roman" pitchFamily="18" charset="0"/>
              </a:rPr>
              <a:t>Lk</a:t>
            </a:r>
            <a:r>
              <a:rPr lang="en-US" sz="3200" b="1" i="1" dirty="0" smtClean="0">
                <a:solidFill>
                  <a:srgbClr val="FFFF66"/>
                </a:solidFill>
                <a:effectLst>
                  <a:outerShdw blurRad="38100" dist="38100" dir="2700000" algn="tl">
                    <a:srgbClr val="000000">
                      <a:alpha val="43137"/>
                    </a:srgbClr>
                  </a:outerShdw>
                </a:effectLst>
                <a:latin typeface="Times New Roman" pitchFamily="18" charset="0"/>
                <a:cs typeface="Times New Roman" pitchFamily="18" charset="0"/>
              </a:rPr>
              <a:t>. 15:17</a:t>
            </a:r>
            <a:r>
              <a:rPr lang="en-US" sz="32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a:t>
            </a:r>
          </a:p>
          <a:p>
            <a:pPr lvl="1">
              <a:lnSpc>
                <a:spcPct val="93000"/>
              </a:lnSpc>
              <a:spcBef>
                <a:spcPts val="0"/>
              </a:spcBef>
              <a:spcAft>
                <a:spcPts val="600"/>
              </a:spcAft>
              <a:buClr>
                <a:srgbClr val="00B0F0"/>
              </a:buClr>
              <a:buFont typeface="Wingdings" pitchFamily="2" charset="2"/>
              <a:buChar char="§"/>
            </a:pPr>
            <a:r>
              <a:rPr lang="en-US" sz="2800" b="1" i="1" dirty="0" smtClean="0">
                <a:solidFill>
                  <a:srgbClr val="FFFF66"/>
                </a:solidFill>
                <a:effectLst>
                  <a:outerShdw blurRad="38100" dist="38100" dir="2700000" algn="tl">
                    <a:srgbClr val="000000">
                      <a:alpha val="43137"/>
                    </a:srgbClr>
                  </a:outerShdw>
                </a:effectLst>
                <a:latin typeface="Times New Roman" pitchFamily="18" charset="0"/>
                <a:cs typeface="Times New Roman" pitchFamily="18" charset="0"/>
              </a:rPr>
              <a:t>Matt. 21:28-32</a:t>
            </a:r>
            <a:r>
              <a:rPr lang="en-US" sz="2800" i="1" dirty="0" smtClean="0">
                <a:solidFill>
                  <a:srgbClr val="FFFF66"/>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Two sons: promising vs. repenting 	</a:t>
            </a:r>
          </a:p>
          <a:p>
            <a:pPr>
              <a:lnSpc>
                <a:spcPct val="93000"/>
              </a:lnSpc>
              <a:spcBef>
                <a:spcPts val="0"/>
              </a:spcBef>
              <a:spcAft>
                <a:spcPts val="600"/>
              </a:spcAft>
              <a:buClr>
                <a:srgbClr val="FFFF00"/>
              </a:buClr>
              <a:buFont typeface="Arial" pitchFamily="34" charset="0"/>
              <a:buChar char="•"/>
            </a:pPr>
            <a:r>
              <a:rPr lang="en-US" sz="32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Nature true &amp; full repentance (</a:t>
            </a:r>
            <a:r>
              <a:rPr lang="en-US" sz="3200" b="1" i="1" dirty="0" smtClean="0">
                <a:solidFill>
                  <a:srgbClr val="FFFF66"/>
                </a:solidFill>
                <a:effectLst>
                  <a:outerShdw blurRad="38100" dist="38100" dir="2700000" algn="tl">
                    <a:srgbClr val="000000">
                      <a:alpha val="43137"/>
                    </a:srgbClr>
                  </a:outerShdw>
                </a:effectLst>
                <a:latin typeface="Times New Roman" pitchFamily="18" charset="0"/>
                <a:cs typeface="Times New Roman" pitchFamily="18" charset="0"/>
              </a:rPr>
              <a:t>2 Cor. 7:10-11</a:t>
            </a:r>
            <a:r>
              <a:rPr lang="en-US" sz="32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a:t>
            </a:r>
          </a:p>
          <a:p>
            <a:pPr lvl="1">
              <a:lnSpc>
                <a:spcPct val="93000"/>
              </a:lnSpc>
              <a:spcBef>
                <a:spcPts val="0"/>
              </a:spcBef>
              <a:spcAft>
                <a:spcPts val="600"/>
              </a:spcAft>
              <a:buClr>
                <a:srgbClr val="00B0F0"/>
              </a:buClr>
              <a:buSzPct val="70000"/>
              <a:buFont typeface="Wingdings" pitchFamily="2" charset="2"/>
              <a:buChar char="Ø"/>
            </a:pPr>
            <a:r>
              <a:rPr lang="en-US" sz="2800" b="1" i="1" dirty="0" smtClean="0">
                <a:solidFill>
                  <a:srgbClr val="FFC000"/>
                </a:solidFill>
                <a:latin typeface="Times New Roman" pitchFamily="18" charset="0"/>
                <a:cs typeface="Times New Roman" pitchFamily="18" charset="0"/>
              </a:rPr>
              <a:t>Godly sorrow</a:t>
            </a:r>
            <a:r>
              <a:rPr lang="en-US" sz="2800" dirty="0" smtClean="0">
                <a:solidFill>
                  <a:srgbClr val="FFC000"/>
                </a:solidFill>
                <a:latin typeface="Times New Roman" pitchFamily="18" charset="0"/>
                <a:cs typeface="Times New Roman" pitchFamily="18" charset="0"/>
              </a:rPr>
              <a:t> </a:t>
            </a:r>
            <a:r>
              <a:rPr lang="en-US" sz="2800" u="sng" dirty="0" smtClean="0">
                <a:solidFill>
                  <a:srgbClr val="FFC000"/>
                </a:solidFill>
                <a:latin typeface="Times New Roman" pitchFamily="18" charset="0"/>
                <a:cs typeface="Times New Roman" pitchFamily="18" charset="0"/>
              </a:rPr>
              <a:t>precedes</a:t>
            </a:r>
            <a:r>
              <a:rPr lang="en-US" sz="2800" dirty="0" smtClean="0">
                <a:solidFill>
                  <a:srgbClr val="FFC000"/>
                </a:solidFill>
                <a:latin typeface="Times New Roman" pitchFamily="18" charset="0"/>
                <a:cs typeface="Times New Roman" pitchFamily="18" charset="0"/>
              </a:rPr>
              <a:t> repentance (</a:t>
            </a:r>
            <a:r>
              <a:rPr lang="en-US" sz="2800" dirty="0" smtClean="0">
                <a:solidFill>
                  <a:srgbClr val="FFD347"/>
                </a:solidFill>
                <a:latin typeface="Times New Roman" pitchFamily="18" charset="0"/>
                <a:cs typeface="Times New Roman" pitchFamily="18" charset="0"/>
              </a:rPr>
              <a:t>recognition of sin</a:t>
            </a:r>
            <a:r>
              <a:rPr lang="en-US" sz="2800" dirty="0" smtClean="0">
                <a:solidFill>
                  <a:srgbClr val="FFC000"/>
                </a:solidFill>
                <a:latin typeface="Times New Roman" pitchFamily="18" charset="0"/>
                <a:cs typeface="Times New Roman" pitchFamily="18" charset="0"/>
              </a:rPr>
              <a:t>)</a:t>
            </a:r>
          </a:p>
          <a:p>
            <a:pPr lvl="1">
              <a:lnSpc>
                <a:spcPct val="93000"/>
              </a:lnSpc>
              <a:spcBef>
                <a:spcPts val="0"/>
              </a:spcBef>
              <a:spcAft>
                <a:spcPts val="600"/>
              </a:spcAft>
              <a:buClr>
                <a:srgbClr val="00B0F0"/>
              </a:buClr>
              <a:buSzPct val="70000"/>
              <a:buFont typeface="Wingdings" pitchFamily="2" charset="2"/>
              <a:buChar char="Ø"/>
            </a:pPr>
            <a:r>
              <a:rPr lang="en-US" sz="2800" dirty="0" smtClean="0">
                <a:solidFill>
                  <a:srgbClr val="FFC000"/>
                </a:solidFill>
                <a:latin typeface="Times New Roman" pitchFamily="18" charset="0"/>
                <a:cs typeface="Times New Roman" pitchFamily="18" charset="0"/>
              </a:rPr>
              <a:t>Causes </a:t>
            </a:r>
            <a:r>
              <a:rPr lang="en-US" sz="2800" b="1" i="1" dirty="0" smtClean="0">
                <a:solidFill>
                  <a:srgbClr val="FFC000"/>
                </a:solidFill>
                <a:latin typeface="Times New Roman" pitchFamily="18" charset="0"/>
                <a:cs typeface="Times New Roman" pitchFamily="18" charset="0"/>
              </a:rPr>
              <a:t>“earnest care”</a:t>
            </a:r>
            <a:endParaRPr lang="en-US" sz="2800" dirty="0" smtClean="0">
              <a:solidFill>
                <a:srgbClr val="FFC000"/>
              </a:solidFill>
              <a:latin typeface="Times New Roman" pitchFamily="18" charset="0"/>
              <a:cs typeface="Times New Roman" pitchFamily="18" charset="0"/>
            </a:endParaRPr>
          </a:p>
          <a:p>
            <a:pPr lvl="1">
              <a:lnSpc>
                <a:spcPct val="93000"/>
              </a:lnSpc>
              <a:spcBef>
                <a:spcPts val="0"/>
              </a:spcBef>
              <a:spcAft>
                <a:spcPts val="600"/>
              </a:spcAft>
              <a:buClr>
                <a:srgbClr val="00B0F0"/>
              </a:buClr>
              <a:buSzPct val="70000"/>
              <a:buFont typeface="Wingdings" pitchFamily="2" charset="2"/>
              <a:buChar char="Ø"/>
            </a:pPr>
            <a:r>
              <a:rPr lang="en-US" sz="2800" dirty="0" smtClean="0">
                <a:solidFill>
                  <a:srgbClr val="FFC000"/>
                </a:solidFill>
                <a:latin typeface="Times New Roman" pitchFamily="18" charset="0"/>
                <a:cs typeface="Times New Roman" pitchFamily="18" charset="0"/>
              </a:rPr>
              <a:t>Causes </a:t>
            </a:r>
            <a:r>
              <a:rPr lang="en-US" sz="2800" b="1" i="1" dirty="0" smtClean="0">
                <a:solidFill>
                  <a:srgbClr val="FFC000"/>
                </a:solidFill>
                <a:latin typeface="Times New Roman" pitchFamily="18" charset="0"/>
                <a:cs typeface="Times New Roman" pitchFamily="18" charset="0"/>
              </a:rPr>
              <a:t>“clearing”</a:t>
            </a:r>
            <a:endParaRPr lang="en-US" sz="2800" dirty="0" smtClean="0">
              <a:solidFill>
                <a:srgbClr val="FFC000"/>
              </a:solidFill>
              <a:latin typeface="Times New Roman" pitchFamily="18" charset="0"/>
              <a:cs typeface="Times New Roman" pitchFamily="18" charset="0"/>
            </a:endParaRPr>
          </a:p>
          <a:p>
            <a:pPr lvl="1">
              <a:lnSpc>
                <a:spcPct val="93000"/>
              </a:lnSpc>
              <a:spcBef>
                <a:spcPts val="0"/>
              </a:spcBef>
              <a:spcAft>
                <a:spcPts val="600"/>
              </a:spcAft>
              <a:buClr>
                <a:srgbClr val="00B0F0"/>
              </a:buClr>
              <a:buSzPct val="70000"/>
              <a:buFont typeface="Wingdings" pitchFamily="2" charset="2"/>
              <a:buChar char="Ø"/>
            </a:pPr>
            <a:r>
              <a:rPr lang="en-US" sz="2800" dirty="0" smtClean="0">
                <a:solidFill>
                  <a:srgbClr val="FFC000"/>
                </a:solidFill>
                <a:latin typeface="Times New Roman" pitchFamily="18" charset="0"/>
                <a:cs typeface="Times New Roman" pitchFamily="18" charset="0"/>
              </a:rPr>
              <a:t>Causes </a:t>
            </a:r>
            <a:r>
              <a:rPr lang="en-US" sz="2800" b="1" i="1" dirty="0" smtClean="0">
                <a:solidFill>
                  <a:srgbClr val="FFC000"/>
                </a:solidFill>
                <a:latin typeface="Times New Roman" pitchFamily="18" charset="0"/>
                <a:cs typeface="Times New Roman" pitchFamily="18" charset="0"/>
              </a:rPr>
              <a:t>“indignation”</a:t>
            </a:r>
            <a:endParaRPr lang="en-US" sz="2800" dirty="0" smtClean="0">
              <a:solidFill>
                <a:srgbClr val="FFC000"/>
              </a:solidFill>
              <a:latin typeface="Times New Roman" pitchFamily="18" charset="0"/>
              <a:cs typeface="Times New Roman" pitchFamily="18" charset="0"/>
            </a:endParaRPr>
          </a:p>
          <a:p>
            <a:pPr lvl="1">
              <a:lnSpc>
                <a:spcPct val="93000"/>
              </a:lnSpc>
              <a:spcBef>
                <a:spcPts val="0"/>
              </a:spcBef>
              <a:spcAft>
                <a:spcPts val="600"/>
              </a:spcAft>
              <a:buClr>
                <a:srgbClr val="00B0F0"/>
              </a:buClr>
              <a:buSzPct val="70000"/>
              <a:buFont typeface="Wingdings" pitchFamily="2" charset="2"/>
              <a:buChar char="Ø"/>
            </a:pPr>
            <a:r>
              <a:rPr lang="en-US" sz="2800" dirty="0" smtClean="0">
                <a:solidFill>
                  <a:srgbClr val="FFC000"/>
                </a:solidFill>
                <a:latin typeface="Times New Roman" pitchFamily="18" charset="0"/>
                <a:cs typeface="Times New Roman" pitchFamily="18" charset="0"/>
              </a:rPr>
              <a:t>Causes </a:t>
            </a:r>
            <a:r>
              <a:rPr lang="en-US" sz="2800" b="1" i="1" dirty="0" smtClean="0">
                <a:solidFill>
                  <a:srgbClr val="FFC000"/>
                </a:solidFill>
                <a:latin typeface="Times New Roman" pitchFamily="18" charset="0"/>
                <a:cs typeface="Times New Roman" pitchFamily="18" charset="0"/>
              </a:rPr>
              <a:t>“fear”</a:t>
            </a:r>
          </a:p>
          <a:p>
            <a:pPr lvl="1">
              <a:lnSpc>
                <a:spcPct val="93000"/>
              </a:lnSpc>
              <a:spcBef>
                <a:spcPts val="0"/>
              </a:spcBef>
              <a:spcAft>
                <a:spcPts val="600"/>
              </a:spcAft>
              <a:buClr>
                <a:srgbClr val="00B0F0"/>
              </a:buClr>
              <a:buSzPct val="70000"/>
              <a:buFont typeface="Wingdings" pitchFamily="2" charset="2"/>
              <a:buChar char="Ø"/>
            </a:pPr>
            <a:r>
              <a:rPr lang="en-US" sz="2800" dirty="0" smtClean="0">
                <a:solidFill>
                  <a:srgbClr val="FFC000"/>
                </a:solidFill>
                <a:latin typeface="Times New Roman" pitchFamily="18" charset="0"/>
                <a:cs typeface="Times New Roman" pitchFamily="18" charset="0"/>
              </a:rPr>
              <a:t>Causes </a:t>
            </a:r>
            <a:r>
              <a:rPr lang="en-US" sz="2800" b="1" i="1" dirty="0" smtClean="0">
                <a:solidFill>
                  <a:srgbClr val="FFC000"/>
                </a:solidFill>
                <a:latin typeface="Times New Roman" pitchFamily="18" charset="0"/>
                <a:cs typeface="Times New Roman" pitchFamily="18" charset="0"/>
              </a:rPr>
              <a:t>“longing”</a:t>
            </a:r>
            <a:endParaRPr lang="en-US" sz="2800" dirty="0" smtClean="0">
              <a:solidFill>
                <a:srgbClr val="FFC000"/>
              </a:solidFill>
              <a:latin typeface="Times New Roman" pitchFamily="18" charset="0"/>
              <a:cs typeface="Times New Roman" pitchFamily="18" charset="0"/>
            </a:endParaRPr>
          </a:p>
          <a:p>
            <a:pPr lvl="1">
              <a:lnSpc>
                <a:spcPct val="93000"/>
              </a:lnSpc>
              <a:spcBef>
                <a:spcPts val="0"/>
              </a:spcBef>
              <a:spcAft>
                <a:spcPts val="600"/>
              </a:spcAft>
              <a:buClr>
                <a:srgbClr val="00B0F0"/>
              </a:buClr>
              <a:buSzPct val="70000"/>
              <a:buFont typeface="Wingdings" pitchFamily="2" charset="2"/>
              <a:buChar char="Ø"/>
            </a:pPr>
            <a:r>
              <a:rPr lang="en-US" sz="2800" dirty="0" smtClean="0">
                <a:solidFill>
                  <a:srgbClr val="FFC000"/>
                </a:solidFill>
                <a:latin typeface="Times New Roman" pitchFamily="18" charset="0"/>
                <a:cs typeface="Times New Roman" pitchFamily="18" charset="0"/>
              </a:rPr>
              <a:t>Causes </a:t>
            </a:r>
            <a:r>
              <a:rPr lang="en-US" sz="2800" b="1" i="1" dirty="0" smtClean="0">
                <a:solidFill>
                  <a:srgbClr val="FFC000"/>
                </a:solidFill>
                <a:latin typeface="Times New Roman" pitchFamily="18" charset="0"/>
                <a:cs typeface="Times New Roman" pitchFamily="18" charset="0"/>
              </a:rPr>
              <a:t>“zeal”</a:t>
            </a:r>
          </a:p>
          <a:p>
            <a:pPr lvl="1">
              <a:lnSpc>
                <a:spcPct val="93000"/>
              </a:lnSpc>
              <a:spcBef>
                <a:spcPts val="0"/>
              </a:spcBef>
              <a:spcAft>
                <a:spcPts val="600"/>
              </a:spcAft>
              <a:buClr>
                <a:srgbClr val="00B0F0"/>
              </a:buClr>
              <a:buSzPct val="70000"/>
              <a:buFont typeface="Wingdings" pitchFamily="2" charset="2"/>
              <a:buChar char="Ø"/>
            </a:pPr>
            <a:r>
              <a:rPr lang="en-US" sz="2800" dirty="0" smtClean="0">
                <a:solidFill>
                  <a:srgbClr val="FFC000"/>
                </a:solidFill>
                <a:latin typeface="Times New Roman" pitchFamily="18" charset="0"/>
                <a:cs typeface="Times New Roman" pitchFamily="18" charset="0"/>
              </a:rPr>
              <a:t>Causes </a:t>
            </a:r>
            <a:r>
              <a:rPr lang="en-US" sz="2800" b="1" i="1" dirty="0" smtClean="0">
                <a:solidFill>
                  <a:srgbClr val="FFC000"/>
                </a:solidFill>
                <a:latin typeface="Times New Roman" pitchFamily="18" charset="0"/>
                <a:cs typeface="Times New Roman" pitchFamily="18" charset="0"/>
              </a:rPr>
              <a:t>“avenging”</a:t>
            </a:r>
            <a:endParaRPr lang="en-US" sz="2800" dirty="0" smtClean="0">
              <a:solidFill>
                <a:srgbClr val="FFC000"/>
              </a:solidFill>
              <a:effectLst>
                <a:outerShdw blurRad="38100" dist="38100" dir="2700000" algn="tl">
                  <a:srgbClr val="000000">
                    <a:alpha val="43137"/>
                  </a:srgbClr>
                </a:outerShdw>
              </a:effectLst>
              <a:latin typeface="Times New Roman" pitchFamily="18" charset="0"/>
              <a:cs typeface="Times New Roman" pitchFamily="18" charset="0"/>
            </a:endParaRPr>
          </a:p>
          <a:p>
            <a:pPr>
              <a:lnSpc>
                <a:spcPct val="93000"/>
              </a:lnSpc>
              <a:spcBef>
                <a:spcPts val="0"/>
              </a:spcBef>
              <a:spcAft>
                <a:spcPts val="600"/>
              </a:spcAft>
              <a:buClr>
                <a:srgbClr val="FFFF00"/>
              </a:buClr>
              <a:buFont typeface="Arial" pitchFamily="34" charset="0"/>
              <a:buChar char="•"/>
            </a:pPr>
            <a:r>
              <a:rPr lang="en-US" sz="32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If these are not seen in totality, </a:t>
            </a:r>
            <a:r>
              <a:rPr lang="en-US" sz="32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repentance is </a:t>
            </a:r>
            <a:r>
              <a:rPr lang="en-US" sz="32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not full</a:t>
            </a:r>
          </a:p>
        </p:txBody>
      </p:sp>
      <p:sp>
        <p:nvSpPr>
          <p:cNvPr id="2" name="Rectangle 1"/>
          <p:cNvSpPr/>
          <p:nvPr/>
        </p:nvSpPr>
        <p:spPr>
          <a:xfrm>
            <a:off x="4114800" y="3048000"/>
            <a:ext cx="5029200" cy="3276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6000"/>
              </a:lnSpc>
            </a:pPr>
            <a:r>
              <a:rPr lang="en-US" sz="2200" b="1" baseline="30000" dirty="0">
                <a:latin typeface="Times New Roman" pitchFamily="18" charset="0"/>
                <a:cs typeface="Times New Roman" pitchFamily="18" charset="0"/>
              </a:rPr>
              <a:t>10</a:t>
            </a:r>
            <a:r>
              <a:rPr lang="en-US" sz="2200" dirty="0">
                <a:latin typeface="Times New Roman" pitchFamily="18" charset="0"/>
                <a:cs typeface="Times New Roman" pitchFamily="18" charset="0"/>
              </a:rPr>
              <a:t> For godly sorrow </a:t>
            </a:r>
            <a:r>
              <a:rPr lang="en-US" sz="2200" dirty="0" err="1">
                <a:latin typeface="Times New Roman" pitchFamily="18" charset="0"/>
                <a:cs typeface="Times New Roman" pitchFamily="18" charset="0"/>
              </a:rPr>
              <a:t>worketh</a:t>
            </a:r>
            <a:r>
              <a:rPr lang="en-US" sz="2200" dirty="0">
                <a:latin typeface="Times New Roman" pitchFamily="18" charset="0"/>
                <a:cs typeface="Times New Roman" pitchFamily="18" charset="0"/>
              </a:rPr>
              <a:t> repentance unto salvation, a repentance which </a:t>
            </a:r>
            <a:r>
              <a:rPr lang="en-US" sz="2200" dirty="0" err="1">
                <a:latin typeface="Times New Roman" pitchFamily="18" charset="0"/>
                <a:cs typeface="Times New Roman" pitchFamily="18" charset="0"/>
              </a:rPr>
              <a:t>bringeth</a:t>
            </a:r>
            <a:r>
              <a:rPr lang="en-US" sz="2200" dirty="0">
                <a:latin typeface="Times New Roman" pitchFamily="18" charset="0"/>
                <a:cs typeface="Times New Roman" pitchFamily="18" charset="0"/>
              </a:rPr>
              <a:t> no regret: but the sorrow of the world </a:t>
            </a:r>
            <a:r>
              <a:rPr lang="en-US" sz="2200" dirty="0" err="1">
                <a:latin typeface="Times New Roman" pitchFamily="18" charset="0"/>
                <a:cs typeface="Times New Roman" pitchFamily="18" charset="0"/>
              </a:rPr>
              <a:t>worketh</a:t>
            </a:r>
            <a:r>
              <a:rPr lang="en-US" sz="2200" dirty="0">
                <a:latin typeface="Times New Roman" pitchFamily="18" charset="0"/>
                <a:cs typeface="Times New Roman" pitchFamily="18" charset="0"/>
              </a:rPr>
              <a:t> death. </a:t>
            </a:r>
            <a:r>
              <a:rPr lang="en-US" sz="2200" b="1" baseline="30000" dirty="0">
                <a:latin typeface="Times New Roman" pitchFamily="18" charset="0"/>
                <a:cs typeface="Times New Roman" pitchFamily="18" charset="0"/>
              </a:rPr>
              <a:t>11</a:t>
            </a:r>
            <a:r>
              <a:rPr lang="en-US" sz="2200" dirty="0">
                <a:latin typeface="Times New Roman" pitchFamily="18" charset="0"/>
                <a:cs typeface="Times New Roman" pitchFamily="18" charset="0"/>
              </a:rPr>
              <a:t> For behold, this selfsame thing, that ye were made sorry after a godly sort, what earnest care it wrought in you, yea what clearing of yourselves, yea what indignation, yea what fear, yea what longing, yea what zeal, yea what avenging! In everything ye approved yourselves to be pure in the matter</a:t>
            </a:r>
            <a:r>
              <a:rPr lang="en-US" sz="2200" dirty="0" smtClean="0">
                <a:latin typeface="Times New Roman" pitchFamily="18" charset="0"/>
                <a:cs typeface="Times New Roman" pitchFamily="18" charset="0"/>
              </a:rPr>
              <a:t>.</a:t>
            </a: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val="574369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 calcmode="lin" valueType="num">
                                      <p:cBhvr>
                                        <p:cTn id="15"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 calcmode="lin" valueType="num">
                                      <p:cBhvr>
                                        <p:cTn id="23"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4">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p:cTn id="31" dur="500" fill="hold"/>
                                        <p:tgtEl>
                                          <p:spTgt spid="2"/>
                                        </p:tgtEl>
                                        <p:attrNameLst>
                                          <p:attrName>ppt_w</p:attrName>
                                        </p:attrNameLst>
                                      </p:cBhvr>
                                      <p:tavLst>
                                        <p:tav tm="0">
                                          <p:val>
                                            <p:fltVal val="0"/>
                                          </p:val>
                                        </p:tav>
                                        <p:tav tm="100000">
                                          <p:val>
                                            <p:strVal val="#ppt_w"/>
                                          </p:val>
                                        </p:tav>
                                      </p:tavLst>
                                    </p:anim>
                                    <p:anim calcmode="lin" valueType="num">
                                      <p:cBhvr>
                                        <p:cTn id="32" dur="500" fill="hold"/>
                                        <p:tgtEl>
                                          <p:spTgt spid="2"/>
                                        </p:tgtEl>
                                        <p:attrNameLst>
                                          <p:attrName>ppt_h</p:attrName>
                                        </p:attrNameLst>
                                      </p:cBhvr>
                                      <p:tavLst>
                                        <p:tav tm="0">
                                          <p:val>
                                            <p:fltVal val="0"/>
                                          </p:val>
                                        </p:tav>
                                        <p:tav tm="100000">
                                          <p:val>
                                            <p:strVal val="#ppt_h"/>
                                          </p:val>
                                        </p:tav>
                                      </p:tavLst>
                                    </p:anim>
                                    <p:animEffect transition="in" filter="fade">
                                      <p:cBhvr>
                                        <p:cTn id="33" dur="500"/>
                                        <p:tgtEl>
                                          <p:spTgt spid="2"/>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grpId="0" nodeType="clickEffect">
                                  <p:stCondLst>
                                    <p:cond delay="0"/>
                                  </p:stCondLst>
                                  <p:childTnLst>
                                    <p:set>
                                      <p:cBhvr>
                                        <p:cTn id="37" dur="1" fill="hold">
                                          <p:stCondLst>
                                            <p:cond delay="0"/>
                                          </p:stCondLst>
                                        </p:cTn>
                                        <p:tgtEl>
                                          <p:spTgt spid="4">
                                            <p:txEl>
                                              <p:pRg st="3" end="3"/>
                                            </p:txEl>
                                          </p:spTgt>
                                        </p:tgtEl>
                                        <p:attrNameLst>
                                          <p:attrName>style.visibility</p:attrName>
                                        </p:attrNameLst>
                                      </p:cBhvr>
                                      <p:to>
                                        <p:strVal val="visible"/>
                                      </p:to>
                                    </p:set>
                                    <p:anim calcmode="lin" valueType="num">
                                      <p:cBhvr>
                                        <p:cTn id="38"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39" dur="1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40" dur="1000" fill="hold"/>
                                        <p:tgtEl>
                                          <p:spTgt spid="4">
                                            <p:txEl>
                                              <p:pRg st="3" end="3"/>
                                            </p:txEl>
                                          </p:spTgt>
                                        </p:tgtEl>
                                        <p:attrNameLst>
                                          <p:attrName>style.rotation</p:attrName>
                                        </p:attrNameLst>
                                      </p:cBhvr>
                                      <p:tavLst>
                                        <p:tav tm="0">
                                          <p:val>
                                            <p:fltVal val="90"/>
                                          </p:val>
                                        </p:tav>
                                        <p:tav tm="100000">
                                          <p:val>
                                            <p:fltVal val="0"/>
                                          </p:val>
                                        </p:tav>
                                      </p:tavLst>
                                    </p:anim>
                                    <p:animEffect transition="in" filter="fade">
                                      <p:cBhvr>
                                        <p:cTn id="41" dur="1000"/>
                                        <p:tgtEl>
                                          <p:spTgt spid="4">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31" presetClass="entr" presetSubtype="0" fill="hold" grpId="0" nodeType="clickEffect">
                                  <p:stCondLst>
                                    <p:cond delay="0"/>
                                  </p:stCondLst>
                                  <p:childTnLst>
                                    <p:set>
                                      <p:cBhvr>
                                        <p:cTn id="45" dur="1" fill="hold">
                                          <p:stCondLst>
                                            <p:cond delay="0"/>
                                          </p:stCondLst>
                                        </p:cTn>
                                        <p:tgtEl>
                                          <p:spTgt spid="4">
                                            <p:txEl>
                                              <p:pRg st="4" end="4"/>
                                            </p:txEl>
                                          </p:spTgt>
                                        </p:tgtEl>
                                        <p:attrNameLst>
                                          <p:attrName>style.visibility</p:attrName>
                                        </p:attrNameLst>
                                      </p:cBhvr>
                                      <p:to>
                                        <p:strVal val="visible"/>
                                      </p:to>
                                    </p:set>
                                    <p:anim calcmode="lin" valueType="num">
                                      <p:cBhvr>
                                        <p:cTn id="46" dur="1000" fill="hold"/>
                                        <p:tgtEl>
                                          <p:spTgt spid="4">
                                            <p:txEl>
                                              <p:pRg st="4" end="4"/>
                                            </p:txEl>
                                          </p:spTgt>
                                        </p:tgtEl>
                                        <p:attrNameLst>
                                          <p:attrName>ppt_w</p:attrName>
                                        </p:attrNameLst>
                                      </p:cBhvr>
                                      <p:tavLst>
                                        <p:tav tm="0">
                                          <p:val>
                                            <p:fltVal val="0"/>
                                          </p:val>
                                        </p:tav>
                                        <p:tav tm="100000">
                                          <p:val>
                                            <p:strVal val="#ppt_w"/>
                                          </p:val>
                                        </p:tav>
                                      </p:tavLst>
                                    </p:anim>
                                    <p:anim calcmode="lin" valueType="num">
                                      <p:cBhvr>
                                        <p:cTn id="47" dur="1000" fill="hold"/>
                                        <p:tgtEl>
                                          <p:spTgt spid="4">
                                            <p:txEl>
                                              <p:pRg st="4" end="4"/>
                                            </p:txEl>
                                          </p:spTgt>
                                        </p:tgtEl>
                                        <p:attrNameLst>
                                          <p:attrName>ppt_h</p:attrName>
                                        </p:attrNameLst>
                                      </p:cBhvr>
                                      <p:tavLst>
                                        <p:tav tm="0">
                                          <p:val>
                                            <p:fltVal val="0"/>
                                          </p:val>
                                        </p:tav>
                                        <p:tav tm="100000">
                                          <p:val>
                                            <p:strVal val="#ppt_h"/>
                                          </p:val>
                                        </p:tav>
                                      </p:tavLst>
                                    </p:anim>
                                    <p:anim calcmode="lin" valueType="num">
                                      <p:cBhvr>
                                        <p:cTn id="48" dur="1000" fill="hold"/>
                                        <p:tgtEl>
                                          <p:spTgt spid="4">
                                            <p:txEl>
                                              <p:pRg st="4" end="4"/>
                                            </p:txEl>
                                          </p:spTgt>
                                        </p:tgtEl>
                                        <p:attrNameLst>
                                          <p:attrName>style.rotation</p:attrName>
                                        </p:attrNameLst>
                                      </p:cBhvr>
                                      <p:tavLst>
                                        <p:tav tm="0">
                                          <p:val>
                                            <p:fltVal val="90"/>
                                          </p:val>
                                        </p:tav>
                                        <p:tav tm="100000">
                                          <p:val>
                                            <p:fltVal val="0"/>
                                          </p:val>
                                        </p:tav>
                                      </p:tavLst>
                                    </p:anim>
                                    <p:animEffect transition="in" filter="fade">
                                      <p:cBhvr>
                                        <p:cTn id="49" dur="1000"/>
                                        <p:tgtEl>
                                          <p:spTgt spid="4">
                                            <p:txEl>
                                              <p:pRg st="4" end="4"/>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31" presetClass="entr" presetSubtype="0" fill="hold" grpId="0" nodeType="clickEffect">
                                  <p:stCondLst>
                                    <p:cond delay="0"/>
                                  </p:stCondLst>
                                  <p:childTnLst>
                                    <p:set>
                                      <p:cBhvr>
                                        <p:cTn id="53" dur="1" fill="hold">
                                          <p:stCondLst>
                                            <p:cond delay="0"/>
                                          </p:stCondLst>
                                        </p:cTn>
                                        <p:tgtEl>
                                          <p:spTgt spid="4">
                                            <p:txEl>
                                              <p:pRg st="5" end="5"/>
                                            </p:txEl>
                                          </p:spTgt>
                                        </p:tgtEl>
                                        <p:attrNameLst>
                                          <p:attrName>style.visibility</p:attrName>
                                        </p:attrNameLst>
                                      </p:cBhvr>
                                      <p:to>
                                        <p:strVal val="visible"/>
                                      </p:to>
                                    </p:set>
                                    <p:anim calcmode="lin" valueType="num">
                                      <p:cBhvr>
                                        <p:cTn id="54" dur="1000" fill="hold"/>
                                        <p:tgtEl>
                                          <p:spTgt spid="4">
                                            <p:txEl>
                                              <p:pRg st="5" end="5"/>
                                            </p:txEl>
                                          </p:spTgt>
                                        </p:tgtEl>
                                        <p:attrNameLst>
                                          <p:attrName>ppt_w</p:attrName>
                                        </p:attrNameLst>
                                      </p:cBhvr>
                                      <p:tavLst>
                                        <p:tav tm="0">
                                          <p:val>
                                            <p:fltVal val="0"/>
                                          </p:val>
                                        </p:tav>
                                        <p:tav tm="100000">
                                          <p:val>
                                            <p:strVal val="#ppt_w"/>
                                          </p:val>
                                        </p:tav>
                                      </p:tavLst>
                                    </p:anim>
                                    <p:anim calcmode="lin" valueType="num">
                                      <p:cBhvr>
                                        <p:cTn id="55" dur="1000" fill="hold"/>
                                        <p:tgtEl>
                                          <p:spTgt spid="4">
                                            <p:txEl>
                                              <p:pRg st="5" end="5"/>
                                            </p:txEl>
                                          </p:spTgt>
                                        </p:tgtEl>
                                        <p:attrNameLst>
                                          <p:attrName>ppt_h</p:attrName>
                                        </p:attrNameLst>
                                      </p:cBhvr>
                                      <p:tavLst>
                                        <p:tav tm="0">
                                          <p:val>
                                            <p:fltVal val="0"/>
                                          </p:val>
                                        </p:tav>
                                        <p:tav tm="100000">
                                          <p:val>
                                            <p:strVal val="#ppt_h"/>
                                          </p:val>
                                        </p:tav>
                                      </p:tavLst>
                                    </p:anim>
                                    <p:anim calcmode="lin" valueType="num">
                                      <p:cBhvr>
                                        <p:cTn id="56" dur="1000" fill="hold"/>
                                        <p:tgtEl>
                                          <p:spTgt spid="4">
                                            <p:txEl>
                                              <p:pRg st="5" end="5"/>
                                            </p:txEl>
                                          </p:spTgt>
                                        </p:tgtEl>
                                        <p:attrNameLst>
                                          <p:attrName>style.rotation</p:attrName>
                                        </p:attrNameLst>
                                      </p:cBhvr>
                                      <p:tavLst>
                                        <p:tav tm="0">
                                          <p:val>
                                            <p:fltVal val="90"/>
                                          </p:val>
                                        </p:tav>
                                        <p:tav tm="100000">
                                          <p:val>
                                            <p:fltVal val="0"/>
                                          </p:val>
                                        </p:tav>
                                      </p:tavLst>
                                    </p:anim>
                                    <p:animEffect transition="in" filter="fade">
                                      <p:cBhvr>
                                        <p:cTn id="57" dur="1000"/>
                                        <p:tgtEl>
                                          <p:spTgt spid="4">
                                            <p:txEl>
                                              <p:pRg st="5" end="5"/>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1" presetClass="entr" presetSubtype="0" fill="hold" grpId="0" nodeType="clickEffect">
                                  <p:stCondLst>
                                    <p:cond delay="0"/>
                                  </p:stCondLst>
                                  <p:childTnLst>
                                    <p:set>
                                      <p:cBhvr>
                                        <p:cTn id="61" dur="1" fill="hold">
                                          <p:stCondLst>
                                            <p:cond delay="0"/>
                                          </p:stCondLst>
                                        </p:cTn>
                                        <p:tgtEl>
                                          <p:spTgt spid="4">
                                            <p:txEl>
                                              <p:pRg st="6" end="6"/>
                                            </p:txEl>
                                          </p:spTgt>
                                        </p:tgtEl>
                                        <p:attrNameLst>
                                          <p:attrName>style.visibility</p:attrName>
                                        </p:attrNameLst>
                                      </p:cBhvr>
                                      <p:to>
                                        <p:strVal val="visible"/>
                                      </p:to>
                                    </p:set>
                                    <p:anim calcmode="lin" valueType="num">
                                      <p:cBhvr>
                                        <p:cTn id="62" dur="1000" fill="hold"/>
                                        <p:tgtEl>
                                          <p:spTgt spid="4">
                                            <p:txEl>
                                              <p:pRg st="6" end="6"/>
                                            </p:txEl>
                                          </p:spTgt>
                                        </p:tgtEl>
                                        <p:attrNameLst>
                                          <p:attrName>ppt_w</p:attrName>
                                        </p:attrNameLst>
                                      </p:cBhvr>
                                      <p:tavLst>
                                        <p:tav tm="0">
                                          <p:val>
                                            <p:fltVal val="0"/>
                                          </p:val>
                                        </p:tav>
                                        <p:tav tm="100000">
                                          <p:val>
                                            <p:strVal val="#ppt_w"/>
                                          </p:val>
                                        </p:tav>
                                      </p:tavLst>
                                    </p:anim>
                                    <p:anim calcmode="lin" valueType="num">
                                      <p:cBhvr>
                                        <p:cTn id="63" dur="1000" fill="hold"/>
                                        <p:tgtEl>
                                          <p:spTgt spid="4">
                                            <p:txEl>
                                              <p:pRg st="6" end="6"/>
                                            </p:txEl>
                                          </p:spTgt>
                                        </p:tgtEl>
                                        <p:attrNameLst>
                                          <p:attrName>ppt_h</p:attrName>
                                        </p:attrNameLst>
                                      </p:cBhvr>
                                      <p:tavLst>
                                        <p:tav tm="0">
                                          <p:val>
                                            <p:fltVal val="0"/>
                                          </p:val>
                                        </p:tav>
                                        <p:tav tm="100000">
                                          <p:val>
                                            <p:strVal val="#ppt_h"/>
                                          </p:val>
                                        </p:tav>
                                      </p:tavLst>
                                    </p:anim>
                                    <p:anim calcmode="lin" valueType="num">
                                      <p:cBhvr>
                                        <p:cTn id="64" dur="1000" fill="hold"/>
                                        <p:tgtEl>
                                          <p:spTgt spid="4">
                                            <p:txEl>
                                              <p:pRg st="6" end="6"/>
                                            </p:txEl>
                                          </p:spTgt>
                                        </p:tgtEl>
                                        <p:attrNameLst>
                                          <p:attrName>style.rotation</p:attrName>
                                        </p:attrNameLst>
                                      </p:cBhvr>
                                      <p:tavLst>
                                        <p:tav tm="0">
                                          <p:val>
                                            <p:fltVal val="90"/>
                                          </p:val>
                                        </p:tav>
                                        <p:tav tm="100000">
                                          <p:val>
                                            <p:fltVal val="0"/>
                                          </p:val>
                                        </p:tav>
                                      </p:tavLst>
                                    </p:anim>
                                    <p:animEffect transition="in" filter="fade">
                                      <p:cBhvr>
                                        <p:cTn id="65" dur="1000"/>
                                        <p:tgtEl>
                                          <p:spTgt spid="4">
                                            <p:txEl>
                                              <p:pRg st="6" end="6"/>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31" presetClass="entr" presetSubtype="0" fill="hold" grpId="0" nodeType="clickEffect">
                                  <p:stCondLst>
                                    <p:cond delay="0"/>
                                  </p:stCondLst>
                                  <p:childTnLst>
                                    <p:set>
                                      <p:cBhvr>
                                        <p:cTn id="69" dur="1" fill="hold">
                                          <p:stCondLst>
                                            <p:cond delay="0"/>
                                          </p:stCondLst>
                                        </p:cTn>
                                        <p:tgtEl>
                                          <p:spTgt spid="4">
                                            <p:txEl>
                                              <p:pRg st="7" end="7"/>
                                            </p:txEl>
                                          </p:spTgt>
                                        </p:tgtEl>
                                        <p:attrNameLst>
                                          <p:attrName>style.visibility</p:attrName>
                                        </p:attrNameLst>
                                      </p:cBhvr>
                                      <p:to>
                                        <p:strVal val="visible"/>
                                      </p:to>
                                    </p:set>
                                    <p:anim calcmode="lin" valueType="num">
                                      <p:cBhvr>
                                        <p:cTn id="70" dur="1000" fill="hold"/>
                                        <p:tgtEl>
                                          <p:spTgt spid="4">
                                            <p:txEl>
                                              <p:pRg st="7" end="7"/>
                                            </p:txEl>
                                          </p:spTgt>
                                        </p:tgtEl>
                                        <p:attrNameLst>
                                          <p:attrName>ppt_w</p:attrName>
                                        </p:attrNameLst>
                                      </p:cBhvr>
                                      <p:tavLst>
                                        <p:tav tm="0">
                                          <p:val>
                                            <p:fltVal val="0"/>
                                          </p:val>
                                        </p:tav>
                                        <p:tav tm="100000">
                                          <p:val>
                                            <p:strVal val="#ppt_w"/>
                                          </p:val>
                                        </p:tav>
                                      </p:tavLst>
                                    </p:anim>
                                    <p:anim calcmode="lin" valueType="num">
                                      <p:cBhvr>
                                        <p:cTn id="71" dur="1000" fill="hold"/>
                                        <p:tgtEl>
                                          <p:spTgt spid="4">
                                            <p:txEl>
                                              <p:pRg st="7" end="7"/>
                                            </p:txEl>
                                          </p:spTgt>
                                        </p:tgtEl>
                                        <p:attrNameLst>
                                          <p:attrName>ppt_h</p:attrName>
                                        </p:attrNameLst>
                                      </p:cBhvr>
                                      <p:tavLst>
                                        <p:tav tm="0">
                                          <p:val>
                                            <p:fltVal val="0"/>
                                          </p:val>
                                        </p:tav>
                                        <p:tav tm="100000">
                                          <p:val>
                                            <p:strVal val="#ppt_h"/>
                                          </p:val>
                                        </p:tav>
                                      </p:tavLst>
                                    </p:anim>
                                    <p:anim calcmode="lin" valueType="num">
                                      <p:cBhvr>
                                        <p:cTn id="72" dur="1000" fill="hold"/>
                                        <p:tgtEl>
                                          <p:spTgt spid="4">
                                            <p:txEl>
                                              <p:pRg st="7" end="7"/>
                                            </p:txEl>
                                          </p:spTgt>
                                        </p:tgtEl>
                                        <p:attrNameLst>
                                          <p:attrName>style.rotation</p:attrName>
                                        </p:attrNameLst>
                                      </p:cBhvr>
                                      <p:tavLst>
                                        <p:tav tm="0">
                                          <p:val>
                                            <p:fltVal val="90"/>
                                          </p:val>
                                        </p:tav>
                                        <p:tav tm="100000">
                                          <p:val>
                                            <p:fltVal val="0"/>
                                          </p:val>
                                        </p:tav>
                                      </p:tavLst>
                                    </p:anim>
                                    <p:animEffect transition="in" filter="fade">
                                      <p:cBhvr>
                                        <p:cTn id="73" dur="1000"/>
                                        <p:tgtEl>
                                          <p:spTgt spid="4">
                                            <p:txEl>
                                              <p:pRg st="7" end="7"/>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31" presetClass="entr" presetSubtype="0" fill="hold" grpId="0" nodeType="clickEffect">
                                  <p:stCondLst>
                                    <p:cond delay="0"/>
                                  </p:stCondLst>
                                  <p:childTnLst>
                                    <p:set>
                                      <p:cBhvr>
                                        <p:cTn id="77" dur="1" fill="hold">
                                          <p:stCondLst>
                                            <p:cond delay="0"/>
                                          </p:stCondLst>
                                        </p:cTn>
                                        <p:tgtEl>
                                          <p:spTgt spid="4">
                                            <p:txEl>
                                              <p:pRg st="8" end="8"/>
                                            </p:txEl>
                                          </p:spTgt>
                                        </p:tgtEl>
                                        <p:attrNameLst>
                                          <p:attrName>style.visibility</p:attrName>
                                        </p:attrNameLst>
                                      </p:cBhvr>
                                      <p:to>
                                        <p:strVal val="visible"/>
                                      </p:to>
                                    </p:set>
                                    <p:anim calcmode="lin" valueType="num">
                                      <p:cBhvr>
                                        <p:cTn id="78" dur="1000" fill="hold"/>
                                        <p:tgtEl>
                                          <p:spTgt spid="4">
                                            <p:txEl>
                                              <p:pRg st="8" end="8"/>
                                            </p:txEl>
                                          </p:spTgt>
                                        </p:tgtEl>
                                        <p:attrNameLst>
                                          <p:attrName>ppt_w</p:attrName>
                                        </p:attrNameLst>
                                      </p:cBhvr>
                                      <p:tavLst>
                                        <p:tav tm="0">
                                          <p:val>
                                            <p:fltVal val="0"/>
                                          </p:val>
                                        </p:tav>
                                        <p:tav tm="100000">
                                          <p:val>
                                            <p:strVal val="#ppt_w"/>
                                          </p:val>
                                        </p:tav>
                                      </p:tavLst>
                                    </p:anim>
                                    <p:anim calcmode="lin" valueType="num">
                                      <p:cBhvr>
                                        <p:cTn id="79" dur="1000" fill="hold"/>
                                        <p:tgtEl>
                                          <p:spTgt spid="4">
                                            <p:txEl>
                                              <p:pRg st="8" end="8"/>
                                            </p:txEl>
                                          </p:spTgt>
                                        </p:tgtEl>
                                        <p:attrNameLst>
                                          <p:attrName>ppt_h</p:attrName>
                                        </p:attrNameLst>
                                      </p:cBhvr>
                                      <p:tavLst>
                                        <p:tav tm="0">
                                          <p:val>
                                            <p:fltVal val="0"/>
                                          </p:val>
                                        </p:tav>
                                        <p:tav tm="100000">
                                          <p:val>
                                            <p:strVal val="#ppt_h"/>
                                          </p:val>
                                        </p:tav>
                                      </p:tavLst>
                                    </p:anim>
                                    <p:anim calcmode="lin" valueType="num">
                                      <p:cBhvr>
                                        <p:cTn id="80" dur="1000" fill="hold"/>
                                        <p:tgtEl>
                                          <p:spTgt spid="4">
                                            <p:txEl>
                                              <p:pRg st="8" end="8"/>
                                            </p:txEl>
                                          </p:spTgt>
                                        </p:tgtEl>
                                        <p:attrNameLst>
                                          <p:attrName>style.rotation</p:attrName>
                                        </p:attrNameLst>
                                      </p:cBhvr>
                                      <p:tavLst>
                                        <p:tav tm="0">
                                          <p:val>
                                            <p:fltVal val="90"/>
                                          </p:val>
                                        </p:tav>
                                        <p:tav tm="100000">
                                          <p:val>
                                            <p:fltVal val="0"/>
                                          </p:val>
                                        </p:tav>
                                      </p:tavLst>
                                    </p:anim>
                                    <p:animEffect transition="in" filter="fade">
                                      <p:cBhvr>
                                        <p:cTn id="81" dur="1000"/>
                                        <p:tgtEl>
                                          <p:spTgt spid="4">
                                            <p:txEl>
                                              <p:pRg st="8" end="8"/>
                                            </p:txEl>
                                          </p:spTgt>
                                        </p:tgtEl>
                                      </p:cBhvr>
                                    </p:animEffect>
                                  </p:childTnLst>
                                </p:cTn>
                              </p:par>
                            </p:childTnLst>
                          </p:cTn>
                        </p:par>
                      </p:childTnLst>
                    </p:cTn>
                  </p:par>
                  <p:par>
                    <p:cTn id="82" fill="hold">
                      <p:stCondLst>
                        <p:cond delay="indefinite"/>
                      </p:stCondLst>
                      <p:childTnLst>
                        <p:par>
                          <p:cTn id="83" fill="hold">
                            <p:stCondLst>
                              <p:cond delay="0"/>
                            </p:stCondLst>
                            <p:childTnLst>
                              <p:par>
                                <p:cTn id="84" presetID="31" presetClass="entr" presetSubtype="0" fill="hold" grpId="0" nodeType="clickEffect">
                                  <p:stCondLst>
                                    <p:cond delay="0"/>
                                  </p:stCondLst>
                                  <p:childTnLst>
                                    <p:set>
                                      <p:cBhvr>
                                        <p:cTn id="85" dur="1" fill="hold">
                                          <p:stCondLst>
                                            <p:cond delay="0"/>
                                          </p:stCondLst>
                                        </p:cTn>
                                        <p:tgtEl>
                                          <p:spTgt spid="4">
                                            <p:txEl>
                                              <p:pRg st="9" end="9"/>
                                            </p:txEl>
                                          </p:spTgt>
                                        </p:tgtEl>
                                        <p:attrNameLst>
                                          <p:attrName>style.visibility</p:attrName>
                                        </p:attrNameLst>
                                      </p:cBhvr>
                                      <p:to>
                                        <p:strVal val="visible"/>
                                      </p:to>
                                    </p:set>
                                    <p:anim calcmode="lin" valueType="num">
                                      <p:cBhvr>
                                        <p:cTn id="86" dur="1000" fill="hold"/>
                                        <p:tgtEl>
                                          <p:spTgt spid="4">
                                            <p:txEl>
                                              <p:pRg st="9" end="9"/>
                                            </p:txEl>
                                          </p:spTgt>
                                        </p:tgtEl>
                                        <p:attrNameLst>
                                          <p:attrName>ppt_w</p:attrName>
                                        </p:attrNameLst>
                                      </p:cBhvr>
                                      <p:tavLst>
                                        <p:tav tm="0">
                                          <p:val>
                                            <p:fltVal val="0"/>
                                          </p:val>
                                        </p:tav>
                                        <p:tav tm="100000">
                                          <p:val>
                                            <p:strVal val="#ppt_w"/>
                                          </p:val>
                                        </p:tav>
                                      </p:tavLst>
                                    </p:anim>
                                    <p:anim calcmode="lin" valueType="num">
                                      <p:cBhvr>
                                        <p:cTn id="87" dur="1000" fill="hold"/>
                                        <p:tgtEl>
                                          <p:spTgt spid="4">
                                            <p:txEl>
                                              <p:pRg st="9" end="9"/>
                                            </p:txEl>
                                          </p:spTgt>
                                        </p:tgtEl>
                                        <p:attrNameLst>
                                          <p:attrName>ppt_h</p:attrName>
                                        </p:attrNameLst>
                                      </p:cBhvr>
                                      <p:tavLst>
                                        <p:tav tm="0">
                                          <p:val>
                                            <p:fltVal val="0"/>
                                          </p:val>
                                        </p:tav>
                                        <p:tav tm="100000">
                                          <p:val>
                                            <p:strVal val="#ppt_h"/>
                                          </p:val>
                                        </p:tav>
                                      </p:tavLst>
                                    </p:anim>
                                    <p:anim calcmode="lin" valueType="num">
                                      <p:cBhvr>
                                        <p:cTn id="88" dur="1000" fill="hold"/>
                                        <p:tgtEl>
                                          <p:spTgt spid="4">
                                            <p:txEl>
                                              <p:pRg st="9" end="9"/>
                                            </p:txEl>
                                          </p:spTgt>
                                        </p:tgtEl>
                                        <p:attrNameLst>
                                          <p:attrName>style.rotation</p:attrName>
                                        </p:attrNameLst>
                                      </p:cBhvr>
                                      <p:tavLst>
                                        <p:tav tm="0">
                                          <p:val>
                                            <p:fltVal val="90"/>
                                          </p:val>
                                        </p:tav>
                                        <p:tav tm="100000">
                                          <p:val>
                                            <p:fltVal val="0"/>
                                          </p:val>
                                        </p:tav>
                                      </p:tavLst>
                                    </p:anim>
                                    <p:animEffect transition="in" filter="fade">
                                      <p:cBhvr>
                                        <p:cTn id="89" dur="1000"/>
                                        <p:tgtEl>
                                          <p:spTgt spid="4">
                                            <p:txEl>
                                              <p:pRg st="9" end="9"/>
                                            </p:txEl>
                                          </p:spTgt>
                                        </p:tgtEl>
                                      </p:cBhvr>
                                    </p:animEffect>
                                  </p:childTnLst>
                                </p:cTn>
                              </p:par>
                            </p:childTnLst>
                          </p:cTn>
                        </p:par>
                      </p:childTnLst>
                    </p:cTn>
                  </p:par>
                  <p:par>
                    <p:cTn id="90" fill="hold">
                      <p:stCondLst>
                        <p:cond delay="indefinite"/>
                      </p:stCondLst>
                      <p:childTnLst>
                        <p:par>
                          <p:cTn id="91" fill="hold">
                            <p:stCondLst>
                              <p:cond delay="0"/>
                            </p:stCondLst>
                            <p:childTnLst>
                              <p:par>
                                <p:cTn id="92" presetID="31" presetClass="entr" presetSubtype="0" fill="hold" grpId="0" nodeType="clickEffect">
                                  <p:stCondLst>
                                    <p:cond delay="0"/>
                                  </p:stCondLst>
                                  <p:childTnLst>
                                    <p:set>
                                      <p:cBhvr>
                                        <p:cTn id="93" dur="1" fill="hold">
                                          <p:stCondLst>
                                            <p:cond delay="0"/>
                                          </p:stCondLst>
                                        </p:cTn>
                                        <p:tgtEl>
                                          <p:spTgt spid="4">
                                            <p:txEl>
                                              <p:pRg st="10" end="10"/>
                                            </p:txEl>
                                          </p:spTgt>
                                        </p:tgtEl>
                                        <p:attrNameLst>
                                          <p:attrName>style.visibility</p:attrName>
                                        </p:attrNameLst>
                                      </p:cBhvr>
                                      <p:to>
                                        <p:strVal val="visible"/>
                                      </p:to>
                                    </p:set>
                                    <p:anim calcmode="lin" valueType="num">
                                      <p:cBhvr>
                                        <p:cTn id="94" dur="1000" fill="hold"/>
                                        <p:tgtEl>
                                          <p:spTgt spid="4">
                                            <p:txEl>
                                              <p:pRg st="10" end="10"/>
                                            </p:txEl>
                                          </p:spTgt>
                                        </p:tgtEl>
                                        <p:attrNameLst>
                                          <p:attrName>ppt_w</p:attrName>
                                        </p:attrNameLst>
                                      </p:cBhvr>
                                      <p:tavLst>
                                        <p:tav tm="0">
                                          <p:val>
                                            <p:fltVal val="0"/>
                                          </p:val>
                                        </p:tav>
                                        <p:tav tm="100000">
                                          <p:val>
                                            <p:strVal val="#ppt_w"/>
                                          </p:val>
                                        </p:tav>
                                      </p:tavLst>
                                    </p:anim>
                                    <p:anim calcmode="lin" valueType="num">
                                      <p:cBhvr>
                                        <p:cTn id="95" dur="1000" fill="hold"/>
                                        <p:tgtEl>
                                          <p:spTgt spid="4">
                                            <p:txEl>
                                              <p:pRg st="10" end="10"/>
                                            </p:txEl>
                                          </p:spTgt>
                                        </p:tgtEl>
                                        <p:attrNameLst>
                                          <p:attrName>ppt_h</p:attrName>
                                        </p:attrNameLst>
                                      </p:cBhvr>
                                      <p:tavLst>
                                        <p:tav tm="0">
                                          <p:val>
                                            <p:fltVal val="0"/>
                                          </p:val>
                                        </p:tav>
                                        <p:tav tm="100000">
                                          <p:val>
                                            <p:strVal val="#ppt_h"/>
                                          </p:val>
                                        </p:tav>
                                      </p:tavLst>
                                    </p:anim>
                                    <p:anim calcmode="lin" valueType="num">
                                      <p:cBhvr>
                                        <p:cTn id="96" dur="1000" fill="hold"/>
                                        <p:tgtEl>
                                          <p:spTgt spid="4">
                                            <p:txEl>
                                              <p:pRg st="10" end="10"/>
                                            </p:txEl>
                                          </p:spTgt>
                                        </p:tgtEl>
                                        <p:attrNameLst>
                                          <p:attrName>style.rotation</p:attrName>
                                        </p:attrNameLst>
                                      </p:cBhvr>
                                      <p:tavLst>
                                        <p:tav tm="0">
                                          <p:val>
                                            <p:fltVal val="90"/>
                                          </p:val>
                                        </p:tav>
                                        <p:tav tm="100000">
                                          <p:val>
                                            <p:fltVal val="0"/>
                                          </p:val>
                                        </p:tav>
                                      </p:tavLst>
                                    </p:anim>
                                    <p:animEffect transition="in" filter="fade">
                                      <p:cBhvr>
                                        <p:cTn id="97" dur="1000"/>
                                        <p:tgtEl>
                                          <p:spTgt spid="4">
                                            <p:txEl>
                                              <p:pRg st="10" end="10"/>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31" presetClass="entr" presetSubtype="0" fill="hold" grpId="0" nodeType="clickEffect">
                                  <p:stCondLst>
                                    <p:cond delay="0"/>
                                  </p:stCondLst>
                                  <p:childTnLst>
                                    <p:set>
                                      <p:cBhvr>
                                        <p:cTn id="101" dur="1" fill="hold">
                                          <p:stCondLst>
                                            <p:cond delay="0"/>
                                          </p:stCondLst>
                                        </p:cTn>
                                        <p:tgtEl>
                                          <p:spTgt spid="4">
                                            <p:txEl>
                                              <p:pRg st="11" end="11"/>
                                            </p:txEl>
                                          </p:spTgt>
                                        </p:tgtEl>
                                        <p:attrNameLst>
                                          <p:attrName>style.visibility</p:attrName>
                                        </p:attrNameLst>
                                      </p:cBhvr>
                                      <p:to>
                                        <p:strVal val="visible"/>
                                      </p:to>
                                    </p:set>
                                    <p:anim calcmode="lin" valueType="num">
                                      <p:cBhvr>
                                        <p:cTn id="102" dur="1000" fill="hold"/>
                                        <p:tgtEl>
                                          <p:spTgt spid="4">
                                            <p:txEl>
                                              <p:pRg st="11" end="11"/>
                                            </p:txEl>
                                          </p:spTgt>
                                        </p:tgtEl>
                                        <p:attrNameLst>
                                          <p:attrName>ppt_w</p:attrName>
                                        </p:attrNameLst>
                                      </p:cBhvr>
                                      <p:tavLst>
                                        <p:tav tm="0">
                                          <p:val>
                                            <p:fltVal val="0"/>
                                          </p:val>
                                        </p:tav>
                                        <p:tav tm="100000">
                                          <p:val>
                                            <p:strVal val="#ppt_w"/>
                                          </p:val>
                                        </p:tav>
                                      </p:tavLst>
                                    </p:anim>
                                    <p:anim calcmode="lin" valueType="num">
                                      <p:cBhvr>
                                        <p:cTn id="103" dur="1000" fill="hold"/>
                                        <p:tgtEl>
                                          <p:spTgt spid="4">
                                            <p:txEl>
                                              <p:pRg st="11" end="11"/>
                                            </p:txEl>
                                          </p:spTgt>
                                        </p:tgtEl>
                                        <p:attrNameLst>
                                          <p:attrName>ppt_h</p:attrName>
                                        </p:attrNameLst>
                                      </p:cBhvr>
                                      <p:tavLst>
                                        <p:tav tm="0">
                                          <p:val>
                                            <p:fltVal val="0"/>
                                          </p:val>
                                        </p:tav>
                                        <p:tav tm="100000">
                                          <p:val>
                                            <p:strVal val="#ppt_h"/>
                                          </p:val>
                                        </p:tav>
                                      </p:tavLst>
                                    </p:anim>
                                    <p:anim calcmode="lin" valueType="num">
                                      <p:cBhvr>
                                        <p:cTn id="104" dur="1000" fill="hold"/>
                                        <p:tgtEl>
                                          <p:spTgt spid="4">
                                            <p:txEl>
                                              <p:pRg st="11" end="11"/>
                                            </p:txEl>
                                          </p:spTgt>
                                        </p:tgtEl>
                                        <p:attrNameLst>
                                          <p:attrName>style.rotation</p:attrName>
                                        </p:attrNameLst>
                                      </p:cBhvr>
                                      <p:tavLst>
                                        <p:tav tm="0">
                                          <p:val>
                                            <p:fltVal val="90"/>
                                          </p:val>
                                        </p:tav>
                                        <p:tav tm="100000">
                                          <p:val>
                                            <p:fltVal val="0"/>
                                          </p:val>
                                        </p:tav>
                                      </p:tavLst>
                                    </p:anim>
                                    <p:animEffect transition="in" filter="fade">
                                      <p:cBhvr>
                                        <p:cTn id="105" dur="10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1143000"/>
          </a:xfrm>
        </p:spPr>
        <p:txBody>
          <a:bodyPr>
            <a:normAutofit/>
          </a:bodyPr>
          <a:lstStyle/>
          <a:p>
            <a:r>
              <a:rPr lang="en-US" sz="48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Purify</a:t>
            </a:r>
            <a:r>
              <a:rPr lang="en-US" sz="48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8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Heart by God’s Word</a:t>
            </a:r>
            <a:endParaRPr lang="en-US" sz="4800" b="1"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Content Placeholder 3"/>
          <p:cNvSpPr>
            <a:spLocks noGrp="1"/>
          </p:cNvSpPr>
          <p:nvPr>
            <p:ph idx="1"/>
          </p:nvPr>
        </p:nvSpPr>
        <p:spPr>
          <a:xfrm>
            <a:off x="0" y="1295400"/>
            <a:ext cx="9144000" cy="5562600"/>
          </a:xfrm>
        </p:spPr>
        <p:txBody>
          <a:bodyPr>
            <a:noAutofit/>
          </a:bodyPr>
          <a:lstStyle/>
          <a:p>
            <a:pPr>
              <a:lnSpc>
                <a:spcPct val="93000"/>
              </a:lnSpc>
              <a:spcBef>
                <a:spcPts val="0"/>
              </a:spcBef>
              <a:spcAft>
                <a:spcPts val="600"/>
              </a:spcAft>
              <a:buClr>
                <a:srgbClr val="FFFF00"/>
              </a:buClr>
              <a:buFont typeface="Arial" pitchFamily="34" charset="0"/>
              <a:buChar char="•"/>
            </a:pPr>
            <a:r>
              <a:rPr lang="en-US" sz="32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O.T. presented word as protection from sin</a:t>
            </a:r>
          </a:p>
          <a:p>
            <a:pPr lvl="1">
              <a:lnSpc>
                <a:spcPct val="93000"/>
              </a:lnSpc>
              <a:spcBef>
                <a:spcPts val="0"/>
              </a:spcBef>
              <a:spcAft>
                <a:spcPts val="600"/>
              </a:spcAft>
              <a:buClr>
                <a:srgbClr val="00B0F0"/>
              </a:buClr>
              <a:buFont typeface="Wingdings" pitchFamily="2" charset="2"/>
              <a:buChar char="§"/>
            </a:pPr>
            <a:r>
              <a:rPr lang="en-US" sz="2800" b="1" i="1" dirty="0" smtClean="0">
                <a:solidFill>
                  <a:srgbClr val="FFFF66"/>
                </a:solidFill>
                <a:effectLst>
                  <a:outerShdw blurRad="38100" dist="38100" dir="2700000" algn="tl">
                    <a:srgbClr val="000000">
                      <a:alpha val="43137"/>
                    </a:srgbClr>
                  </a:outerShdw>
                </a:effectLst>
                <a:latin typeface="Times New Roman" pitchFamily="18" charset="0"/>
                <a:cs typeface="Times New Roman" pitchFamily="18" charset="0"/>
              </a:rPr>
              <a:t>Psa. 119:9-11</a:t>
            </a:r>
            <a:r>
              <a:rPr lang="en-US" sz="2800" dirty="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 Word hidden in heart to avoid sin</a:t>
            </a:r>
          </a:p>
          <a:p>
            <a:pPr lvl="1">
              <a:lnSpc>
                <a:spcPct val="93000"/>
              </a:lnSpc>
              <a:spcBef>
                <a:spcPts val="0"/>
              </a:spcBef>
              <a:spcAft>
                <a:spcPts val="600"/>
              </a:spcAft>
              <a:buClr>
                <a:srgbClr val="00B0F0"/>
              </a:buClr>
              <a:buFont typeface="Wingdings" pitchFamily="2" charset="2"/>
              <a:buChar char="§"/>
            </a:pPr>
            <a:r>
              <a:rPr lang="en-US" sz="2800" b="1" i="1" dirty="0" smtClean="0">
                <a:solidFill>
                  <a:srgbClr val="FFFF66"/>
                </a:solidFill>
                <a:effectLst>
                  <a:outerShdw blurRad="38100" dist="38100" dir="2700000" algn="tl">
                    <a:srgbClr val="000000">
                      <a:alpha val="43137"/>
                    </a:srgbClr>
                  </a:outerShdw>
                </a:effectLst>
                <a:latin typeface="Times New Roman" pitchFamily="18" charset="0"/>
                <a:cs typeface="Times New Roman" pitchFamily="18" charset="0"/>
              </a:rPr>
              <a:t>Deut. 11:18f </a:t>
            </a:r>
            <a:r>
              <a:rPr lang="en-US" sz="28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(see also </a:t>
            </a:r>
            <a:r>
              <a:rPr lang="en-US" sz="2800" b="1" i="1" dirty="0" smtClean="0">
                <a:solidFill>
                  <a:srgbClr val="FFFF66"/>
                </a:solidFill>
                <a:effectLst>
                  <a:outerShdw blurRad="38100" dist="38100" dir="2700000" algn="tl">
                    <a:srgbClr val="000000">
                      <a:alpha val="43137"/>
                    </a:srgbClr>
                  </a:outerShdw>
                </a:effectLst>
                <a:latin typeface="Times New Roman" pitchFamily="18" charset="0"/>
                <a:cs typeface="Times New Roman" pitchFamily="18" charset="0"/>
              </a:rPr>
              <a:t>Deut. 6:6f</a:t>
            </a:r>
            <a:r>
              <a:rPr lang="en-US" sz="28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 – Instructed to make word part of daily life</a:t>
            </a:r>
          </a:p>
          <a:p>
            <a:pPr>
              <a:lnSpc>
                <a:spcPct val="93000"/>
              </a:lnSpc>
              <a:spcBef>
                <a:spcPts val="0"/>
              </a:spcBef>
              <a:spcAft>
                <a:spcPts val="600"/>
              </a:spcAft>
              <a:buClr>
                <a:srgbClr val="FFFF00"/>
              </a:buClr>
              <a:buFont typeface="Arial" pitchFamily="34" charset="0"/>
              <a:buChar char="•"/>
            </a:pPr>
            <a:r>
              <a:rPr lang="en-US" sz="32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Principle presented in </a:t>
            </a:r>
            <a:r>
              <a:rPr lang="en-US" sz="3200" b="1" i="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Ephesians 4:17-24</a:t>
            </a:r>
          </a:p>
          <a:p>
            <a:pPr>
              <a:lnSpc>
                <a:spcPct val="93000"/>
              </a:lnSpc>
              <a:spcBef>
                <a:spcPts val="0"/>
              </a:spcBef>
              <a:spcAft>
                <a:spcPts val="600"/>
              </a:spcAft>
              <a:buClr>
                <a:srgbClr val="FFFF00"/>
              </a:buClr>
              <a:buFont typeface="Arial" pitchFamily="34" charset="0"/>
              <a:buChar char="•"/>
            </a:pPr>
            <a:r>
              <a:rPr lang="en-US" sz="32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God’s word has the power to </a:t>
            </a:r>
            <a:r>
              <a:rPr lang="en-US" sz="32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purify</a:t>
            </a:r>
            <a:r>
              <a:rPr lang="en-US" sz="32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heart of man</a:t>
            </a:r>
          </a:p>
          <a:p>
            <a:pPr lvl="1">
              <a:lnSpc>
                <a:spcPct val="93000"/>
              </a:lnSpc>
              <a:spcBef>
                <a:spcPts val="0"/>
              </a:spcBef>
              <a:spcAft>
                <a:spcPts val="600"/>
              </a:spcAft>
              <a:buClr>
                <a:srgbClr val="00B0F0"/>
              </a:buClr>
              <a:buFont typeface="Wingdings" pitchFamily="2" charset="2"/>
              <a:buChar char="§"/>
            </a:pPr>
            <a:r>
              <a:rPr lang="en-US" sz="2800" b="1" i="1" dirty="0">
                <a:solidFill>
                  <a:srgbClr val="FFFF66"/>
                </a:solidFill>
                <a:effectLst>
                  <a:outerShdw blurRad="38100" dist="38100" dir="2700000" algn="tl">
                    <a:srgbClr val="000000">
                      <a:alpha val="43137"/>
                    </a:srgbClr>
                  </a:outerShdw>
                </a:effectLst>
                <a:latin typeface="Times New Roman" pitchFamily="18" charset="0"/>
                <a:cs typeface="Times New Roman" pitchFamily="18" charset="0"/>
              </a:rPr>
              <a:t>1 Pet. 1:22-25</a:t>
            </a:r>
            <a:r>
              <a:rPr lang="en-US" sz="2800" dirty="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 Seed, God’s word, purifies soul in obeying</a:t>
            </a:r>
            <a:endParaRPr lang="en-US" sz="2800" dirty="0">
              <a:solidFill>
                <a:srgbClr val="FFFFFF"/>
              </a:solidFill>
              <a:effectLst>
                <a:outerShdw blurRad="38100" dist="38100" dir="2700000" algn="tl">
                  <a:srgbClr val="000000">
                    <a:alpha val="43137"/>
                  </a:srgbClr>
                </a:outerShdw>
              </a:effectLst>
              <a:latin typeface="Times New Roman" pitchFamily="18" charset="0"/>
              <a:cs typeface="Times New Roman" pitchFamily="18" charset="0"/>
            </a:endParaRPr>
          </a:p>
          <a:p>
            <a:pPr lvl="1">
              <a:lnSpc>
                <a:spcPct val="93000"/>
              </a:lnSpc>
              <a:spcBef>
                <a:spcPts val="0"/>
              </a:spcBef>
              <a:spcAft>
                <a:spcPts val="600"/>
              </a:spcAft>
              <a:buClr>
                <a:srgbClr val="00B0F0"/>
              </a:buClr>
              <a:buFont typeface="Wingdings" pitchFamily="2" charset="2"/>
              <a:buChar char="§"/>
            </a:pPr>
            <a:r>
              <a:rPr lang="en-US" sz="2800" b="1" i="1" dirty="0" smtClean="0">
                <a:solidFill>
                  <a:srgbClr val="FFFF66"/>
                </a:solidFill>
                <a:effectLst>
                  <a:outerShdw blurRad="38100" dist="38100" dir="2700000" algn="tl">
                    <a:srgbClr val="000000">
                      <a:alpha val="43137"/>
                    </a:srgbClr>
                  </a:outerShdw>
                </a:effectLst>
                <a:latin typeface="Times New Roman" pitchFamily="18" charset="0"/>
                <a:cs typeface="Times New Roman" pitchFamily="18" charset="0"/>
              </a:rPr>
              <a:t>Jn</a:t>
            </a:r>
            <a:r>
              <a:rPr lang="en-US" sz="2800" b="1" i="1" dirty="0" smtClean="0">
                <a:solidFill>
                  <a:srgbClr val="FFFF66"/>
                </a:solidFill>
                <a:effectLst>
                  <a:outerShdw blurRad="38100" dist="38100" dir="2700000" algn="tl">
                    <a:srgbClr val="000000">
                      <a:alpha val="43137"/>
                    </a:srgbClr>
                  </a:outerShdw>
                </a:effectLst>
                <a:latin typeface="Times New Roman" pitchFamily="18" charset="0"/>
                <a:cs typeface="Times New Roman" pitchFamily="18" charset="0"/>
              </a:rPr>
              <a:t>. 17:17</a:t>
            </a:r>
            <a:r>
              <a:rPr lang="en-US" sz="28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 Christians </a:t>
            </a:r>
            <a:r>
              <a:rPr lang="en-US" sz="28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sanctified by truth of God</a:t>
            </a:r>
          </a:p>
          <a:p>
            <a:pPr lvl="1">
              <a:lnSpc>
                <a:spcPct val="93000"/>
              </a:lnSpc>
              <a:spcBef>
                <a:spcPts val="0"/>
              </a:spcBef>
              <a:spcAft>
                <a:spcPts val="600"/>
              </a:spcAft>
              <a:buClr>
                <a:srgbClr val="00B0F0"/>
              </a:buClr>
              <a:buFont typeface="Wingdings" pitchFamily="2" charset="2"/>
              <a:buChar char="§"/>
            </a:pPr>
            <a:r>
              <a:rPr lang="en-US" sz="2800" b="1" i="1" dirty="0" smtClean="0">
                <a:solidFill>
                  <a:srgbClr val="FFFF66"/>
                </a:solidFill>
                <a:effectLst>
                  <a:outerShdw blurRad="38100" dist="38100" dir="2700000" algn="tl">
                    <a:srgbClr val="000000">
                      <a:alpha val="43137"/>
                    </a:srgbClr>
                  </a:outerShdw>
                </a:effectLst>
                <a:latin typeface="Times New Roman" pitchFamily="18" charset="0"/>
                <a:cs typeface="Times New Roman" pitchFamily="18" charset="0"/>
              </a:rPr>
              <a:t>Col. 3:8-10</a:t>
            </a:r>
            <a:r>
              <a:rPr lang="en-US" sz="28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b="1" i="1" dirty="0" smtClean="0">
                <a:solidFill>
                  <a:srgbClr val="FFFF66"/>
                </a:solidFill>
                <a:effectLst>
                  <a:outerShdw blurRad="38100" dist="38100" dir="2700000" algn="tl">
                    <a:srgbClr val="000000">
                      <a:alpha val="43137"/>
                    </a:srgbClr>
                  </a:outerShdw>
                </a:effectLst>
                <a:latin typeface="Times New Roman" pitchFamily="18" charset="0"/>
                <a:cs typeface="Times New Roman" pitchFamily="18" charset="0"/>
              </a:rPr>
              <a:t>16</a:t>
            </a:r>
            <a:r>
              <a:rPr lang="en-US" sz="28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7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New man renewed </a:t>
            </a:r>
            <a:r>
              <a:rPr lang="en-US" sz="27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in</a:t>
            </a:r>
            <a:r>
              <a:rPr lang="en-US" sz="27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7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knowledge of will</a:t>
            </a:r>
          </a:p>
          <a:p>
            <a:pPr lvl="1">
              <a:lnSpc>
                <a:spcPct val="93000"/>
              </a:lnSpc>
              <a:spcBef>
                <a:spcPts val="0"/>
              </a:spcBef>
              <a:spcAft>
                <a:spcPts val="600"/>
              </a:spcAft>
              <a:buClr>
                <a:srgbClr val="00B0F0"/>
              </a:buClr>
              <a:buFont typeface="Wingdings" pitchFamily="2" charset="2"/>
              <a:buChar char="§"/>
            </a:pPr>
            <a:r>
              <a:rPr lang="en-US" sz="2800" b="1" i="1" dirty="0" smtClean="0">
                <a:solidFill>
                  <a:srgbClr val="FFFF66"/>
                </a:solidFill>
                <a:effectLst>
                  <a:outerShdw blurRad="38100" dist="38100" dir="2700000" algn="tl">
                    <a:srgbClr val="000000">
                      <a:alpha val="43137"/>
                    </a:srgbClr>
                  </a:outerShdw>
                </a:effectLst>
                <a:latin typeface="Times New Roman" pitchFamily="18" charset="0"/>
                <a:cs typeface="Times New Roman" pitchFamily="18" charset="0"/>
              </a:rPr>
              <a:t>Rom. 12:1-2</a:t>
            </a:r>
            <a:r>
              <a:rPr lang="en-US" sz="28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	Transformed in mind by will of God</a:t>
            </a:r>
          </a:p>
          <a:p>
            <a:pPr>
              <a:lnSpc>
                <a:spcPct val="93000"/>
              </a:lnSpc>
              <a:spcBef>
                <a:spcPts val="0"/>
              </a:spcBef>
              <a:spcAft>
                <a:spcPts val="600"/>
              </a:spcAft>
              <a:buClr>
                <a:srgbClr val="FFFF00"/>
              </a:buClr>
              <a:buFont typeface="Arial" pitchFamily="34" charset="0"/>
              <a:buChar char="•"/>
            </a:pPr>
            <a:r>
              <a:rPr lang="en-US" sz="32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Key </a:t>
            </a:r>
            <a:r>
              <a:rPr lang="en-US" sz="32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to new life in Christ is the word (</a:t>
            </a:r>
            <a:r>
              <a:rPr lang="en-US" sz="3200" b="1" i="1" dirty="0" smtClean="0">
                <a:solidFill>
                  <a:srgbClr val="FFFF66"/>
                </a:solidFill>
                <a:effectLst>
                  <a:outerShdw blurRad="38100" dist="38100" dir="2700000" algn="tl">
                    <a:srgbClr val="000000">
                      <a:alpha val="43137"/>
                    </a:srgbClr>
                  </a:outerShdw>
                </a:effectLst>
                <a:latin typeface="Times New Roman" pitchFamily="18" charset="0"/>
                <a:cs typeface="Times New Roman" pitchFamily="18" charset="0"/>
              </a:rPr>
              <a:t>Jn. 6:63, 68</a:t>
            </a:r>
            <a:r>
              <a:rPr lang="en-US" sz="32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a:t>
            </a:r>
          </a:p>
        </p:txBody>
      </p:sp>
    </p:spTree>
    <p:extLst>
      <p:ext uri="{BB962C8B-B14F-4D97-AF65-F5344CB8AC3E}">
        <p14:creationId xmlns:p14="http://schemas.microsoft.com/office/powerpoint/2010/main" val="2954583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arn(inVertic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arn(inVertical)">
                                      <p:cBhvr>
                                        <p:cTn id="27" dur="500"/>
                                        <p:tgtEl>
                                          <p:spTgt spid="4">
                                            <p:txEl>
                                              <p:pRg st="4" end="4"/>
                                            </p:txEl>
                                          </p:spTgt>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4">
                                            <p:txEl>
                                              <p:pRg st="5" end="5"/>
                                            </p:txEl>
                                          </p:spTgt>
                                        </p:tgtEl>
                                        <p:attrNameLst>
                                          <p:attrName>style.visibility</p:attrName>
                                        </p:attrNameLst>
                                      </p:cBhvr>
                                      <p:to>
                                        <p:strVal val="visible"/>
                                      </p:to>
                                    </p:set>
                                    <p:animEffect transition="in" filter="barn(inVertical)">
                                      <p:cBhvr>
                                        <p:cTn id="30" dur="500"/>
                                        <p:tgtEl>
                                          <p:spTgt spid="4">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animEffect transition="in" filter="barn(inVertical)">
                                      <p:cBhvr>
                                        <p:cTn id="35" dur="500"/>
                                        <p:tgtEl>
                                          <p:spTgt spid="4">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4">
                                            <p:txEl>
                                              <p:pRg st="7" end="7"/>
                                            </p:txEl>
                                          </p:spTgt>
                                        </p:tgtEl>
                                        <p:attrNameLst>
                                          <p:attrName>style.visibility</p:attrName>
                                        </p:attrNameLst>
                                      </p:cBhvr>
                                      <p:to>
                                        <p:strVal val="visible"/>
                                      </p:to>
                                    </p:set>
                                    <p:animEffect transition="in" filter="barn(inVertical)">
                                      <p:cBhvr>
                                        <p:cTn id="40" dur="500"/>
                                        <p:tgtEl>
                                          <p:spTgt spid="4">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4">
                                            <p:txEl>
                                              <p:pRg st="8" end="8"/>
                                            </p:txEl>
                                          </p:spTgt>
                                        </p:tgtEl>
                                        <p:attrNameLst>
                                          <p:attrName>style.visibility</p:attrName>
                                        </p:attrNameLst>
                                      </p:cBhvr>
                                      <p:to>
                                        <p:strVal val="visible"/>
                                      </p:to>
                                    </p:set>
                                    <p:animEffect transition="in" filter="barn(inVertical)">
                                      <p:cBhvr>
                                        <p:cTn id="45" dur="500"/>
                                        <p:tgtEl>
                                          <p:spTgt spid="4">
                                            <p:txEl>
                                              <p:pRg st="8" end="8"/>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grpId="0" nodeType="clickEffect">
                                  <p:stCondLst>
                                    <p:cond delay="0"/>
                                  </p:stCondLst>
                                  <p:childTnLst>
                                    <p:set>
                                      <p:cBhvr>
                                        <p:cTn id="49" dur="1" fill="hold">
                                          <p:stCondLst>
                                            <p:cond delay="0"/>
                                          </p:stCondLst>
                                        </p:cTn>
                                        <p:tgtEl>
                                          <p:spTgt spid="4">
                                            <p:txEl>
                                              <p:pRg st="9" end="9"/>
                                            </p:txEl>
                                          </p:spTgt>
                                        </p:tgtEl>
                                        <p:attrNameLst>
                                          <p:attrName>style.visibility</p:attrName>
                                        </p:attrNameLst>
                                      </p:cBhvr>
                                      <p:to>
                                        <p:strVal val="visible"/>
                                      </p:to>
                                    </p:set>
                                    <p:animEffect transition="in" filter="barn(inVertical)">
                                      <p:cBhvr>
                                        <p:cTn id="50"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1703</TotalTime>
  <Words>120</Words>
  <Application>Microsoft Office PowerPoint</Application>
  <PresentationFormat>On-screen Show (4:3)</PresentationFormat>
  <Paragraphs>45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Pushpin</vt:lpstr>
      <vt:lpstr>A Purified &amp; Contrite Heart</vt:lpstr>
      <vt:lpstr>Psalm 51:7-17</vt:lpstr>
      <vt:lpstr>Recognize &amp; Acknowledge Sin</vt:lpstr>
      <vt:lpstr>Contrition Truly &amp; Fully Repents</vt:lpstr>
      <vt:lpstr>Purify Heart by God’s Word</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Psalms</dc:title>
  <dc:creator>Harry</dc:creator>
  <cp:lastModifiedBy>Harry</cp:lastModifiedBy>
  <cp:revision>32</cp:revision>
  <dcterms:created xsi:type="dcterms:W3CDTF">2011-12-07T17:36:12Z</dcterms:created>
  <dcterms:modified xsi:type="dcterms:W3CDTF">2013-12-29T12:30:45Z</dcterms:modified>
</cp:coreProperties>
</file>