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  <p:sldMasterId id="2147483650" r:id="rId3"/>
  </p:sldMasterIdLst>
  <p:sldIdLst>
    <p:sldId id="256" r:id="rId4"/>
    <p:sldId id="264" r:id="rId5"/>
    <p:sldId id="360" r:id="rId6"/>
    <p:sldId id="361" r:id="rId7"/>
    <p:sldId id="362" r:id="rId8"/>
    <p:sldId id="260" r:id="rId9"/>
    <p:sldId id="349" r:id="rId10"/>
    <p:sldId id="350" r:id="rId11"/>
    <p:sldId id="351" r:id="rId12"/>
    <p:sldId id="352" r:id="rId13"/>
    <p:sldId id="353" r:id="rId14"/>
    <p:sldId id="354" r:id="rId15"/>
    <p:sldId id="355" r:id="rId16"/>
    <p:sldId id="356" r:id="rId17"/>
    <p:sldId id="357" r:id="rId18"/>
    <p:sldId id="358" r:id="rId19"/>
    <p:sldId id="364" r:id="rId20"/>
    <p:sldId id="363" r:id="rId21"/>
    <p:sldId id="366" r:id="rId22"/>
    <p:sldId id="367" r:id="rId23"/>
    <p:sldId id="365" r:id="rId24"/>
    <p:sldId id="368" r:id="rId25"/>
    <p:sldId id="369" r:id="rId26"/>
    <p:sldId id="370" r:id="rId27"/>
    <p:sldId id="371" r:id="rId28"/>
    <p:sldId id="372" r:id="rId29"/>
    <p:sldId id="373" r:id="rId30"/>
    <p:sldId id="374" r:id="rId31"/>
    <p:sldId id="375" r:id="rId32"/>
    <p:sldId id="376" r:id="rId33"/>
    <p:sldId id="377" r:id="rId34"/>
    <p:sldId id="378" r:id="rId35"/>
    <p:sldId id="379" r:id="rId36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800" kern="1200">
        <a:solidFill>
          <a:srgbClr val="46413B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1pPr>
    <a:lvl2pPr marL="457200" algn="ctr" rtl="0" fontAlgn="base">
      <a:spcBef>
        <a:spcPct val="0"/>
      </a:spcBef>
      <a:spcAft>
        <a:spcPct val="0"/>
      </a:spcAft>
      <a:defRPr sz="3800" kern="1200">
        <a:solidFill>
          <a:srgbClr val="46413B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2pPr>
    <a:lvl3pPr marL="914400" algn="ctr" rtl="0" fontAlgn="base">
      <a:spcBef>
        <a:spcPct val="0"/>
      </a:spcBef>
      <a:spcAft>
        <a:spcPct val="0"/>
      </a:spcAft>
      <a:defRPr sz="3800" kern="1200">
        <a:solidFill>
          <a:srgbClr val="46413B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3pPr>
    <a:lvl4pPr marL="1371600" algn="ctr" rtl="0" fontAlgn="base">
      <a:spcBef>
        <a:spcPct val="0"/>
      </a:spcBef>
      <a:spcAft>
        <a:spcPct val="0"/>
      </a:spcAft>
      <a:defRPr sz="3800" kern="1200">
        <a:solidFill>
          <a:srgbClr val="46413B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4pPr>
    <a:lvl5pPr marL="1828800" algn="ctr" rtl="0" fontAlgn="base">
      <a:spcBef>
        <a:spcPct val="0"/>
      </a:spcBef>
      <a:spcAft>
        <a:spcPct val="0"/>
      </a:spcAft>
      <a:defRPr sz="3800" kern="1200">
        <a:solidFill>
          <a:srgbClr val="46413B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5pPr>
    <a:lvl6pPr marL="2286000" algn="l" defTabSz="914400" rtl="0" eaLnBrk="1" latinLnBrk="0" hangingPunct="1">
      <a:defRPr sz="3800" kern="1200">
        <a:solidFill>
          <a:srgbClr val="46413B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6pPr>
    <a:lvl7pPr marL="2743200" algn="l" defTabSz="914400" rtl="0" eaLnBrk="1" latinLnBrk="0" hangingPunct="1">
      <a:defRPr sz="3800" kern="1200">
        <a:solidFill>
          <a:srgbClr val="46413B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7pPr>
    <a:lvl8pPr marL="3200400" algn="l" defTabSz="914400" rtl="0" eaLnBrk="1" latinLnBrk="0" hangingPunct="1">
      <a:defRPr sz="3800" kern="1200">
        <a:solidFill>
          <a:srgbClr val="46413B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8pPr>
    <a:lvl9pPr marL="3657600" algn="l" defTabSz="914400" rtl="0" eaLnBrk="1" latinLnBrk="0" hangingPunct="1">
      <a:defRPr sz="3800" kern="1200">
        <a:solidFill>
          <a:srgbClr val="46413B"/>
        </a:solidFill>
        <a:latin typeface="Hoefler Text" charset="0"/>
        <a:ea typeface="ヒラギノ明朝 ProN W3" charset="0"/>
        <a:cs typeface="ヒラギノ明朝 ProN W3" charset="0"/>
        <a:sym typeface="Hoefler Text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66FFFF"/>
    <a:srgbClr val="A50021"/>
    <a:srgbClr val="CC6600"/>
    <a:srgbClr val="CC0000"/>
    <a:srgbClr val="FFFF66"/>
    <a:srgbClr val="CEB89E"/>
    <a:srgbClr val="C4AA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86" autoAdjust="0"/>
    <p:restoredTop sz="94684" autoAdjust="0"/>
  </p:normalViewPr>
  <p:slideViewPr>
    <p:cSldViewPr>
      <p:cViewPr varScale="1">
        <p:scale>
          <a:sx n="50" d="100"/>
          <a:sy n="50" d="100"/>
        </p:scale>
        <p:origin x="-576" y="-9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48" y="9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51512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49110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2900" y="2209800"/>
            <a:ext cx="2730500" cy="4127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1400" y="2209800"/>
            <a:ext cx="8039100" cy="4127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86034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3977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6476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724378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616200"/>
            <a:ext cx="51562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616200"/>
            <a:ext cx="51562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9294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7340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11885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16871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338377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78069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5962919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39507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64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64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71015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19617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54328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198219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5679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98422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1806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34402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75946764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92769829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3338651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783468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7015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1400" y="5092700"/>
            <a:ext cx="5384800" cy="124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92700"/>
            <a:ext cx="5384800" cy="124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58337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559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71774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509357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253771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80661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18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0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8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3" name="Group 9"/>
          <p:cNvGrpSpPr>
            <a:grpSpLocks/>
          </p:cNvGrpSpPr>
          <p:nvPr/>
        </p:nvGrpSpPr>
        <p:grpSpPr bwMode="auto">
          <a:xfrm>
            <a:off x="495300" y="444500"/>
            <a:ext cx="12014200" cy="8877300"/>
            <a:chOff x="0" y="0"/>
            <a:chExt cx="7568" cy="5592"/>
          </a:xfrm>
        </p:grpSpPr>
        <p:pic>
          <p:nvPicPr>
            <p:cNvPr id="1025" name="Picture 1"/>
            <p:cNvPicPr>
              <a:picLocks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6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6" name="Picture 2"/>
            <p:cNvPicPr>
              <a:picLocks noChangeArrowheads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" y="0"/>
              <a:ext cx="724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7" name="Picture 3"/>
            <p:cNvPicPr>
              <a:picLocks noChangeArrowheads="1"/>
            </p:cNvPicPr>
            <p:nvPr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8" y="0"/>
              <a:ext cx="16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8" name="Picture 4"/>
            <p:cNvPicPr>
              <a:picLocks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160"/>
              <a:ext cx="160" cy="5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9" name="Picture 5"/>
            <p:cNvPicPr>
              <a:picLocks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8" y="160"/>
              <a:ext cx="160" cy="5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/>
            <p:cNvPicPr>
              <a:picLocks noChangeArrowheads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5432"/>
              <a:ext cx="16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Picture 7"/>
            <p:cNvPicPr>
              <a:picLocks noChangeArrowheads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" y="5432"/>
              <a:ext cx="7248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rrowheads="1"/>
            </p:cNvPicPr>
            <p:nvPr/>
          </p:nvPicPr>
          <p:blipFill>
            <a:blip r:embed="rId2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08" y="5432"/>
              <a:ext cx="160" cy="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flat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1041400" y="2209800"/>
            <a:ext cx="10922000" cy="276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oefler Text" charset="0"/>
              </a:rPr>
              <a:t>Click to edit Master title style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1400" y="5092700"/>
            <a:ext cx="10922000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Hoefler Text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Hoefler Text" charset="0"/>
              </a:rPr>
              <a:t>Second level</a:t>
            </a:r>
          </a:p>
          <a:p>
            <a:pPr lvl="2"/>
            <a:r>
              <a:rPr lang="en-US" altLang="en-US" smtClean="0">
                <a:sym typeface="Hoefler Text" charset="0"/>
              </a:rPr>
              <a:t>Third level</a:t>
            </a:r>
          </a:p>
          <a:p>
            <a:pPr lvl="3"/>
            <a:r>
              <a:rPr lang="en-US" altLang="en-US" smtClean="0">
                <a:sym typeface="Hoefler Text" charset="0"/>
              </a:rPr>
              <a:t>Fourth level</a:t>
            </a:r>
          </a:p>
          <a:p>
            <a:pPr lvl="4"/>
            <a:r>
              <a:rPr lang="en-US" altLang="en-US" smtClean="0">
                <a:sym typeface="Hoefler Text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8000">
          <a:solidFill>
            <a:srgbClr val="A47F5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  <a:sym typeface="Hoefler Text" charset="0"/>
        </a:defRPr>
      </a:lvl1pPr>
      <a:lvl2pPr algn="ctr" rtl="0" fontAlgn="base">
        <a:spcBef>
          <a:spcPct val="0"/>
        </a:spcBef>
        <a:spcAft>
          <a:spcPct val="0"/>
        </a:spcAft>
        <a:defRPr sz="8000">
          <a:solidFill>
            <a:srgbClr val="A47F52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N W3" charset="0"/>
          <a:cs typeface="ヒラギノ明朝 ProN W3" charset="0"/>
          <a:sym typeface="Hoefler Text" charset="0"/>
        </a:defRPr>
      </a:lvl2pPr>
      <a:lvl3pPr algn="ctr" rtl="0" fontAlgn="base">
        <a:spcBef>
          <a:spcPct val="0"/>
        </a:spcBef>
        <a:spcAft>
          <a:spcPct val="0"/>
        </a:spcAft>
        <a:defRPr sz="8000">
          <a:solidFill>
            <a:srgbClr val="A47F52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N W3" charset="0"/>
          <a:cs typeface="ヒラギノ明朝 ProN W3" charset="0"/>
          <a:sym typeface="Hoefler Text" charset="0"/>
        </a:defRPr>
      </a:lvl3pPr>
      <a:lvl4pPr algn="ctr" rtl="0" fontAlgn="base">
        <a:spcBef>
          <a:spcPct val="0"/>
        </a:spcBef>
        <a:spcAft>
          <a:spcPct val="0"/>
        </a:spcAft>
        <a:defRPr sz="8000">
          <a:solidFill>
            <a:srgbClr val="A47F52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N W3" charset="0"/>
          <a:cs typeface="ヒラギノ明朝 ProN W3" charset="0"/>
          <a:sym typeface="Hoefler Text" charset="0"/>
        </a:defRPr>
      </a:lvl4pPr>
      <a:lvl5pPr algn="ctr" rtl="0" fontAlgn="base">
        <a:spcBef>
          <a:spcPct val="0"/>
        </a:spcBef>
        <a:spcAft>
          <a:spcPct val="0"/>
        </a:spcAft>
        <a:defRPr sz="8000">
          <a:solidFill>
            <a:srgbClr val="A47F52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N W3" charset="0"/>
          <a:cs typeface="ヒラギノ明朝 ProN W3" charset="0"/>
          <a:sym typeface="Hoefler Tex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000">
          <a:solidFill>
            <a:srgbClr val="A47F52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N W3" charset="0"/>
          <a:cs typeface="ヒラギノ明朝 ProN W3" charset="0"/>
          <a:sym typeface="Hoefler Tex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000">
          <a:solidFill>
            <a:srgbClr val="A47F52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N W3" charset="0"/>
          <a:cs typeface="ヒラギノ明朝 ProN W3" charset="0"/>
          <a:sym typeface="Hoefler Tex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000">
          <a:solidFill>
            <a:srgbClr val="A47F52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N W3" charset="0"/>
          <a:cs typeface="ヒラギノ明朝 ProN W3" charset="0"/>
          <a:sym typeface="Hoefler Tex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000">
          <a:solidFill>
            <a:srgbClr val="A47F52"/>
          </a:solidFill>
          <a:effectLst>
            <a:outerShdw blurRad="38100" dist="38100" dir="2700000" algn="tl">
              <a:srgbClr val="000000"/>
            </a:outerShdw>
          </a:effectLst>
          <a:latin typeface="Hoefler Text" charset="0"/>
          <a:ea typeface="ヒラギノ明朝 ProN W3" charset="0"/>
          <a:cs typeface="ヒラギノ明朝 ProN W3" charset="0"/>
          <a:sym typeface="Hoefler Text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oefler Text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oefler Text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oefler Text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oefler Text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oefler Tex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oefler Tex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oefler Tex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oefler Tex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Hoefler Text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Copperplate" charset="0"/>
              </a:rPr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616200"/>
            <a:ext cx="10464800" cy="628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US" altLang="en-US" smtClean="0">
                <a:sym typeface="Palatino" charset="0"/>
              </a:rPr>
              <a:t>Second level</a:t>
            </a:r>
          </a:p>
          <a:p>
            <a:pPr lvl="2"/>
            <a:r>
              <a:rPr lang="en-US" altLang="en-US" smtClean="0">
                <a:sym typeface="Palatino" charset="0"/>
              </a:rPr>
              <a:t>Third level</a:t>
            </a:r>
          </a:p>
          <a:p>
            <a:pPr lvl="3"/>
            <a:r>
              <a:rPr lang="en-US" altLang="en-US" smtClean="0">
                <a:sym typeface="Palatino" charset="0"/>
              </a:rPr>
              <a:t>Fourth level</a:t>
            </a:r>
          </a:p>
          <a:p>
            <a:pPr lvl="4"/>
            <a:r>
              <a:rPr lang="en-US" altLang="en-US" smtClean="0">
                <a:sym typeface="Palatino" charset="0"/>
              </a:rPr>
              <a:t>Fifth level</a:t>
            </a:r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422400" y="2019300"/>
            <a:ext cx="10164763" cy="0"/>
          </a:xfrm>
          <a:prstGeom prst="line">
            <a:avLst/>
          </a:prstGeom>
          <a:noFill/>
          <a:ln w="12700" cap="flat">
            <a:solidFill>
              <a:srgbClr val="A5A59F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2700" dist="12700" algn="ctr" rotWithShape="0">
              <a:schemeClr val="bg2">
                <a:alpha val="81999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+mj-lt"/>
          <a:ea typeface="+mj-ea"/>
          <a:cs typeface="+mj-cs"/>
          <a:sym typeface="Copperplate" charset="0"/>
        </a:defRPr>
      </a:lvl1pPr>
      <a:lvl2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2pPr>
      <a:lvl3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3pPr>
      <a:lvl4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4pPr>
      <a:lvl5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9pPr>
    </p:titleStyle>
    <p:bodyStyle>
      <a:lvl1pPr marL="8382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1pPr>
      <a:lvl2pPr marL="12827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2pPr>
      <a:lvl3pPr marL="17272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3pPr>
      <a:lvl4pPr marL="21717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4pPr>
      <a:lvl5pPr marL="26162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5pPr>
      <a:lvl6pPr marL="30734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6pPr>
      <a:lvl7pPr marL="35306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7pPr>
      <a:lvl8pPr marL="39878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8pPr>
      <a:lvl9pPr marL="44450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+mj-lt"/>
          <a:ea typeface="+mj-ea"/>
          <a:cs typeface="+mj-cs"/>
          <a:sym typeface="Copperplate" charset="0"/>
        </a:defRPr>
      </a:lvl1pPr>
      <a:lvl2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2pPr>
      <a:lvl3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3pPr>
      <a:lvl4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4pPr>
      <a:lvl5pPr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400">
          <a:solidFill>
            <a:srgbClr val="000000"/>
          </a:solidFill>
          <a:latin typeface="Copperplate" charset="0"/>
          <a:ea typeface="ヒラギノ明朝 ProN W3" charset="0"/>
          <a:cs typeface="ヒラギノ明朝 ProN W3" charset="0"/>
          <a:sym typeface="Copperplate" charset="0"/>
        </a:defRPr>
      </a:lvl9pPr>
    </p:titleStyle>
    <p:bodyStyle>
      <a:lvl1pPr marL="8890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1pPr>
      <a:lvl2pPr marL="13335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2pPr>
      <a:lvl3pPr marL="17780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3pPr>
      <a:lvl4pPr marL="22225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4pPr>
      <a:lvl5pPr marL="26670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5pPr>
      <a:lvl6pPr marL="31242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6pPr>
      <a:lvl7pPr marL="35814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7pPr>
      <a:lvl8pPr marL="40386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8pPr>
      <a:lvl9pPr marL="4495800" indent="-571500" algn="l" rtl="0" fontAlgn="base">
        <a:spcBef>
          <a:spcPts val="1800"/>
        </a:spcBef>
        <a:spcAft>
          <a:spcPct val="0"/>
        </a:spcAft>
        <a:buSzPct val="100000"/>
        <a:buFont typeface="Palatino" charset="0"/>
        <a:buChar char="•"/>
        <a:defRPr sz="4200">
          <a:solidFill>
            <a:srgbClr val="40404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1028700" y="381000"/>
            <a:ext cx="10947400" cy="1625600"/>
          </a:xfrm>
          <a:ln/>
        </p:spPr>
        <p:txBody>
          <a:bodyPr/>
          <a:lstStyle/>
          <a:p>
            <a:r>
              <a:rPr lang="en-US" altLang="en-US" sz="9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of Job</a:t>
            </a:r>
            <a:endParaRPr lang="en-US" altLang="en-US" sz="9600" b="1" dirty="0">
              <a:solidFill>
                <a:srgbClr val="FFFFFF"/>
              </a:solidFill>
              <a:latin typeface="Times New Roman" panose="02020603050405020304" pitchFamily="18" charset="0"/>
              <a:ea typeface="ヒラギノ明朝 ProN W6" charset="0"/>
              <a:cs typeface="Times New Roman" panose="02020603050405020304" pitchFamily="18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41400" y="1752600"/>
            <a:ext cx="10922000" cy="939800"/>
          </a:xfrm>
          <a:ln/>
        </p:spPr>
        <p:txBody>
          <a:bodyPr/>
          <a:lstStyle/>
          <a:p>
            <a:r>
              <a:rPr lang="en-US" altLang="en-US" sz="5400" b="1" dirty="0" smtClean="0">
                <a:solidFill>
                  <a:srgbClr val="CEB8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Cycle of Speeches (Job 4-14)</a:t>
            </a:r>
            <a:endParaRPr lang="en-US" altLang="en-US" sz="5400" b="1" dirty="0">
              <a:solidFill>
                <a:srgbClr val="CEB8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400" y="2820135"/>
            <a:ext cx="4495800" cy="647626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610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accuses Job of strong &amp; empty words (like strong or mighty wind)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2753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Job to earnestly seek God, make supplication &amp; purify his life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" y="3972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Job to the wisdom of those of the “former age”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6754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610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accuses Job of strong &amp; empty words (like strong or mighty wind)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2753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Job to earnestly seek God, make supplication &amp; purify his life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" y="3972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Job to the wisdom of those of the “former age”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200" y="5115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will not cast away the blameless or uphold the evil-doers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41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610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accuses Job of strong &amp; empty words (like strong or mighty wind)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2753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Job to earnestly seek God, make supplication &amp; purify his life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" y="3972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Job to the wisdom of those of the “former age”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200" y="5115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will not cast away the blameless or uphold the evil-doers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200" y="6235854"/>
            <a:ext cx="11963400" cy="850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agrees with principles stated by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asks how one can be righteous before God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65942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610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accuses Job of strong &amp; empty words (like strong or mighty wind)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2753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Job to earnestly seek God, make supplication &amp; purify his life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" y="3972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Job to the wisdom of those of the “former age”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200" y="5115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will not cast away the blameless or uphold the evil-doers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200" y="6235854"/>
            <a:ext cx="11963400" cy="850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agrees with principles stated by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asks how one can be righteous before God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000" y="7433100"/>
            <a:ext cx="12268200" cy="796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 He is not a man, as I am, that I may answer Him, and that we should go to court together. Nor is there any mediator between us, who may lay his hand on us both.”</a:t>
            </a:r>
          </a:p>
        </p:txBody>
      </p:sp>
    </p:spTree>
    <p:extLst>
      <p:ext uri="{BB962C8B-B14F-4D97-AF65-F5344CB8AC3E}">
        <p14:creationId xmlns:p14="http://schemas.microsoft.com/office/powerpoint/2010/main" val="28934883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610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accuses Job of strong &amp; empty words (like strong or mighty wind)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2753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Job to earnestly seek God, make supplication &amp; purify his life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" y="3972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Job to the wisdom of those of the “former age”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200" y="5115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will not cast away the blameless or uphold the evil-doers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200" y="6235854"/>
            <a:ext cx="11963400" cy="850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agrees with principles stated by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asks how one can be righteous before God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000" y="7433100"/>
            <a:ext cx="12268200" cy="796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 He is not a man, as I am, that I may answer Him, and that we should go to court together. Nor is there any mediator between us, who may lay his hand on us both.”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000" y="8610600"/>
            <a:ext cx="122936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Job says he will speak freely &amp; asks God to reveal why He contends with Job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826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610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accuses Job of strong &amp; empty words (like strong or mighty wind)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2753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Job to earnestly seek God, make supplication &amp; purify his life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" y="3972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Job to the wisdom of those of the “former age”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200" y="5115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will not cast away the blameless or uphold the evil-doers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200" y="6235854"/>
            <a:ext cx="11963400" cy="850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agrees with principles stated by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asks how one can be righteous before God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000" y="7433100"/>
            <a:ext cx="12268200" cy="796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 He is not a man, as I am, that I may answer Him, and that we should go to court together. Nor is there any mediator between us, who may lay his hand on us both.”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000" y="8610600"/>
            <a:ext cx="122936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Job says he will speak freely &amp; asks God to reveal why He contends with Job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000" y="8977261"/>
            <a:ext cx="122936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Job asks God why he was born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6699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610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accuses Job of strong &amp; empty words (like strong or mighty wind)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2753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Job to earnestly seek God, make supplication &amp; purify his life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1200" y="3972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Refers Job to the wisdom of those of the “former age”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200" y="51155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 will not cast away the blameless or uphold the evil-doers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1200" y="6235854"/>
            <a:ext cx="11963400" cy="850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agrees with principles stated by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but asks how one can be righteous before God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000" y="7433100"/>
            <a:ext cx="12268200" cy="796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 He is not a man, as I am, that I may answer Him, and that we should go to court together. Nor is there any mediator between us, who may lay his hand on us both.”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5000" y="8610600"/>
            <a:ext cx="122936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Job says he will speak freely &amp; asks God to reveal why He contends with Job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5000" y="8977261"/>
            <a:ext cx="122936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Job asks God why he was born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000" y="9358261"/>
            <a:ext cx="12293600" cy="471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88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Job asks God to let him die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28286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9400"/>
            <a:ext cx="13004800" cy="1625600"/>
          </a:xfrm>
          <a:effectLst>
            <a:outerShdw dist="71842" dir="2700000" algn="ctr" rotWithShape="0">
              <a:schemeClr val="tx2"/>
            </a:outerShdw>
          </a:effectLst>
        </p:spPr>
        <p:txBody>
          <a:bodyPr lIns="130046" tIns="65023" rIns="130046" bIns="65023" anchor="ctr"/>
          <a:lstStyle/>
          <a:p>
            <a:r>
              <a:rPr lang="en-US" altLang="en-US" sz="6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 of </a:t>
            </a:r>
            <a:r>
              <a:rPr lang="en-US" altLang="en-US" sz="68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Zophar</a:t>
            </a:r>
            <a:r>
              <a:rPr lang="en-US" altLang="en-US" sz="6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(11)</a:t>
            </a:r>
            <a:endParaRPr lang="en-US" altLang="en-US" sz="6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8800" y="2006036"/>
            <a:ext cx="12115800" cy="6985564"/>
          </a:xfrm>
        </p:spPr>
        <p:txBody>
          <a:bodyPr lIns="130046" tIns="65023" rIns="130046" bIns="65023"/>
          <a:lstStyle/>
          <a:p>
            <a:pPr>
              <a:lnSpc>
                <a:spcPct val="11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4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Most harsh of all the </a:t>
            </a:r>
            <a:r>
              <a:rPr lang="en-US" altLang="en-US" sz="4400" dirty="0" smtClean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“friends” </a:t>
            </a:r>
            <a:r>
              <a:rPr lang="en-US" altLang="en-US" sz="4400" dirty="0">
                <a:solidFill>
                  <a:srgbClr val="66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his rebukes</a:t>
            </a:r>
          </a:p>
          <a:p>
            <a:pPr>
              <a:lnSpc>
                <a:spcPct val="11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Says Job’s word must be answered, but does not show any wrong done (</a:t>
            </a:r>
            <a:r>
              <a:rPr lang="en-US" alt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11:1-4</a:t>
            </a:r>
            <a:r>
              <a:rPr lang="en-US" alt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Wants God to speak against Job &amp; claims punishment is less than he deserved (</a:t>
            </a:r>
            <a:r>
              <a:rPr lang="en-US" alt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11:5-6</a:t>
            </a:r>
            <a:r>
              <a:rPr lang="en-US" alt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Reproves Job for questioning God (</a:t>
            </a:r>
            <a:r>
              <a:rPr lang="en-US" alt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11:7-12</a:t>
            </a:r>
            <a:r>
              <a:rPr lang="en-US" alt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Accuses Job of hiding his sins, but promises restoration if Job repents (</a:t>
            </a:r>
            <a:r>
              <a:rPr lang="en-US" altLang="en-US" sz="44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11:13-20</a:t>
            </a:r>
            <a:r>
              <a:rPr lang="en-US" altLang="en-US" sz="4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479667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11:1-6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1433691"/>
            <a:ext cx="12293600" cy="7925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1200"/>
              </a:spcAft>
            </a:pP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Zophar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Naamathite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answered and said:</a:t>
            </a:r>
          </a:p>
          <a:p>
            <a:pPr lvl="1" algn="l">
              <a:spcAft>
                <a:spcPts val="0"/>
              </a:spcAft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“Should not the multitude of words be answered?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a man full of talk be vindicated?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your empty talk make men hold their peace?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mock, should no one rebuke you?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 have said,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doctrine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pure,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am clean in your eyes.’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oh, that God would speak,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open His lips against you,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He would show you the secrets of wisdom!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For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would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double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prudence.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Know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 that God exacts from you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than your iniquity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deserves</a:t>
            </a:r>
            <a:r>
              <a:rPr lang="en-US" sz="3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016000" y="1981200"/>
            <a:ext cx="86868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422400" y="6553200"/>
            <a:ext cx="53848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625600" y="7086600"/>
            <a:ext cx="55626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1701800" y="8743950"/>
            <a:ext cx="75438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701800" y="9296400"/>
            <a:ext cx="58674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1601916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11:7-12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600" y="1433691"/>
            <a:ext cx="120650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/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“Can you search out the deep things of God?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find out the limits of the Almighty?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are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higher than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heaven —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can you do?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Deeper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 </a:t>
            </a:r>
            <a:r>
              <a:rPr lang="en-US" sz="3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Sheol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what can you know?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measure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longer than the earth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broader than the sea.</a:t>
            </a:r>
          </a:p>
          <a:p>
            <a:pPr algn="l"/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“If He passes by, imprisons, and gathers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judgment,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Then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can hinder Him?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He knows deceitful men;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sees wickedness also.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Will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not then consider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it?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an empty-headed man will be wise,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When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wild donkey’s colt is born a man.</a:t>
            </a:r>
          </a:p>
          <a:p>
            <a:pPr algn="l" defTabSz="685800">
              <a:spcAft>
                <a:spcPts val="0"/>
              </a:spcAft>
            </a:pP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473200" y="1981200"/>
            <a:ext cx="76962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625600" y="2533650"/>
            <a:ext cx="78486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Rounded Rectangle 2"/>
          <p:cNvSpPr/>
          <p:nvPr/>
        </p:nvSpPr>
        <p:spPr bwMode="auto">
          <a:xfrm>
            <a:off x="2178050" y="1433691"/>
            <a:ext cx="762000" cy="54750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463800" y="1967091"/>
            <a:ext cx="762000" cy="54750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264400" y="3110091"/>
            <a:ext cx="762000" cy="547509"/>
          </a:xfrm>
          <a:prstGeom prst="roundRect">
            <a:avLst/>
          </a:prstGeom>
          <a:noFill/>
          <a:ln w="57150">
            <a:solidFill>
              <a:srgbClr val="FF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702300" y="3657600"/>
            <a:ext cx="34671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456396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 in the Book of Job</a:t>
            </a:r>
            <a:endParaRPr lang="en-US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000" y="2209800"/>
            <a:ext cx="10464800" cy="7543800"/>
          </a:xfrm>
        </p:spPr>
        <p:txBody>
          <a:bodyPr anchor="t"/>
          <a:lstStyle/>
          <a:p>
            <a:pPr>
              <a:buClr>
                <a:srgbClr val="A50021"/>
              </a:buClr>
              <a:buSzPct val="50000"/>
              <a:buFont typeface="Wingdings" pitchFamily="2" charset="2"/>
              <a:buChar char="l"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Prologue (</a:t>
            </a:r>
            <a:r>
              <a:rPr lang="en-US" altLang="en-US" sz="4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1 - 2</a:t>
            </a: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A50021"/>
              </a:buClr>
              <a:buSzPct val="50000"/>
              <a:buFont typeface="Wingdings" pitchFamily="2" charset="2"/>
              <a:buChar char="l"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Job’s Introductory Speech (</a:t>
            </a:r>
            <a:r>
              <a:rPr lang="en-US" altLang="en-US" sz="4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A50021"/>
              </a:buClr>
              <a:buSzPct val="50000"/>
              <a:buFont typeface="Wingdings" pitchFamily="2" charset="2"/>
              <a:buChar char="l"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Cycle Of Speeches (</a:t>
            </a:r>
            <a:r>
              <a:rPr lang="en-US" altLang="en-US" sz="4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4 - 14</a:t>
            </a: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A50021"/>
              </a:buClr>
              <a:buSzPct val="50000"/>
              <a:buFont typeface="Wingdings" pitchFamily="2" charset="2"/>
              <a:buChar char="l"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Cycle Of Speeches (</a:t>
            </a:r>
            <a:r>
              <a:rPr lang="en-US" altLang="en-US" sz="4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15 - 21</a:t>
            </a: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A50021"/>
              </a:buClr>
              <a:buSzPct val="50000"/>
              <a:buFont typeface="Wingdings" pitchFamily="2" charset="2"/>
              <a:buChar char="l"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Cycle Of Speeches (</a:t>
            </a:r>
            <a:r>
              <a:rPr lang="en-US" altLang="en-US" sz="4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22 - 31</a:t>
            </a: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A50021"/>
              </a:buClr>
              <a:buSzPct val="50000"/>
              <a:buFont typeface="Wingdings" pitchFamily="2" charset="2"/>
              <a:buChar char="l"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Speeches Of </a:t>
            </a:r>
            <a:r>
              <a:rPr lang="en-US" altLang="en-US" sz="4400" b="1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Elihu</a:t>
            </a: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4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32 - 37</a:t>
            </a: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A50021"/>
              </a:buClr>
              <a:buSzPct val="50000"/>
              <a:buFont typeface="Wingdings" pitchFamily="2" charset="2"/>
              <a:buChar char="l"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Lord &amp; Job (</a:t>
            </a:r>
            <a:r>
              <a:rPr lang="en-US" altLang="en-US" sz="4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38 - 42:6</a:t>
            </a: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buClr>
                <a:srgbClr val="A50021"/>
              </a:buClr>
              <a:buSzPct val="50000"/>
              <a:buFont typeface="Wingdings" pitchFamily="2" charset="2"/>
              <a:buChar char="l"/>
            </a:pP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Epilogue (</a:t>
            </a:r>
            <a:r>
              <a:rPr lang="en-US" altLang="en-US" sz="4400" b="1" dirty="0" smtClean="0">
                <a:solidFill>
                  <a:srgbClr val="CC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42:7-17</a:t>
            </a:r>
            <a:r>
              <a:rPr lang="en-US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1397000" y="3962400"/>
            <a:ext cx="8610600" cy="990600"/>
          </a:xfrm>
          <a:prstGeom prst="roundRect">
            <a:avLst/>
          </a:prstGeom>
          <a:noFill/>
          <a:ln w="57150">
            <a:solidFill>
              <a:srgbClr val="CC0000"/>
            </a:solidFill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7453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9906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11:13-20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838200"/>
            <a:ext cx="12293600" cy="8987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“If you would prepare your heart,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stretch out your hands toward Him;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iniquity </a:t>
            </a:r>
            <a:r>
              <a:rPr lang="en-US" sz="3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in your hand, </a:t>
            </a:r>
            <a:r>
              <a:rPr lang="en-US" sz="3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you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put it far away,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not let wickedness dwell in your tents;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surely you could lift up your face without spot;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Yes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 could be steadfast, and not fear;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you would forget </a:t>
            </a:r>
            <a:r>
              <a:rPr lang="en-US" sz="3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misery,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 </a:t>
            </a:r>
            <a:r>
              <a:rPr lang="en-US" sz="3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as waters </a:t>
            </a:r>
            <a:r>
              <a:rPr lang="en-US" sz="3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have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passed away,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 </a:t>
            </a:r>
            <a:r>
              <a:rPr lang="en-US" sz="3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life would be brighter than noonday.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 were dark, you would be like the morning.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you would be secure, because there is hope;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Yes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you would dig </a:t>
            </a:r>
            <a:r>
              <a:rPr lang="en-US" sz="3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around you, and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take your rest in safety.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would also lie down, and no one would make </a:t>
            </a:r>
            <a:r>
              <a:rPr lang="en-US" sz="3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afraid;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4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sz="34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many would court your favor.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the eyes of the wicked will fail,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shall not escape,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their hope—loss of life!”</a:t>
            </a:r>
            <a:endParaRPr lang="en-US" sz="3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092200" y="4438650"/>
            <a:ext cx="66294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397000" y="4953000"/>
            <a:ext cx="86106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092200" y="5486400"/>
            <a:ext cx="79248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377181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13004800" cy="1371599"/>
          </a:xfrm>
          <a:effectLst>
            <a:outerShdw dist="71842" dir="2700000" algn="ctr" rotWithShape="0">
              <a:schemeClr val="tx2"/>
            </a:outerShdw>
          </a:effectLst>
        </p:spPr>
        <p:txBody>
          <a:bodyPr lIns="130046" tIns="65023" rIns="130046" bIns="65023" anchor="ctr"/>
          <a:lstStyle/>
          <a:p>
            <a:r>
              <a:rPr lang="en-US" altLang="en-US" sz="6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Response of Job (12 - 14)</a:t>
            </a:r>
            <a:endParaRPr lang="en-US" alt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00" y="1371600"/>
            <a:ext cx="12979400" cy="8382000"/>
          </a:xfrm>
        </p:spPr>
        <p:txBody>
          <a:bodyPr lIns="130046" tIns="65023" rIns="130046" bIns="65023"/>
          <a:lstStyle/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Begins by noting arrogance of friends’ responses &amp; saying he also knows wisdom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Affirms greater wisdom of God compared to all men, ancients included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Affirms the absolute power of God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Affirms the mystery of God’s ways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Affirms his own faith in God, his own righteousness &amp; his own innocence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Accuses friends of forging lies, making false charges and lacking wisdom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Calls on any to prove his sin</a:t>
            </a:r>
          </a:p>
          <a:p>
            <a:pPr>
              <a:lnSpc>
                <a:spcPct val="90000"/>
              </a:lnSpc>
              <a:buClr>
                <a:srgbClr val="FFFF00"/>
              </a:buClr>
              <a:buSzPct val="75000"/>
              <a:buFont typeface="Wingdings" pitchFamily="2" charset="2"/>
              <a:buChar char="l"/>
            </a:pPr>
            <a:r>
              <a:rPr lang="en-US" altLang="en-US" sz="40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Laments frailty of man &amp; lack of hope amidst life’s trials</a:t>
            </a:r>
          </a:p>
        </p:txBody>
      </p:sp>
    </p:spTree>
    <p:extLst>
      <p:ext uri="{BB962C8B-B14F-4D97-AF65-F5344CB8AC3E}">
        <p14:creationId xmlns:p14="http://schemas.microsoft.com/office/powerpoint/2010/main" val="29523488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12:1-6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1295400"/>
            <a:ext cx="12293600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0"/>
              </a:spcBef>
            </a:pP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Job answered and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said:</a:t>
            </a:r>
          </a:p>
          <a:p>
            <a:pPr algn="l">
              <a:spcBef>
                <a:spcPts val="0"/>
              </a:spcBef>
            </a:pPr>
            <a:endParaRPr lang="en-US" sz="1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l">
              <a:spcBef>
                <a:spcPts val="0"/>
              </a:spcBef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“No doubt you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people,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wisdom will die with you!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 have understanding as well as you;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not inferior to you.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Indeed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who does not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such things as these?</a:t>
            </a:r>
          </a:p>
          <a:p>
            <a:pPr lvl="1" algn="l">
              <a:spcBef>
                <a:spcPts val="0"/>
              </a:spcBef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 one mocked by his friends,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Who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called on God, and He answered him,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just and blameless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ridiculed.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lamp is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despised in the thought of one who is at ease;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made ready for those whose feet slip.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tents of robbers prosper,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those who provoke God are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secure —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God provides by His hand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016000" y="1828800"/>
            <a:ext cx="50292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625600" y="2590800"/>
            <a:ext cx="51562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1625600" y="3124200"/>
            <a:ext cx="55626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1397000" y="6934200"/>
            <a:ext cx="100584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625600" y="7467600"/>
            <a:ext cx="74676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2838516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12:7-12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400" y="1433691"/>
            <a:ext cx="12141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“But now ask the beasts, and they will teach you;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birds of the air, and they will tell you;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speak to the earth, and it will teach you;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fish of the sea will explain to you.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among all these does not know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That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hand of the </a:t>
            </a:r>
            <a:r>
              <a:rPr lang="en-US" sz="3600" cap="small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has done this,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whose hand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the life of every living thing,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breath of all mankind?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not the ear test words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mouth taste its food?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Wisdom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with aged men,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length of days, understanding.</a:t>
            </a: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320800" y="7467600"/>
            <a:ext cx="47244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549400" y="8001000"/>
            <a:ext cx="72390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00105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264400" y="0"/>
            <a:ext cx="6121400" cy="8382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12:13-25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0"/>
            <a:ext cx="12522200" cy="9842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lnSpc>
                <a:spcPct val="90000"/>
              </a:lnSpc>
              <a:spcAft>
                <a:spcPts val="0"/>
              </a:spcAft>
            </a:pP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“With Him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wisdom and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strength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has counsel and understanding.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He breaks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thing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down, it cannot be rebuilt;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He imprisons a man, there can be no release.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He withholds the waters, they dry up;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He sends them out, they overwhelm the earth.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Him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strength and prudence.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deceived and the deceiver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His.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leads counselors away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plundered, 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fools of the judges.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loosens the bonds of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kings, 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binds their waist with a belt.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leads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princes away plundered, 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overthrows the mighty.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deprives the trusted ones of speech,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takes away the discernment of the elders.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pours contempt on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princes, 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disarms the mighty.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uncovers deep things out of darkness,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brings the shadow of death to light.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makes nations great, and destroys them;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enlarges nations, and guides them.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takes away the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of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chiefs of the people of the earth,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makes them wander in a pathless wilderness.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grope in the dark without light,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makes them stagger like a drunken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man.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391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102600" y="0"/>
            <a:ext cx="5334000" cy="9906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13:1-12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0"/>
            <a:ext cx="12522200" cy="99411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2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“Behold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my eye has seen all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My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ear has heard and understood it.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you know, I also know;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not inferior to you.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I would speak to the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Almighty, 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desire to reason with God.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you forgers of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lies, You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all worthless physicians.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that you would be silent,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would be your wisdom!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hear my reasoning,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heed the pleadings of my lips.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 speak wickedly for God,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talk deceitfully for Him?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 show partiality for Him?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Will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contend for God?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it be well when He searches you out?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Or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you mock Him as one mocks a man?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will surely rebuke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you, If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secretly show partiality.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His excellence make you afraid,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dread of Him fall upon you?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platitudes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proverbs of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ashes, Your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defenses are defenses of clay.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7222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13:13-19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1371898"/>
            <a:ext cx="122936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“Hold your peace with me, and let me speak,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Then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come on me what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may!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I take my flesh in my teeth,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my life in my hands?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He slay me, yet will I trust Him.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Even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so, I will defend my own ways before Him.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also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be my salvation,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For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hypocrite could not come before Him.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carefully to my speech,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my declaration with your ears.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 now, I have prepared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case,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that I shall be vindicated.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he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will contend with me?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If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now I hold my tongue, I perish.</a:t>
            </a: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3999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990600"/>
          </a:xfrm>
        </p:spPr>
        <p:txBody>
          <a:bodyPr anchor="ctr"/>
          <a:lstStyle/>
          <a:p>
            <a:r>
              <a:rPr lang="en-US" sz="44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4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13:20-28</a:t>
            </a:r>
            <a:endParaRPr lang="en-US" sz="44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400" y="838260"/>
            <a:ext cx="125222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“Only two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do not do to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</a:t>
            </a:r>
          </a:p>
          <a:p>
            <a:pPr algn="l"/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will not hide myself from You: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Withdraw Your hand far from me,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not the dread of You make me afraid.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call, and I will answer;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Or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 me speak, then You respond to me.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 </a:t>
            </a:r>
            <a:r>
              <a:rPr lang="en-US" sz="3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my iniquities and sins?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Make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know my transgression and my sin.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do You hide Your face,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 me as Your enemy?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 frighten a leaf driven to and fro?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 pursue dry stubble?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26 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You write bitter things against me,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me inherit the iniquities of my youth.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put my feet in the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stocks,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 closely all my paths.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You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set a 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limit for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soles of my feet.</a:t>
            </a:r>
          </a:p>
          <a:p>
            <a:pPr algn="l"/>
            <a:r>
              <a:rPr lang="en-US" sz="32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28 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decays like a rotten thing,</a:t>
            </a:r>
            <a:b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Like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garment that is moth-eaten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3678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14:1-6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1371898"/>
            <a:ext cx="122936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born of woman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Is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few days and full of trouble.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comes forth like a flower and fades away;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He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flees like a shadow and does not continue.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do You open Your eyes on such a one,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 to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judgment with Yourself?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Who can bring a clean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out of an unclean?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No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one!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Since his days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determined,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his months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with You;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You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appointed his limits, so that he cannot pass.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away from him that he may rest,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Till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like a hired man he finishes his day.</a:t>
            </a: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286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9906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14:7-12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400" y="838200"/>
            <a:ext cx="12141200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“For there is hope for a tree,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If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cut down, that it will sprout again,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its tender shoots will not cease.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Though its root may grow old in the earth,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 stump may die in the ground,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Yet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at the scent of water it will bud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bring forth branches like a plant.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man dies and is laid away;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Indeed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breathes his last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he?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water disappears from the sea,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river becomes parched and dries up,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man lies down and does not rise.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Till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heavens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no more,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They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awake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Nor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roused from their sleep.</a:t>
            </a: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015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10:8-12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1433691"/>
            <a:ext cx="12293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‘Your hands have made me and fashioned me,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intricate unity;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Yet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would destroy me.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Remember, I pray, that You have made me like clay.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You turn me into dust again?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Did You not pour me out like milk,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curdle me like cheese,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Clothe me with skin and flesh,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knit me together with bones and sinews?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have granted me life and favor,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care has preserved my spirit.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68400" y="1981200"/>
            <a:ext cx="81534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168400" y="6934200"/>
            <a:ext cx="64008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029738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14:13-17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1447800"/>
            <a:ext cx="12293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 that You would hide me in the grave,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That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would conceal me until Your wrath is past,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That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would appoint me a set time, and remember me!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man dies, shall he live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again?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All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days of my hard service I will wait,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Till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change comes.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shall call, and I will answer You;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You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shall desire the work of Your hands.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now You number my steps,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But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watch over my sin.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transgression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sealed up in a bag,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cover my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iniquity.</a:t>
            </a: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8363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620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</a:t>
            </a:r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14:18-22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1447800"/>
            <a:ext cx="12293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“But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mountain falls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crumbles away,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a rock is moved from its place;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water wears away stones,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torrents wash away the soil of the earth;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So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destroy the hope of man.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prevail forever against him, and he passes on;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You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change his countenance and send him away.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sons come to honor, and he does not know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it;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They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brought low, and he does not perceive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his flesh will be in pain over it,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soul will mourn over it.”</a:t>
            </a:r>
            <a:endParaRPr lang="en-US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8881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6200" y="-1448311"/>
            <a:ext cx="18948184" cy="11049511"/>
          </a:xfrm>
          <a:prstGeom prst="rect">
            <a:avLst/>
          </a:prstGeom>
        </p:spPr>
      </p:pic>
      <p:pic>
        <p:nvPicPr>
          <p:cNvPr id="9" name="Picture 8" descr="job_student.pdf - Adobe Reader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7866" y="5486401"/>
            <a:ext cx="18947307" cy="1104899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auto">
          <a:xfrm>
            <a:off x="-1117600" y="9296400"/>
            <a:ext cx="15316200" cy="186715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-1117600" y="5486401"/>
            <a:ext cx="15316200" cy="144779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9378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5800" y="-1219200"/>
            <a:ext cx="18163282" cy="105918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-203200" y="-457200"/>
            <a:ext cx="13716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-203200" y="9220200"/>
            <a:ext cx="13716000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9191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10:13-17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1433691"/>
            <a:ext cx="12293600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0"/>
              </a:spcAft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‘And these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You have hidden in Your heart;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 that this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with You: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sin, then You mark me,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not acquit me of my iniquity.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am wicked, woe to me;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Even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 am righteous, I cannot lift up my head.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3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full of disgrace;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See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misery!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head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is exalted,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You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hunt me like a fierce lion,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 You show Yourself awesome against me.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renew Your witnesses against me,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And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increase Your indignation toward me;</a:t>
            </a:r>
            <a:b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Changes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war are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with me.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168400" y="8001000"/>
            <a:ext cx="68580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>
            <a:off x="1320800" y="8553450"/>
            <a:ext cx="76962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840600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13004800" cy="1447800"/>
          </a:xfrm>
        </p:spPr>
        <p:txBody>
          <a:bodyPr anchor="ctr"/>
          <a:lstStyle/>
          <a:p>
            <a:r>
              <a:rPr lang="en-US" sz="4800" b="1" dirty="0" smtClean="0">
                <a:solidFill>
                  <a:srgbClr val="A5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Job 10:18-22</a:t>
            </a:r>
            <a:endParaRPr lang="en-US" sz="4800" b="1" dirty="0">
              <a:solidFill>
                <a:srgbClr val="A5002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5000" y="1433691"/>
            <a:ext cx="12293600" cy="657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defTabSz="685800">
              <a:spcAft>
                <a:spcPts val="300"/>
              </a:spcAft>
            </a:pP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‘Why then have You brought me out of the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womb?</a:t>
            </a:r>
          </a:p>
          <a:p>
            <a:pPr algn="l" defTabSz="685800">
              <a:spcAft>
                <a:spcPts val="300"/>
              </a:spcAft>
            </a:pP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Oh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that I had perished and no eye had seen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me!</a:t>
            </a:r>
          </a:p>
          <a:p>
            <a:pPr algn="l" defTabSz="685800">
              <a:spcAft>
                <a:spcPts val="300"/>
              </a:spcAft>
            </a:pP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would have been as though I had not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been.</a:t>
            </a:r>
          </a:p>
          <a:p>
            <a:pPr algn="l" defTabSz="685800">
              <a:spcAft>
                <a:spcPts val="300"/>
              </a:spcAft>
            </a:pP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have been carried from the womb to the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grave.</a:t>
            </a:r>
          </a:p>
          <a:p>
            <a:pPr algn="l" defTabSz="685800">
              <a:spcAft>
                <a:spcPts val="300"/>
              </a:spcAft>
            </a:pP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not my days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few?</a:t>
            </a:r>
          </a:p>
          <a:p>
            <a:pPr algn="l" defTabSz="685800">
              <a:spcAft>
                <a:spcPts val="300"/>
              </a:spcAft>
            </a:pP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Cease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Leave me alone, that I may take a little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comfort,</a:t>
            </a:r>
          </a:p>
          <a:p>
            <a:pPr algn="l" defTabSz="685800">
              <a:spcAft>
                <a:spcPts val="300"/>
              </a:spcAft>
            </a:pP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Before I go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the place from which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I shall not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return,</a:t>
            </a:r>
          </a:p>
          <a:p>
            <a:pPr algn="l" defTabSz="685800">
              <a:spcAft>
                <a:spcPts val="300"/>
              </a:spcAft>
            </a:pP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To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land of darkness and the shadow of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death,</a:t>
            </a:r>
          </a:p>
          <a:p>
            <a:pPr algn="l" defTabSz="685800">
              <a:spcAft>
                <a:spcPts val="300"/>
              </a:spcAft>
            </a:pPr>
            <a:r>
              <a:rPr lang="en-US" sz="36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6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land as dark as darkness </a:t>
            </a:r>
            <a:r>
              <a:rPr lang="en-US" sz="3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itself,</a:t>
            </a:r>
            <a:endParaRPr lang="en-US" sz="36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defTabSz="685800">
              <a:spcAft>
                <a:spcPts val="300"/>
              </a:spcAft>
            </a:pP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As 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shadow of death, without any </a:t>
            </a:r>
            <a:r>
              <a:rPr lang="en-US" sz="36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order,</a:t>
            </a:r>
          </a:p>
          <a:p>
            <a:pPr algn="l" defTabSz="685800">
              <a:spcAft>
                <a:spcPts val="300"/>
              </a:spcAft>
            </a:pPr>
            <a:r>
              <a:rPr lang="en-US" sz="36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Where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even the light </a:t>
            </a:r>
            <a:r>
              <a:rPr lang="en-US" sz="36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like darkness.’”</a:t>
            </a: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244600" y="1981200"/>
            <a:ext cx="8915400" cy="0"/>
          </a:xfrm>
          <a:prstGeom prst="line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4614491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397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610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accuses Job of strong &amp; empty words (like strong or mighty wind)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675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ob_student.pdf - Adobe Reader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21891" y="-1524000"/>
            <a:ext cx="18454091" cy="1076138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 bwMode="auto">
          <a:xfrm>
            <a:off x="-355600" y="9067800"/>
            <a:ext cx="15316200" cy="1219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800" b="0" i="0" u="none" strike="noStrike" cap="none" normalizeH="0" baseline="0" smtClean="0">
              <a:ln>
                <a:noFill/>
              </a:ln>
              <a:solidFill>
                <a:srgbClr val="46413B"/>
              </a:solidFill>
              <a:effectLst/>
              <a:latin typeface="Hoefler Text" charset="0"/>
              <a:ea typeface="ヒラギノ明朝 ProN W3" charset="0"/>
              <a:cs typeface="ヒラギノ明朝 ProN W3" charset="0"/>
              <a:sym typeface="Hoefler Text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1200" y="45720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Bildad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Shuhite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1200" y="1610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accuses Job of strong &amp; empty words (like strong or mighty wind)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2753380"/>
            <a:ext cx="1196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Tells Job to earnestly seek God, make supplication &amp; purify his life 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912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tle &amp; Subtitle">
  <a:themeElements>
    <a:clrScheme name="">
      <a:dk1>
        <a:srgbClr val="7A6D69"/>
      </a:dk1>
      <a:lt1>
        <a:srgbClr val="859296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C2C7C9"/>
      </a:accent3>
      <a:accent4>
        <a:srgbClr val="675C59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Hoefler Text"/>
        <a:ea typeface="ヒラギノ明朝 ProN W3"/>
        <a:cs typeface="ヒラギノ明朝 ProN W3"/>
      </a:majorFont>
      <a:minorFont>
        <a:latin typeface="Hoefler Text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rgbClr val="46413B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rgbClr val="46413B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3F3F3F"/>
      </a:dk1>
      <a:lt1>
        <a:srgbClr val="FFFFFF"/>
      </a:lt1>
      <a:dk2>
        <a:srgbClr val="000000"/>
      </a:dk2>
      <a:lt2>
        <a:srgbClr val="FFFFFF"/>
      </a:lt2>
      <a:accent1>
        <a:srgbClr val="BBE0E3"/>
      </a:accent1>
      <a:accent2>
        <a:srgbClr val="333399"/>
      </a:accent2>
      <a:accent3>
        <a:srgbClr val="FFFFFF"/>
      </a:accent3>
      <a:accent4>
        <a:srgbClr val="343434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opperplate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rgbClr val="46413B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rgbClr val="46413B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">
  <a:themeElements>
    <a:clrScheme name="">
      <a:dk1>
        <a:srgbClr val="3F3F3F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343434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Copperplate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rgbClr val="46413B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800" b="0" i="0" u="none" strike="noStrike" cap="none" normalizeH="0" baseline="0" smtClean="0">
            <a:ln>
              <a:noFill/>
            </a:ln>
            <a:solidFill>
              <a:srgbClr val="46413B"/>
            </a:solidFill>
            <a:effectLst/>
            <a:latin typeface="Hoefler Text" charset="0"/>
            <a:ea typeface="ヒラギノ明朝 ProN W3" charset="0"/>
            <a:cs typeface="ヒラギノ明朝 ProN W3" charset="0"/>
            <a:sym typeface="Hoefler Text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1709</TotalTime>
  <Pages>0</Pages>
  <Words>892</Words>
  <Characters>0</Characters>
  <Application>Microsoft Office PowerPoint</Application>
  <PresentationFormat>Custom</PresentationFormat>
  <Lines>0</Lines>
  <Paragraphs>130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Title &amp; Subtitle</vt:lpstr>
      <vt:lpstr>Title &amp; Bullets</vt:lpstr>
      <vt:lpstr>Blank</vt:lpstr>
      <vt:lpstr>The Book of Job</vt:lpstr>
      <vt:lpstr>Order in the Book of Job</vt:lpstr>
      <vt:lpstr>Job 10:8-12</vt:lpstr>
      <vt:lpstr>Job 10:13-17</vt:lpstr>
      <vt:lpstr>Job 10:18-22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Speech of Zophar (11)</vt:lpstr>
      <vt:lpstr>Job 11:1-6</vt:lpstr>
      <vt:lpstr>Job 11:7-12</vt:lpstr>
      <vt:lpstr>Job 11:13-20</vt:lpstr>
      <vt:lpstr>Response of Job (12 - 14)</vt:lpstr>
      <vt:lpstr>Job 12:1-6</vt:lpstr>
      <vt:lpstr>Job 12:7-12</vt:lpstr>
      <vt:lpstr>Job 12:13-25</vt:lpstr>
      <vt:lpstr>Job 13:1-12</vt:lpstr>
      <vt:lpstr>Job 13:13-19</vt:lpstr>
      <vt:lpstr>Job 13:20-28</vt:lpstr>
      <vt:lpstr>Job 14:1-6</vt:lpstr>
      <vt:lpstr>Job 14:7-12</vt:lpstr>
      <vt:lpstr>Job 14:13-17</vt:lpstr>
      <vt:lpstr>Job 14:18-22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Book of Job</dc:title>
  <dc:creator>Harry</dc:creator>
  <cp:lastModifiedBy>Harry</cp:lastModifiedBy>
  <cp:revision>89</cp:revision>
  <dcterms:modified xsi:type="dcterms:W3CDTF">2013-12-04T17:17:40Z</dcterms:modified>
</cp:coreProperties>
</file>