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FF9900"/>
    <a:srgbClr val="654321"/>
    <a:srgbClr val="996633"/>
    <a:srgbClr val="4E4C00"/>
    <a:srgbClr val="808000"/>
    <a:srgbClr val="000000"/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4660" autoAdjust="0"/>
  </p:normalViewPr>
  <p:slideViewPr>
    <p:cSldViewPr>
      <p:cViewPr varScale="1">
        <p:scale>
          <a:sx n="75" d="100"/>
          <a:sy n="75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C1A2-FE75-4D2B-A7C8-5264BD6AA477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88E2-11E2-4A04-BC52-232C085E2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F3E6-9C42-4F04-8E9A-9D4946D58689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2B5E-488E-4A15-9EA0-C747A79C9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499B-B58A-4B67-9245-B5D1A55F6761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A218-0C7B-485F-A13B-F85B9791F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D994-3966-4DA9-9D1B-28D05BFA887E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C38E-7638-4ED8-B5FC-B80C8AADC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2906-BC6A-4177-B065-559D48B34FE4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C26D-680D-42BD-AE0B-9D8FE0547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F4D6-657C-4849-93C9-E6EF4714274E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6BAC-5D77-4817-8D8D-909D57D8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57A6-9F0C-4A25-8A86-11D2399D0D62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B6060-9B51-404D-BD41-5A156A715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CC383-A62F-4EA1-A220-AC45CBA6CC50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B7A2B-8910-4DEF-AC9C-3DFDD078B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164D-1E8B-4B89-8550-1E345B8C733E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E8CF-1066-4AED-94AB-F73A8D82B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59BD-BA1C-4381-9476-AD16C0C3BC4B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8D2E8-E5DA-48B6-935F-4A7E008CD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F553-C648-4856-B1BF-9D767376BE87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CA-D3E0-4BE2-8623-B120C582C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60000">
              <a:srgbClr val="654321"/>
            </a:gs>
            <a:gs pos="100000">
              <a:srgbClr val="99663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2581E9-B15D-4679-908F-9FDB379FE23E}" type="datetimeFigureOut">
              <a:rPr lang="en-US"/>
              <a:pPr>
                <a:defRPr/>
              </a:pPr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28167F-6A0A-481B-A59B-1EB62E229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Foreseen for 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2014?</a:t>
            </a:r>
            <a:endParaRPr lang="en-US" sz="8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1371600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Matthew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:1-10</a:t>
            </a:r>
            <a:endParaRPr lang="en-US" sz="5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Matthew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:1-10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200" y="872490"/>
            <a:ext cx="8991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kingdom of heaven shall be likened to ten virgins who took their lamps and went out to meet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bridegroom.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five of them were wise, and five were foolish.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 were foolish took their lamps and took no oil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them,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wise took oil in their vessels with their lamps.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while the bridegroom was delayed, they all slumbered and slept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midnight a cry was 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heard: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“Behold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bridegroom is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coming; go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to meet him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all those virgins arose and trimmed their lamps.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foolish said to the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wise, “Give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 some of your oil, for our lamps are going out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wise answered,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saying, “No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lest there should not be enough for us and you; but go rather to those who sell, and buy for yourselves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while they went to buy, the bridegroom came, and those who were ready went in with him to the wedding; and the door was shut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 Planning vs. Presumption</a:t>
            </a: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Scripture warns of presumptuous view of time</a:t>
            </a:r>
          </a:p>
          <a:p>
            <a:pPr lvl="1" fontAlgn="auto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James 4:13-15</a:t>
            </a:r>
          </a:p>
          <a:p>
            <a:pPr lvl="1" fontAlgn="auto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Must realize we are not ones who control all things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Scripture also commends readiness for service that involves proper planning for future action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0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3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12:33-36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provide for things of true value</a:t>
            </a:r>
            <a:endParaRPr lang="en-US" sz="3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Kgs. 20:1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Hezekiah to put house in order for death</a:t>
            </a:r>
            <a:endParaRPr lang="en-US" sz="3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Thess. 5:1-6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Readiness for Lord’s coming entails…</a:t>
            </a:r>
            <a:endParaRPr lang="en-US" sz="3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3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“By failing to prepare, you are preparing to </a:t>
            </a:r>
            <a:r>
              <a:rPr lang="en-US" sz="35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fail” – </a:t>
            </a:r>
            <a:r>
              <a:rPr lang="en-US" sz="3500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Benjamin Franklin</a:t>
            </a:r>
            <a:endParaRPr lang="en-US" sz="3500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905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2400"/>
              </a:spcAft>
              <a:defRPr/>
            </a:pPr>
            <a:r>
              <a:rPr lang="en-US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Our Resolutions for Coming Year</a:t>
            </a:r>
            <a:r>
              <a:rPr lang="en-US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Foreseen for</a:t>
            </a:r>
            <a:endParaRPr lang="en-US" sz="67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53" y="2438400"/>
            <a:ext cx="7453215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Are We Planning for 2014 i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n…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Scriptures?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 Tim. 2:15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Acts 17:11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eaching others the gospel?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Jn. 1:40-42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Praying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brothers &amp; sisters in Christ?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Col. 4:12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Assembling with the saints?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Heb. 10:25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Lord? 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Tim.</a:t>
            </a:r>
            <a:r>
              <a:rPr lang="en-US" sz="28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2:20-21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Proper relations with our brethren?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Eph. 4:31-32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Giving liberally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cheerfully?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 Cor. 9:6-7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Encouraging weak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fainthearted?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 Thess. 5:14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eadiness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defend the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 Pet. 3:15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Jude 3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oing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 to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edify others?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Eph. 4:12-16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254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Is Foreseen for 2014?</vt:lpstr>
      <vt:lpstr>Matthew 25:1-10</vt:lpstr>
      <vt:lpstr>Proper Planning vs. Presumption</vt:lpstr>
      <vt:lpstr>In Our Resolutions for Coming Year…  What Is Foreseen for</vt:lpstr>
      <vt:lpstr>What Are We Planning for 2014 in…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 Again in 2010</dc:title>
  <dc:creator>Harry Osborne</dc:creator>
  <cp:lastModifiedBy>Harry</cp:lastModifiedBy>
  <cp:revision>11</cp:revision>
  <dcterms:created xsi:type="dcterms:W3CDTF">2010-01-03T00:30:15Z</dcterms:created>
  <dcterms:modified xsi:type="dcterms:W3CDTF">2013-12-29T12:29:25Z</dcterms:modified>
</cp:coreProperties>
</file>