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000000"/>
    <a:srgbClr val="00193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5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pic>
            <p:nvPicPr>
              <p:cNvPr id="7" name="Picture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32" cy="4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5759" cy="12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pic>
          <p:nvPicPr>
            <p:cNvPr id="6" name="Picture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836"/>
              <a:ext cx="1152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362200" y="1828800"/>
            <a:ext cx="6780213" cy="1905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>
              <a:defRPr/>
            </a:pPr>
            <a:fld id="{BC2E78FA-EC03-48FB-A566-9254B6FC2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C865A-7162-4984-A23C-69EDD4C1D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2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55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838E3-9C07-414B-B616-D1507B126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0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E7A24-8391-4914-8BCA-3B877A4A7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7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C6A6-139A-4779-8126-D051C7DE6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F088F-1481-48CF-BEBF-9B03F4CB2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5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96FB6-86FD-4382-9E65-1A954F11D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7596-A0FD-4032-AC8B-0A73311F0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4E3C-EAEF-4387-9023-E5AA7C177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3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41E2-C1AD-48A2-A4FB-0B259DB50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0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DA944-1046-44D2-8D08-15C21312F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000000"/>
            </a:gs>
            <a:gs pos="60000">
              <a:srgbClr val="001932"/>
            </a:gs>
            <a:gs pos="100000">
              <a:srgbClr val="0033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1032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7" y="0"/>
              <a:ext cx="832" cy="4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384"/>
              <a:ext cx="5759" cy="72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8740B264-1F44-4EAD-8EDF-AA83FB5D4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914400"/>
            <a:ext cx="9142413" cy="1524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8000" b="1" dirty="0" smtClean="0">
                <a:solidFill>
                  <a:srgbClr val="FFFF00"/>
                </a:solidFill>
              </a:rPr>
              <a:t>Vanity of Vanities</a:t>
            </a:r>
            <a:endParaRPr lang="en-US" sz="8000" b="1" dirty="0" smtClean="0">
              <a:solidFill>
                <a:srgbClr val="FFFF00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2362200"/>
            <a:ext cx="91440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5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1:14</a:t>
            </a:r>
            <a:endParaRPr lang="en-US" sz="54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7338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baseline="30000" dirty="0">
                <a:solidFill>
                  <a:srgbClr val="FFFFFF"/>
                </a:solidFill>
              </a:rPr>
              <a:t>2</a:t>
            </a:r>
            <a:r>
              <a:rPr lang="en-US" sz="3200" b="1" i="1" baseline="30000" dirty="0">
                <a:solidFill>
                  <a:srgbClr val="FFFF66"/>
                </a:solidFill>
              </a:rPr>
              <a:t> </a:t>
            </a:r>
            <a:r>
              <a:rPr lang="en-US" sz="3200" i="1" dirty="0">
                <a:solidFill>
                  <a:srgbClr val="FFFF66"/>
                </a:solidFill>
              </a:rPr>
              <a:t>“</a:t>
            </a:r>
            <a:r>
              <a:rPr lang="en-US" sz="3200" i="1" dirty="0" smtClean="0">
                <a:solidFill>
                  <a:srgbClr val="FFFF66"/>
                </a:solidFill>
              </a:rPr>
              <a:t>Vanity of </a:t>
            </a:r>
            <a:r>
              <a:rPr lang="en-US" sz="3200" i="1" dirty="0">
                <a:solidFill>
                  <a:srgbClr val="FFFF66"/>
                </a:solidFill>
              </a:rPr>
              <a:t>vanities,” says the </a:t>
            </a:r>
            <a:r>
              <a:rPr lang="en-US" sz="3200" i="1" dirty="0" smtClean="0">
                <a:solidFill>
                  <a:srgbClr val="FFFF66"/>
                </a:solidFill>
              </a:rPr>
              <a:t>Preacher, “Vanity </a:t>
            </a:r>
            <a:r>
              <a:rPr lang="en-US" sz="3200" i="1" dirty="0">
                <a:solidFill>
                  <a:srgbClr val="FFFF66"/>
                </a:solidFill>
              </a:rPr>
              <a:t>of vanities, all is </a:t>
            </a:r>
            <a:r>
              <a:rPr lang="en-US" sz="3200" i="1" dirty="0" smtClean="0">
                <a:solidFill>
                  <a:srgbClr val="FFFF66"/>
                </a:solidFill>
              </a:rPr>
              <a:t>vanity” ... </a:t>
            </a:r>
            <a:r>
              <a:rPr lang="en-US" sz="3200" b="1" i="1" baseline="30000" dirty="0">
                <a:solidFill>
                  <a:srgbClr val="FFFFFF"/>
                </a:solidFill>
              </a:rPr>
              <a:t>14</a:t>
            </a:r>
            <a:r>
              <a:rPr lang="en-US" sz="3200" b="1" i="1" baseline="30000" dirty="0">
                <a:solidFill>
                  <a:srgbClr val="FFFF66"/>
                </a:solidFill>
              </a:rPr>
              <a:t> </a:t>
            </a:r>
            <a:r>
              <a:rPr lang="en-US" sz="3200" i="1" dirty="0">
                <a:solidFill>
                  <a:srgbClr val="FFFF66"/>
                </a:solidFill>
              </a:rPr>
              <a:t>I have seen all the works that are done under the sun; and, behold, all is vanity and a striving after wind.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048"/>
            <a:ext cx="9144000" cy="69180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76200"/>
            <a:ext cx="541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0000"/>
                </a:solidFill>
              </a:rPr>
              <a:t>Vain Pursuits to Give Life Meaning</a:t>
            </a:r>
            <a:endParaRPr lang="en-US" sz="6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6705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Materialism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Many warnings in Scripture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Matt</a:t>
            </a:r>
            <a:r>
              <a:rPr lang="en-US" sz="3200" b="1" i="1" dirty="0" smtClean="0">
                <a:solidFill>
                  <a:srgbClr val="FFFF66"/>
                </a:solidFill>
              </a:rPr>
              <a:t>. </a:t>
            </a:r>
            <a:r>
              <a:rPr lang="en-US" sz="3200" b="1" i="1" dirty="0" smtClean="0">
                <a:solidFill>
                  <a:srgbClr val="FFFF66"/>
                </a:solidFill>
              </a:rPr>
              <a:t>6:19-21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Luke 12:15f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1 Tim. 6:6-10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1 Tim. 6:17-19</a:t>
            </a:r>
          </a:p>
          <a:p>
            <a:pPr eaLnBrk="1" hangingPunct="1">
              <a:spcBef>
                <a:spcPts val="30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Focusing on material things </a:t>
            </a:r>
            <a:r>
              <a:rPr lang="en-US" sz="3500" dirty="0" smtClean="0">
                <a:solidFill>
                  <a:srgbClr val="FFFFFF"/>
                </a:solidFill>
              </a:rPr>
              <a:t>distracts our focus</a:t>
            </a:r>
            <a:endParaRPr lang="en-US" sz="3500" dirty="0" smtClean="0">
              <a:solidFill>
                <a:srgbClr val="FFFFFF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Only spiritual things have true purpose &amp; value</a:t>
            </a:r>
            <a:endParaRPr lang="en-US" sz="3500" dirty="0" smtClean="0">
              <a:solidFill>
                <a:srgbClr val="FFFFFF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Thoughts must center on the heavenly: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Col. 3:2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Matt. 16:26</a:t>
            </a:r>
            <a:endParaRPr lang="en-US" sz="3200" b="1" i="1" dirty="0">
              <a:solidFill>
                <a:srgbClr val="FFFF6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0"/>
            <a:ext cx="3287485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 Immorality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18799"/>
            <a:ext cx="9144000" cy="5439201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Fornication is always condemned</a:t>
            </a:r>
          </a:p>
          <a:p>
            <a:pPr lvl="1" eaLnBrk="1" hangingPunct="1">
              <a:spcBef>
                <a:spcPts val="6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Prov</a:t>
            </a:r>
            <a:r>
              <a:rPr lang="en-US" sz="3200" b="1" i="1" dirty="0" smtClean="0">
                <a:solidFill>
                  <a:srgbClr val="FFFF66"/>
                </a:solidFill>
              </a:rPr>
              <a:t>. </a:t>
            </a:r>
            <a:r>
              <a:rPr lang="en-US" sz="3200" b="1" i="1" dirty="0" smtClean="0">
                <a:solidFill>
                  <a:srgbClr val="FFFF66"/>
                </a:solidFill>
              </a:rPr>
              <a:t>2:10-19</a:t>
            </a:r>
          </a:p>
          <a:p>
            <a:pPr lvl="1" eaLnBrk="1" hangingPunct="1">
              <a:spcBef>
                <a:spcPts val="6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Prov. 5:7-13</a:t>
            </a:r>
          </a:p>
          <a:p>
            <a:pPr lvl="1" eaLnBrk="1" hangingPunct="1">
              <a:spcBef>
                <a:spcPts val="6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Prov. 6:23-33</a:t>
            </a:r>
          </a:p>
          <a:p>
            <a:pPr lvl="1" eaLnBrk="1" hangingPunct="1">
              <a:spcBef>
                <a:spcPts val="6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Eccl. 7:26</a:t>
            </a:r>
          </a:p>
          <a:p>
            <a:pPr eaLnBrk="1" hangingPunct="1">
              <a:spcBef>
                <a:spcPts val="60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Folly of sexual sins is obvious to </a:t>
            </a:r>
            <a:r>
              <a:rPr lang="en-US" sz="3500" dirty="0" smtClean="0">
                <a:solidFill>
                  <a:srgbClr val="FFFFFF"/>
                </a:solidFill>
              </a:rPr>
              <a:t>the wise</a:t>
            </a:r>
            <a:endParaRPr lang="en-US" sz="3500" dirty="0" smtClean="0">
              <a:solidFill>
                <a:srgbClr val="FFFFFF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Yet, wisdom is often forgotten </a:t>
            </a:r>
            <a:r>
              <a:rPr lang="en-US" sz="3500" dirty="0" smtClean="0">
                <a:solidFill>
                  <a:srgbClr val="FFFFFF"/>
                </a:solidFill>
              </a:rPr>
              <a:t>in time of </a:t>
            </a:r>
            <a:r>
              <a:rPr lang="en-US" sz="3500" dirty="0" smtClean="0">
                <a:solidFill>
                  <a:srgbClr val="FFFFFF"/>
                </a:solidFill>
              </a:rPr>
              <a:t>lust</a:t>
            </a:r>
          </a:p>
          <a:p>
            <a:pPr eaLnBrk="1" hangingPunct="1">
              <a:spcBef>
                <a:spcPts val="60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Need for sanctification </a:t>
            </a:r>
            <a:r>
              <a:rPr lang="en-US" sz="3500" dirty="0" smtClean="0">
                <a:solidFill>
                  <a:srgbClr val="FFFFFF"/>
                </a:solidFill>
              </a:rPr>
              <a:t>is key (</a:t>
            </a:r>
            <a:r>
              <a:rPr lang="en-US" sz="3500" b="1" i="1" dirty="0" smtClean="0">
                <a:solidFill>
                  <a:srgbClr val="FFFF66"/>
                </a:solidFill>
              </a:rPr>
              <a:t>1 Thess. </a:t>
            </a:r>
            <a:r>
              <a:rPr lang="en-US" sz="3500" b="1" i="1" dirty="0" smtClean="0">
                <a:solidFill>
                  <a:srgbClr val="FFFF66"/>
                </a:solidFill>
              </a:rPr>
              <a:t>4:3-6</a:t>
            </a:r>
            <a:r>
              <a:rPr lang="en-US" sz="3500" dirty="0" smtClean="0">
                <a:solidFill>
                  <a:srgbClr val="FFFFFF"/>
                </a:solidFill>
              </a:rPr>
              <a:t>)</a:t>
            </a:r>
          </a:p>
          <a:p>
            <a:pPr eaLnBrk="1" hangingPunct="1">
              <a:spcBef>
                <a:spcPts val="60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Don’t start </a:t>
            </a:r>
            <a:r>
              <a:rPr lang="en-US" sz="3500" dirty="0" smtClean="0">
                <a:solidFill>
                  <a:srgbClr val="FFFFFF"/>
                </a:solidFill>
              </a:rPr>
              <a:t>down this </a:t>
            </a:r>
            <a:r>
              <a:rPr lang="en-US" sz="3500" dirty="0" smtClean="0">
                <a:solidFill>
                  <a:srgbClr val="FFFFFF"/>
                </a:solidFill>
              </a:rPr>
              <a:t>path (</a:t>
            </a:r>
            <a:r>
              <a:rPr lang="en-US" sz="3500" b="1" i="1" dirty="0" smtClean="0">
                <a:solidFill>
                  <a:srgbClr val="FFFF66"/>
                </a:solidFill>
              </a:rPr>
              <a:t>Rom. </a:t>
            </a:r>
            <a:r>
              <a:rPr lang="en-US" sz="3500" b="1" i="1" dirty="0" smtClean="0">
                <a:solidFill>
                  <a:srgbClr val="FFFF66"/>
                </a:solidFill>
              </a:rPr>
              <a:t>13:13f </a:t>
            </a:r>
            <a:r>
              <a:rPr lang="en-US" sz="3500" dirty="0" smtClean="0">
                <a:solidFill>
                  <a:srgbClr val="FFFFFF"/>
                </a:solidFill>
              </a:rPr>
              <a:t>)</a:t>
            </a:r>
            <a:endParaRPr lang="en-US" sz="35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-76200"/>
            <a:ext cx="2743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324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Pursuit of Pleasure</a:t>
            </a:r>
            <a:endParaRPr lang="en-US" sz="5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Pleasure is not purpose of life</a:t>
            </a:r>
          </a:p>
          <a:p>
            <a:pPr lvl="1" eaLnBrk="1" hangingPunct="1">
              <a:spcBef>
                <a:spcPts val="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Ecclesiastes </a:t>
            </a:r>
            <a:r>
              <a:rPr lang="en-US" sz="3200" b="1" i="1" dirty="0" smtClean="0">
                <a:solidFill>
                  <a:srgbClr val="FFFF66"/>
                </a:solidFill>
              </a:rPr>
              <a:t>2:1-11</a:t>
            </a:r>
          </a:p>
          <a:p>
            <a:pPr lvl="1" eaLnBrk="1" hangingPunct="1">
              <a:spcBef>
                <a:spcPts val="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Ecclesiastes </a:t>
            </a:r>
            <a:r>
              <a:rPr lang="en-US" sz="3200" b="1" i="1" dirty="0" smtClean="0">
                <a:solidFill>
                  <a:srgbClr val="FFFF66"/>
                </a:solidFill>
              </a:rPr>
              <a:t>7:2-6</a:t>
            </a:r>
          </a:p>
          <a:p>
            <a:pPr lvl="1" eaLnBrk="1" hangingPunct="1">
              <a:spcBef>
                <a:spcPts val="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Proverbs </a:t>
            </a:r>
            <a:r>
              <a:rPr lang="en-US" sz="3200" b="1" i="1" dirty="0" smtClean="0">
                <a:solidFill>
                  <a:srgbClr val="FFFF66"/>
                </a:solidFill>
              </a:rPr>
              <a:t>14:13</a:t>
            </a:r>
          </a:p>
          <a:p>
            <a:pPr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Many pleasures &amp; recreational pursuits not sinful, but cause omission of good</a:t>
            </a:r>
          </a:p>
          <a:p>
            <a:pPr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Preoccupation with recreation is great problem in today’s society (</a:t>
            </a:r>
            <a:r>
              <a:rPr lang="en-US" sz="3500" b="1" i="1" dirty="0" smtClean="0">
                <a:solidFill>
                  <a:srgbClr val="FFFF66"/>
                </a:solidFill>
              </a:rPr>
              <a:t>Lk. 8:14</a:t>
            </a:r>
            <a:r>
              <a:rPr lang="en-US" sz="3500" dirty="0" smtClean="0">
                <a:solidFill>
                  <a:srgbClr val="FFFFFF"/>
                </a:solidFill>
              </a:rPr>
              <a:t>)</a:t>
            </a:r>
          </a:p>
          <a:p>
            <a:pPr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3500" dirty="0" smtClean="0">
                <a:solidFill>
                  <a:srgbClr val="FFFFFF"/>
                </a:solidFill>
              </a:rPr>
              <a:t>If spent same time on spiritual as on recreational, which would increase?</a:t>
            </a:r>
            <a:endParaRPr lang="en-US" sz="35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299" y="0"/>
            <a:ext cx="3033701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98519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Carnal Power (Pride)</a:t>
            </a:r>
            <a:endParaRPr lang="en-US" sz="5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Clr>
                <a:srgbClr val="FFFF00"/>
              </a:buClr>
              <a:defRPr/>
            </a:pPr>
            <a:r>
              <a:rPr lang="en-US" sz="3600" dirty="0" smtClean="0">
                <a:solidFill>
                  <a:srgbClr val="FFFFFF"/>
                </a:solidFill>
              </a:rPr>
              <a:t>Worldly power is opposite our call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Mark </a:t>
            </a:r>
            <a:r>
              <a:rPr lang="en-US" sz="3200" b="1" i="1" dirty="0">
                <a:solidFill>
                  <a:srgbClr val="FFFF66"/>
                </a:solidFill>
              </a:rPr>
              <a:t>10:35-44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Proverbs </a:t>
            </a:r>
            <a:r>
              <a:rPr lang="en-US" sz="3200" b="1" i="1" dirty="0">
                <a:solidFill>
                  <a:srgbClr val="FFFF66"/>
                </a:solidFill>
              </a:rPr>
              <a:t>25:27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Romans 12:10-16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FFFF00"/>
              </a:buClr>
              <a:defRPr/>
            </a:pPr>
            <a:r>
              <a:rPr lang="en-US" sz="3600" dirty="0" smtClean="0">
                <a:solidFill>
                  <a:srgbClr val="FFFFFF"/>
                </a:solidFill>
              </a:rPr>
              <a:t>Desire for greater worldly power is result of pride </a:t>
            </a:r>
            <a:r>
              <a:rPr lang="en-US" sz="3600" dirty="0" smtClean="0">
                <a:solidFill>
                  <a:srgbClr val="FFFFFF"/>
                </a:solidFill>
              </a:rPr>
              <a:t>(</a:t>
            </a:r>
            <a:r>
              <a:rPr lang="en-US" sz="3600" b="1" i="1" dirty="0" smtClean="0">
                <a:solidFill>
                  <a:srgbClr val="FFFF66"/>
                </a:solidFill>
              </a:rPr>
              <a:t>1 </a:t>
            </a:r>
            <a:r>
              <a:rPr lang="en-US" sz="3600" b="1" i="1" dirty="0" smtClean="0">
                <a:solidFill>
                  <a:srgbClr val="FFFF66"/>
                </a:solidFill>
              </a:rPr>
              <a:t>Kings 12:1-11</a:t>
            </a:r>
            <a:r>
              <a:rPr lang="en-US" sz="3600" b="1" i="1" dirty="0" smtClean="0">
                <a:solidFill>
                  <a:srgbClr val="FFFFFF"/>
                </a:solidFill>
              </a:rPr>
              <a:t>; </a:t>
            </a:r>
            <a:r>
              <a:rPr lang="en-US" sz="3600" b="1" i="1" dirty="0" smtClean="0">
                <a:solidFill>
                  <a:srgbClr val="FFFF66"/>
                </a:solidFill>
              </a:rPr>
              <a:t>Isaiah 14:13-14</a:t>
            </a:r>
            <a:r>
              <a:rPr lang="en-US" sz="3600" dirty="0" smtClean="0">
                <a:solidFill>
                  <a:srgbClr val="FFFFFF"/>
                </a:solidFill>
              </a:rPr>
              <a:t>)</a:t>
            </a:r>
            <a:endParaRPr lang="en-US" sz="3600" dirty="0" smtClean="0">
              <a:solidFill>
                <a:srgbClr val="FFFFFF"/>
              </a:solidFill>
            </a:endParaRP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100" dirty="0" smtClean="0">
                <a:solidFill>
                  <a:srgbClr val="FFC000"/>
                </a:solidFill>
              </a:rPr>
              <a:t>Quest for power often goes w/ high </a:t>
            </a:r>
            <a:r>
              <a:rPr lang="en-US" sz="3100" dirty="0" smtClean="0">
                <a:solidFill>
                  <a:srgbClr val="FFC000"/>
                </a:solidFill>
              </a:rPr>
              <a:t>opinion of self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100" dirty="0" err="1" smtClean="0">
                <a:solidFill>
                  <a:srgbClr val="FFC000"/>
                </a:solidFill>
              </a:rPr>
              <a:t>Rehoboam</a:t>
            </a:r>
            <a:r>
              <a:rPr lang="en-US" sz="3100" dirty="0" smtClean="0">
                <a:solidFill>
                  <a:srgbClr val="FFC000"/>
                </a:solidFill>
              </a:rPr>
              <a:t> first reject view of himself as a servant</a:t>
            </a:r>
            <a:endParaRPr lang="en-US" sz="3100" dirty="0" smtClean="0">
              <a:solidFill>
                <a:srgbClr val="FFC000"/>
              </a:solidFill>
            </a:endParaRP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100" dirty="0" smtClean="0">
                <a:solidFill>
                  <a:srgbClr val="FFC000"/>
                </a:solidFill>
              </a:rPr>
              <a:t>Those of selfish desires aided his effort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100" dirty="0" smtClean="0">
                <a:solidFill>
                  <a:srgbClr val="FFC000"/>
                </a:solidFill>
              </a:rPr>
              <a:t>Babylon’s power &amp; pride seen in Nebuchadnezzar</a:t>
            </a:r>
          </a:p>
          <a:p>
            <a:pPr lvl="1" eaLnBrk="1" hangingPunct="1">
              <a:spcBef>
                <a:spcPts val="3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3100" dirty="0" smtClean="0">
                <a:solidFill>
                  <a:srgbClr val="FFC000"/>
                </a:solidFill>
              </a:rPr>
              <a:t>Desire for power in business, politics, etc. </a:t>
            </a:r>
            <a:r>
              <a:rPr lang="en-US" sz="3100" dirty="0">
                <a:solidFill>
                  <a:srgbClr val="FFC000"/>
                </a:solidFill>
              </a:rPr>
              <a:t>=</a:t>
            </a:r>
            <a:r>
              <a:rPr lang="en-US" sz="3100" dirty="0" smtClean="0">
                <a:solidFill>
                  <a:srgbClr val="FFC000"/>
                </a:solidFill>
              </a:rPr>
              <a:t> </a:t>
            </a:r>
            <a:r>
              <a:rPr lang="en-US" sz="3100" dirty="0">
                <a:solidFill>
                  <a:srgbClr val="FFC000"/>
                </a:solidFill>
              </a:rPr>
              <a:t>S</a:t>
            </a:r>
            <a:r>
              <a:rPr lang="en-US" sz="3100" dirty="0" smtClean="0">
                <a:solidFill>
                  <a:srgbClr val="FFC000"/>
                </a:solidFill>
              </a:rPr>
              <a:t>ame </a:t>
            </a:r>
            <a:endParaRPr lang="en-US" sz="3100" dirty="0" smtClean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194" y="-76200"/>
            <a:ext cx="2194062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46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62961"/>
            <a:ext cx="9372600" cy="7041166"/>
          </a:xfrm>
          <a:prstGeom prst="rect">
            <a:avLst/>
          </a:prstGeom>
        </p:spPr>
      </p:pic>
      <p:sp>
        <p:nvSpPr>
          <p:cNvPr id="3" name="Bevel 2"/>
          <p:cNvSpPr/>
          <p:nvPr/>
        </p:nvSpPr>
        <p:spPr bwMode="auto">
          <a:xfrm>
            <a:off x="0" y="0"/>
            <a:ext cx="9144000" cy="2057400"/>
          </a:xfrm>
          <a:prstGeom prst="bevel">
            <a:avLst/>
          </a:prstGeom>
          <a:solidFill>
            <a:srgbClr val="00193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 smtClean="0">
                <a:solidFill>
                  <a:srgbClr val="FFFF66"/>
                </a:solidFill>
              </a:rPr>
              <a:t>Is Life Always</a:t>
            </a:r>
            <a:r>
              <a:rPr kumimoji="0" lang="en-US" sz="4800" b="1" i="0" u="none" strike="noStrike" cap="none" normalizeH="0" dirty="0" smtClean="0">
                <a:ln>
                  <a:noFill/>
                </a:ln>
                <a:solidFill>
                  <a:srgbClr val="FFFF66"/>
                </a:solidFill>
                <a:effectLst/>
                <a:latin typeface="Times New Roman" pitchFamily="18" charset="0"/>
              </a:rPr>
              <a:t> Vain &amp; Aimless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Times New Roman" pitchFamily="18" charset="0"/>
              </a:rPr>
              <a:t>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010882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</a:rPr>
              <a:t>What Gives </a:t>
            </a:r>
            <a:r>
              <a:rPr lang="en-US" sz="4800" b="1" dirty="0">
                <a:solidFill>
                  <a:srgbClr val="FFFFFF"/>
                </a:solidFill>
              </a:rPr>
              <a:t>Meaning to Life</a:t>
            </a:r>
            <a:r>
              <a:rPr lang="en-US" sz="4800" b="1" dirty="0" smtClean="0">
                <a:solidFill>
                  <a:srgbClr val="FFFFFF"/>
                </a:solidFill>
              </a:rPr>
              <a:t>?</a:t>
            </a:r>
            <a:endParaRPr lang="en-US" sz="4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1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COINS">
  <a:themeElements>
    <a:clrScheme name="Office Theme 1">
      <a:dk1>
        <a:srgbClr val="5F5F5F"/>
      </a:dk1>
      <a:lt1>
        <a:srgbClr val="FFCC66"/>
      </a:lt1>
      <a:dk2>
        <a:srgbClr val="000000"/>
      </a:dk2>
      <a:lt2>
        <a:srgbClr val="999933"/>
      </a:lt2>
      <a:accent1>
        <a:srgbClr val="CC9900"/>
      </a:accent1>
      <a:accent2>
        <a:srgbClr val="669900"/>
      </a:accent2>
      <a:accent3>
        <a:srgbClr val="AAAAAA"/>
      </a:accent3>
      <a:accent4>
        <a:srgbClr val="DAAE56"/>
      </a:accent4>
      <a:accent5>
        <a:srgbClr val="E2CAAA"/>
      </a:accent5>
      <a:accent6>
        <a:srgbClr val="5C8A00"/>
      </a:accent6>
      <a:hlink>
        <a:srgbClr val="CC0000"/>
      </a:hlink>
      <a:folHlink>
        <a:srgbClr val="CCCC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5F5F5F"/>
        </a:dk1>
        <a:lt1>
          <a:srgbClr val="FFCC66"/>
        </a:lt1>
        <a:dk2>
          <a:srgbClr val="000000"/>
        </a:dk2>
        <a:lt2>
          <a:srgbClr val="999933"/>
        </a:lt2>
        <a:accent1>
          <a:srgbClr val="CC9900"/>
        </a:accent1>
        <a:accent2>
          <a:srgbClr val="669900"/>
        </a:accent2>
        <a:accent3>
          <a:srgbClr val="AAAAAA"/>
        </a:accent3>
        <a:accent4>
          <a:srgbClr val="DAAE56"/>
        </a:accent4>
        <a:accent5>
          <a:srgbClr val="E2CAAA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DDDDD"/>
        </a:lt1>
        <a:dk2>
          <a:srgbClr val="9FAC93"/>
        </a:dk2>
        <a:lt2>
          <a:srgbClr val="FFFFCC"/>
        </a:lt2>
        <a:accent1>
          <a:srgbClr val="666633"/>
        </a:accent1>
        <a:accent2>
          <a:srgbClr val="009999"/>
        </a:accent2>
        <a:accent3>
          <a:srgbClr val="CDD2C8"/>
        </a:accent3>
        <a:accent4>
          <a:srgbClr val="BDBDBD"/>
        </a:accent4>
        <a:accent5>
          <a:srgbClr val="B8B8AD"/>
        </a:accent5>
        <a:accent6>
          <a:srgbClr val="008A8A"/>
        </a:accent6>
        <a:hlink>
          <a:srgbClr val="FF99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FF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8B8B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660033"/>
        </a:dk2>
        <a:lt2>
          <a:srgbClr val="FFCCCC"/>
        </a:lt2>
        <a:accent1>
          <a:srgbClr val="BA899A"/>
        </a:accent1>
        <a:accent2>
          <a:srgbClr val="009999"/>
        </a:accent2>
        <a:accent3>
          <a:srgbClr val="B8AAAD"/>
        </a:accent3>
        <a:accent4>
          <a:srgbClr val="DADAAE"/>
        </a:accent4>
        <a:accent5>
          <a:srgbClr val="D9C4CA"/>
        </a:accent5>
        <a:accent6>
          <a:srgbClr val="008A8A"/>
        </a:accent6>
        <a:hlink>
          <a:srgbClr val="CC0066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8F8F8"/>
        </a:lt1>
        <a:dk2>
          <a:srgbClr val="003366"/>
        </a:dk2>
        <a:lt2>
          <a:srgbClr val="CCCC00"/>
        </a:lt2>
        <a:accent1>
          <a:srgbClr val="0099FF"/>
        </a:accent1>
        <a:accent2>
          <a:srgbClr val="669900"/>
        </a:accent2>
        <a:accent3>
          <a:srgbClr val="AAADB8"/>
        </a:accent3>
        <a:accent4>
          <a:srgbClr val="D4D4D4"/>
        </a:accent4>
        <a:accent5>
          <a:srgbClr val="AACAFF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3300"/>
        </a:dk1>
        <a:lt1>
          <a:srgbClr val="D9E8F3"/>
        </a:lt1>
        <a:dk2>
          <a:srgbClr val="999933"/>
        </a:dk2>
        <a:lt2>
          <a:srgbClr val="5F5F5F"/>
        </a:lt2>
        <a:accent1>
          <a:srgbClr val="CBB480"/>
        </a:accent1>
        <a:accent2>
          <a:srgbClr val="99CCFF"/>
        </a:accent2>
        <a:accent3>
          <a:srgbClr val="E9F2F8"/>
        </a:accent3>
        <a:accent4>
          <a:srgbClr val="562A00"/>
        </a:accent4>
        <a:accent5>
          <a:srgbClr val="E2D6C0"/>
        </a:accent5>
        <a:accent6>
          <a:srgbClr val="8AB9E7"/>
        </a:accent6>
        <a:hlink>
          <a:srgbClr val="FFCC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COINS</Template>
  <TotalTime>21923</TotalTime>
  <Words>265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COINS</vt:lpstr>
      <vt:lpstr>Vanity of Vanities</vt:lpstr>
      <vt:lpstr>PowerPoint Presentation</vt:lpstr>
      <vt:lpstr>Materialism</vt:lpstr>
      <vt:lpstr>Sexual Immorality</vt:lpstr>
      <vt:lpstr>Pursuit of Pleasure</vt:lpstr>
      <vt:lpstr>Carnal Power (Pride)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Bags Without Bottoms</dc:title>
  <dc:creator>Harry Osborne</dc:creator>
  <cp:lastModifiedBy>Harry</cp:lastModifiedBy>
  <cp:revision>23</cp:revision>
  <cp:lastPrinted>1601-01-01T00:00:00Z</cp:lastPrinted>
  <dcterms:created xsi:type="dcterms:W3CDTF">2009-05-09T20:07:35Z</dcterms:created>
  <dcterms:modified xsi:type="dcterms:W3CDTF">2014-01-05T14:12:52Z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