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10"/>
  </p:notesMasterIdLst>
  <p:sldIdLst>
    <p:sldId id="260" r:id="rId3"/>
    <p:sldId id="266" r:id="rId4"/>
    <p:sldId id="267" r:id="rId5"/>
    <p:sldId id="268" r:id="rId6"/>
    <p:sldId id="269" r:id="rId7"/>
    <p:sldId id="270" r:id="rId8"/>
    <p:sldId id="271" r:id="rId9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50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1</a:t>
            </a:r>
            <a:endParaRPr lang="en-US" altLang="en-US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1:28-32</a:t>
            </a:r>
            <a:endParaRPr lang="en-US" altLang="en-US"/>
          </a:p>
        </p:txBody>
      </p:sp>
      <p:sp>
        <p:nvSpPr>
          <p:cNvPr id="16386" name="AutoShape 2"/>
          <p:cNvSpPr>
            <a:spLocks/>
          </p:cNvSpPr>
          <p:nvPr/>
        </p:nvSpPr>
        <p:spPr bwMode="auto">
          <a:xfrm>
            <a:off x="847725" y="2895600"/>
            <a:ext cx="11307763" cy="5572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spcBef>
                <a:spcPts val="1600"/>
              </a:spcBef>
            </a:pPr>
            <a:r>
              <a:rPr lang="en-US" altLang="en-US" sz="2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28</a:t>
            </a:r>
            <a:r>
              <a:rPr lang="en-US" altLang="en-US" sz="3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 </a:t>
            </a:r>
            <a:r>
              <a:rPr lang="en-US" altLang="en-US" sz="3300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And even as they did not like to retain God in </a:t>
            </a:r>
            <a:r>
              <a:rPr lang="en-US" altLang="en-US" sz="33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their</a:t>
            </a:r>
            <a:r>
              <a:rPr lang="en-US" altLang="en-US" sz="3300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knowledge, God gave them over to a debased mind, to do those things which are not fitting; </a:t>
            </a:r>
            <a:r>
              <a:rPr lang="en-US" altLang="en-US" sz="2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29</a:t>
            </a:r>
            <a:r>
              <a:rPr lang="en-US" altLang="en-US" sz="3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 </a:t>
            </a:r>
            <a:r>
              <a:rPr lang="en-US" altLang="en-US" sz="3300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being filled with all unrighteousness, sexual immorality, wickedness, covetousness, maliciousness; full of envy, murder, strife, deceit, evil-mindedness; </a:t>
            </a:r>
            <a:r>
              <a:rPr lang="en-US" altLang="en-US" sz="33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they are</a:t>
            </a:r>
            <a:r>
              <a:rPr lang="en-US" altLang="en-US" sz="3300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whisperers, </a:t>
            </a:r>
            <a:r>
              <a:rPr lang="en-US" altLang="en-US" sz="2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30</a:t>
            </a:r>
            <a:r>
              <a:rPr lang="en-US" altLang="en-US" sz="3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 </a:t>
            </a:r>
            <a:r>
              <a:rPr lang="en-US" altLang="en-US" sz="3300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backbiters, haters of God, violent, proud, boasters, inventors of evil things, disobedient to parents, </a:t>
            </a:r>
            <a:r>
              <a:rPr lang="en-US" altLang="en-US" sz="2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31</a:t>
            </a:r>
            <a:r>
              <a:rPr lang="en-US" altLang="en-US" sz="3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 </a:t>
            </a:r>
            <a:r>
              <a:rPr lang="en-US" altLang="en-US" sz="3300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undiscerning, untrustworthy, </a:t>
            </a:r>
            <a:r>
              <a:rPr lang="en-US" altLang="en-US" sz="33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unloving, </a:t>
            </a:r>
            <a:r>
              <a:rPr lang="en-US" altLang="en-US" sz="3300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unforgiving, unmerciful; </a:t>
            </a:r>
            <a:r>
              <a:rPr lang="en-US" altLang="en-US" sz="2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32</a:t>
            </a:r>
            <a:r>
              <a:rPr lang="en-US" altLang="en-US" sz="3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 </a:t>
            </a:r>
            <a:r>
              <a:rPr lang="en-US" altLang="en-US" sz="3300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who, knowing the righteous judgment of God, that those who practice such things are deserving of death, not only do the same but also approve of those who practice them.</a:t>
            </a:r>
            <a:endParaRPr lang="en-US" alt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140200" y="7924800"/>
            <a:ext cx="35052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8483600" y="7924800"/>
            <a:ext cx="35052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939800" y="8382000"/>
            <a:ext cx="30480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395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2:1-11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635000" y="2286000"/>
            <a:ext cx="11734799" cy="7086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i="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en-US" sz="3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are inexcusable, O man, whoever you are who judge, for in whatever you judge another you condemn yourself; for you who judge practice the same things.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we know that the judgment of God is according to truth against those who practice such things.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do you think this, O man, you who judge those practicing such things, and doing the same, that you will escape the judgment of God?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do you despise the riches of His goodness, forbearance, and longsuffering, not knowing that the goodness of God leads you to repentance?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in accordance with your hardness and your impenitent heart you are treasuring up for yourself wrath in the day of wrath and revelation of the righteous judgment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God, </a:t>
            </a:r>
            <a:r>
              <a:rPr lang="en-US" sz="3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 “will render to each one according to his deeds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eternal life to those who by patient continuance in doing good seek for glory, honor, and immortality;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to those who are self-seeking and do not obey the truth, but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obey unrighteousness – indignation and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wrath,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tribulation and anguish, on every soul of man who does evil, of the Jew first and also of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Greek; </a:t>
            </a:r>
            <a:r>
              <a:rPr lang="en-US" sz="3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glory, honor, and peace to everyone who works what is good, to the Jew first and also to the Greek.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there is no partiality with God.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53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2:12-16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1" y="2895600"/>
            <a:ext cx="11429999" cy="6054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as many as have sinned without law will also perish without law, and as many as have sinned in the law will be judged by the law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(for not the hearers of the law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just in the sight of God, but the doers of the law will be justified;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when Gentiles, who do not have the law, by nature do the things in the law, these, although not having the law, are a law to themselves,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show the work of the law written in their hearts, their conscience also bearing witness, and between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themselves </a:t>
            </a:r>
            <a:r>
              <a:rPr lang="en-US" sz="33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thoughts accusing or else excusing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day when God will judge the secrets of men by Jesus Christ, according to my gospel.</a:t>
            </a:r>
            <a:endParaRPr lang="en-US" altLang="en-US" sz="3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45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2:17-24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1" y="2895600"/>
            <a:ext cx="11125199" cy="6054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Indeed you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called a Jew, and rest on the law, and make your boast in God,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know 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approve the things that are excellent, being instructed out of the law,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are confident that you yourself are a guide to the blind, a light to those who are in darkness,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instructor of the foolish, a teacher of babes, having the form of knowledge and truth in the law.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You, therefore, who teach another, do you not teach yourself? You who preach that a man should not steal, do you steal?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who say, “Do not commit adultery,” do you commit adultery? You who abhor idols, do you rob temples?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who make your boast in the law, do you dishonor God through breaking the law?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 “the name of God is blasphemed among the Gentiles because of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you,” as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written.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24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2:25-29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1092200" y="2895600"/>
            <a:ext cx="10972800" cy="6054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circumcision is indeed profitable if you keep the law; but if you are a breaker of the law, your circumcision has become </a:t>
            </a:r>
            <a:r>
              <a:rPr lang="en-US" sz="33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uncircumcision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Therefore, if an uncircumcised man keeps the righteous requirements of the law, will not his </a:t>
            </a:r>
            <a:r>
              <a:rPr lang="en-US" sz="33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uncircumcision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counted as circumcision?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will not the physically uncircumcised, if he fulfills the law, judge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who, even with </a:t>
            </a:r>
            <a:r>
              <a:rPr lang="en-US" sz="33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written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circumcision,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transgressor of the law?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he is not a Jew who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one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outwardly, nor </a:t>
            </a:r>
            <a:r>
              <a:rPr lang="en-US" sz="33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circumcision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which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outward in the flesh;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is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Jew who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one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inwardly; and circumcision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that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the heart, in the Spirit, not in the letter; whose praise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from men but from God.</a:t>
            </a:r>
          </a:p>
          <a:p>
            <a:pPr algn="l"/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02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52</Words>
  <Application>Microsoft Office PowerPoint</Application>
  <PresentationFormat>Custom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PowerPoint Presentation</vt:lpstr>
      <vt:lpstr>Romans 1:28-32</vt:lpstr>
      <vt:lpstr>PowerPoint Presentation</vt:lpstr>
      <vt:lpstr>Romans 2:1-11</vt:lpstr>
      <vt:lpstr>Romans 2:12-16</vt:lpstr>
      <vt:lpstr>Romans 2:17-24</vt:lpstr>
      <vt:lpstr>Romans 2:25-29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Harry</cp:lastModifiedBy>
  <cp:revision>14</cp:revision>
  <dcterms:modified xsi:type="dcterms:W3CDTF">2014-01-12T01:49:24Z</dcterms:modified>
</cp:coreProperties>
</file>