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68" r:id="rId2"/>
    <p:sldId id="276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FFFF"/>
    <a:srgbClr val="540000"/>
    <a:srgbClr val="FFBBC8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366963 h 1492"/>
              <a:gd name="T2" fmla="*/ 0 w 3625"/>
              <a:gd name="T3" fmla="*/ 0 h 1492"/>
              <a:gd name="T4" fmla="*/ 271463 w 3625"/>
              <a:gd name="T5" fmla="*/ 4763 h 1492"/>
              <a:gd name="T6" fmla="*/ 563563 w 3625"/>
              <a:gd name="T7" fmla="*/ 14288 h 1492"/>
              <a:gd name="T8" fmla="*/ 792163 w 3625"/>
              <a:gd name="T9" fmla="*/ 33338 h 1492"/>
              <a:gd name="T10" fmla="*/ 1031875 w 3625"/>
              <a:gd name="T11" fmla="*/ 57150 h 1492"/>
              <a:gd name="T12" fmla="*/ 1284288 w 3625"/>
              <a:gd name="T13" fmla="*/ 85725 h 1492"/>
              <a:gd name="T14" fmla="*/ 1519238 w 3625"/>
              <a:gd name="T15" fmla="*/ 123825 h 1492"/>
              <a:gd name="T16" fmla="*/ 1776413 w 3625"/>
              <a:gd name="T17" fmla="*/ 166688 h 1492"/>
              <a:gd name="T18" fmla="*/ 2001838 w 3625"/>
              <a:gd name="T19" fmla="*/ 211138 h 1492"/>
              <a:gd name="T20" fmla="*/ 2287588 w 3625"/>
              <a:gd name="T21" fmla="*/ 277813 h 1492"/>
              <a:gd name="T22" fmla="*/ 2536825 w 3625"/>
              <a:gd name="T23" fmla="*/ 344488 h 1492"/>
              <a:gd name="T24" fmla="*/ 2798763 w 3625"/>
              <a:gd name="T25" fmla="*/ 427038 h 1492"/>
              <a:gd name="T26" fmla="*/ 2995613 w 3625"/>
              <a:gd name="T27" fmla="*/ 488950 h 1492"/>
              <a:gd name="T28" fmla="*/ 3309938 w 3625"/>
              <a:gd name="T29" fmla="*/ 609600 h 1492"/>
              <a:gd name="T30" fmla="*/ 3540125 w 3625"/>
              <a:gd name="T31" fmla="*/ 704850 h 1492"/>
              <a:gd name="T32" fmla="*/ 3898900 w 3625"/>
              <a:gd name="T33" fmla="*/ 868363 h 1492"/>
              <a:gd name="T34" fmla="*/ 4232275 w 3625"/>
              <a:gd name="T35" fmla="*/ 1050925 h 1492"/>
              <a:gd name="T36" fmla="*/ 4538663 w 3625"/>
              <a:gd name="T37" fmla="*/ 1247775 h 1492"/>
              <a:gd name="T38" fmla="*/ 4835525 w 3625"/>
              <a:gd name="T39" fmla="*/ 1460500 h 1492"/>
              <a:gd name="T40" fmla="*/ 5068888 w 3625"/>
              <a:gd name="T41" fmla="*/ 1647825 h 1492"/>
              <a:gd name="T42" fmla="*/ 5289550 w 3625"/>
              <a:gd name="T43" fmla="*/ 1854200 h 1492"/>
              <a:gd name="T44" fmla="*/ 5461000 w 3625"/>
              <a:gd name="T45" fmla="*/ 2032000 h 1492"/>
              <a:gd name="T46" fmla="*/ 5594350 w 3625"/>
              <a:gd name="T47" fmla="*/ 2190750 h 1492"/>
              <a:gd name="T48" fmla="*/ 5753100 w 3625"/>
              <a:gd name="T49" fmla="*/ 2366963 h 1492"/>
              <a:gd name="T50" fmla="*/ 5727700 w 3625"/>
              <a:gd name="T51" fmla="*/ 2366963 h 1492"/>
              <a:gd name="T52" fmla="*/ 0 w 3625"/>
              <a:gd name="T53" fmla="*/ 2366963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4314825 w 5143"/>
              <a:gd name="T1" fmla="*/ 642938 h 1902"/>
              <a:gd name="T2" fmla="*/ 3914775 w 5143"/>
              <a:gd name="T3" fmla="*/ 528638 h 1902"/>
              <a:gd name="T4" fmla="*/ 3495675 w 5143"/>
              <a:gd name="T5" fmla="*/ 414338 h 1902"/>
              <a:gd name="T6" fmla="*/ 3062288 w 5143"/>
              <a:gd name="T7" fmla="*/ 314325 h 1902"/>
              <a:gd name="T8" fmla="*/ 2690813 w 5143"/>
              <a:gd name="T9" fmla="*/ 242888 h 1902"/>
              <a:gd name="T10" fmla="*/ 2276475 w 5143"/>
              <a:gd name="T11" fmla="*/ 176213 h 1902"/>
              <a:gd name="T12" fmla="*/ 1885950 w 5143"/>
              <a:gd name="T13" fmla="*/ 119063 h 1902"/>
              <a:gd name="T14" fmla="*/ 1519238 w 5143"/>
              <a:gd name="T15" fmla="*/ 76200 h 1902"/>
              <a:gd name="T16" fmla="*/ 1185863 w 5143"/>
              <a:gd name="T17" fmla="*/ 47625 h 1902"/>
              <a:gd name="T18" fmla="*/ 795338 w 5143"/>
              <a:gd name="T19" fmla="*/ 23813 h 1902"/>
              <a:gd name="T20" fmla="*/ 390525 w 5143"/>
              <a:gd name="T21" fmla="*/ 4763 h 1902"/>
              <a:gd name="T22" fmla="*/ 0 w 5143"/>
              <a:gd name="T23" fmla="*/ 0 h 1902"/>
              <a:gd name="T24" fmla="*/ 0 w 5143"/>
              <a:gd name="T25" fmla="*/ 436563 h 1902"/>
              <a:gd name="T26" fmla="*/ 0 w 5143"/>
              <a:gd name="T27" fmla="*/ 547688 h 1902"/>
              <a:gd name="T28" fmla="*/ 0 w 5143"/>
              <a:gd name="T29" fmla="*/ 436563 h 1902"/>
              <a:gd name="T30" fmla="*/ 0 w 5143"/>
              <a:gd name="T31" fmla="*/ 542925 h 1902"/>
              <a:gd name="T32" fmla="*/ 538163 w 5143"/>
              <a:gd name="T33" fmla="*/ 557213 h 1902"/>
              <a:gd name="T34" fmla="*/ 962025 w 5143"/>
              <a:gd name="T35" fmla="*/ 590550 h 1902"/>
              <a:gd name="T36" fmla="*/ 1352550 w 5143"/>
              <a:gd name="T37" fmla="*/ 633413 h 1902"/>
              <a:gd name="T38" fmla="*/ 1695450 w 5143"/>
              <a:gd name="T39" fmla="*/ 690563 h 1902"/>
              <a:gd name="T40" fmla="*/ 2024063 w 5143"/>
              <a:gd name="T41" fmla="*/ 752475 h 1902"/>
              <a:gd name="T42" fmla="*/ 2452688 w 5143"/>
              <a:gd name="T43" fmla="*/ 857250 h 1902"/>
              <a:gd name="T44" fmla="*/ 2795588 w 5143"/>
              <a:gd name="T45" fmla="*/ 957263 h 1902"/>
              <a:gd name="T46" fmla="*/ 3128963 w 5143"/>
              <a:gd name="T47" fmla="*/ 1076325 h 1902"/>
              <a:gd name="T48" fmla="*/ 3438525 w 5143"/>
              <a:gd name="T49" fmla="*/ 1185863 h 1902"/>
              <a:gd name="T50" fmla="*/ 3805238 w 5143"/>
              <a:gd name="T51" fmla="*/ 1352550 h 1902"/>
              <a:gd name="T52" fmla="*/ 4148138 w 5143"/>
              <a:gd name="T53" fmla="*/ 1524000 h 1902"/>
              <a:gd name="T54" fmla="*/ 4495800 w 5143"/>
              <a:gd name="T55" fmla="*/ 1738313 h 1902"/>
              <a:gd name="T56" fmla="*/ 4781550 w 5143"/>
              <a:gd name="T57" fmla="*/ 1924050 h 1902"/>
              <a:gd name="T58" fmla="*/ 5057775 w 5143"/>
              <a:gd name="T59" fmla="*/ 2138363 h 1902"/>
              <a:gd name="T60" fmla="*/ 5319713 w 5143"/>
              <a:gd name="T61" fmla="*/ 2376488 h 1902"/>
              <a:gd name="T62" fmla="*/ 5524500 w 5143"/>
              <a:gd name="T63" fmla="*/ 2586038 h 1902"/>
              <a:gd name="T64" fmla="*/ 5734050 w 5143"/>
              <a:gd name="T65" fmla="*/ 2833688 h 1902"/>
              <a:gd name="T66" fmla="*/ 5872163 w 5143"/>
              <a:gd name="T67" fmla="*/ 3017838 h 1902"/>
              <a:gd name="T68" fmla="*/ 8162925 w 5143"/>
              <a:gd name="T69" fmla="*/ 3017838 h 1902"/>
              <a:gd name="T70" fmla="*/ 8058150 w 5143"/>
              <a:gd name="T71" fmla="*/ 2900363 h 1902"/>
              <a:gd name="T72" fmla="*/ 7886700 w 5143"/>
              <a:gd name="T73" fmla="*/ 2709863 h 1902"/>
              <a:gd name="T74" fmla="*/ 7615238 w 5143"/>
              <a:gd name="T75" fmla="*/ 2443163 h 1902"/>
              <a:gd name="T76" fmla="*/ 7329488 w 5143"/>
              <a:gd name="T77" fmla="*/ 2195513 h 1902"/>
              <a:gd name="T78" fmla="*/ 7000875 w 5143"/>
              <a:gd name="T79" fmla="*/ 1938338 h 1902"/>
              <a:gd name="T80" fmla="*/ 6643688 w 5143"/>
              <a:gd name="T81" fmla="*/ 1700213 h 1902"/>
              <a:gd name="T82" fmla="*/ 6286500 w 5143"/>
              <a:gd name="T83" fmla="*/ 1490663 h 1902"/>
              <a:gd name="T84" fmla="*/ 5886450 w 5143"/>
              <a:gd name="T85" fmla="*/ 1271588 h 1902"/>
              <a:gd name="T86" fmla="*/ 5543550 w 5143"/>
              <a:gd name="T87" fmla="*/ 1114425 h 1902"/>
              <a:gd name="T88" fmla="*/ 5129213 w 5143"/>
              <a:gd name="T89" fmla="*/ 933450 h 1902"/>
              <a:gd name="T90" fmla="*/ 4705350 w 5143"/>
              <a:gd name="T91" fmla="*/ 776288 h 1902"/>
              <a:gd name="T92" fmla="*/ 4314825 w 5143"/>
              <a:gd name="T93" fmla="*/ 642938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538163 h 2325"/>
              <a:gd name="T4" fmla="*/ 885825 w 5760"/>
              <a:gd name="T5" fmla="*/ 566738 h 2325"/>
              <a:gd name="T6" fmla="*/ 1281113 w 5760"/>
              <a:gd name="T7" fmla="*/ 595313 h 2325"/>
              <a:gd name="T8" fmla="*/ 1676400 w 5760"/>
              <a:gd name="T9" fmla="*/ 633413 h 2325"/>
              <a:gd name="T10" fmla="*/ 2019300 w 5760"/>
              <a:gd name="T11" fmla="*/ 676275 h 2325"/>
              <a:gd name="T12" fmla="*/ 2443163 w 5760"/>
              <a:gd name="T13" fmla="*/ 738188 h 2325"/>
              <a:gd name="T14" fmla="*/ 2843213 w 5760"/>
              <a:gd name="T15" fmla="*/ 809625 h 2325"/>
              <a:gd name="T16" fmla="*/ 3295650 w 5760"/>
              <a:gd name="T17" fmla="*/ 904875 h 2325"/>
              <a:gd name="T18" fmla="*/ 3705225 w 5760"/>
              <a:gd name="T19" fmla="*/ 1000125 h 2325"/>
              <a:gd name="T20" fmla="*/ 4038600 w 5760"/>
              <a:gd name="T21" fmla="*/ 1090613 h 2325"/>
              <a:gd name="T22" fmla="*/ 4405313 w 5760"/>
              <a:gd name="T23" fmla="*/ 1204913 h 2325"/>
              <a:gd name="T24" fmla="*/ 4767263 w 5760"/>
              <a:gd name="T25" fmla="*/ 1328738 h 2325"/>
              <a:gd name="T26" fmla="*/ 5129213 w 5760"/>
              <a:gd name="T27" fmla="*/ 1466850 h 2325"/>
              <a:gd name="T28" fmla="*/ 5457825 w 5760"/>
              <a:gd name="T29" fmla="*/ 1595438 h 2325"/>
              <a:gd name="T30" fmla="*/ 5815013 w 5760"/>
              <a:gd name="T31" fmla="*/ 1762125 h 2325"/>
              <a:gd name="T32" fmla="*/ 6196013 w 5760"/>
              <a:gd name="T33" fmla="*/ 1957388 h 2325"/>
              <a:gd name="T34" fmla="*/ 6586538 w 5760"/>
              <a:gd name="T35" fmla="*/ 2181225 h 2325"/>
              <a:gd name="T36" fmla="*/ 6910388 w 5760"/>
              <a:gd name="T37" fmla="*/ 2390775 h 2325"/>
              <a:gd name="T38" fmla="*/ 7129463 w 5760"/>
              <a:gd name="T39" fmla="*/ 2543175 h 2325"/>
              <a:gd name="T40" fmla="*/ 7410450 w 5760"/>
              <a:gd name="T41" fmla="*/ 2762250 h 2325"/>
              <a:gd name="T42" fmla="*/ 7658100 w 5760"/>
              <a:gd name="T43" fmla="*/ 2976563 h 2325"/>
              <a:gd name="T44" fmla="*/ 7886700 w 5760"/>
              <a:gd name="T45" fmla="*/ 3200400 h 2325"/>
              <a:gd name="T46" fmla="*/ 8096250 w 5760"/>
              <a:gd name="T47" fmla="*/ 3419475 h 2325"/>
              <a:gd name="T48" fmla="*/ 8315325 w 5760"/>
              <a:gd name="T49" fmla="*/ 3689350 h 2325"/>
              <a:gd name="T50" fmla="*/ 9142413 w 5760"/>
              <a:gd name="T51" fmla="*/ 3689350 h 2325"/>
              <a:gd name="T52" fmla="*/ 9142413 w 5760"/>
              <a:gd name="T53" fmla="*/ 1976438 h 2325"/>
              <a:gd name="T54" fmla="*/ 8858250 w 5760"/>
              <a:gd name="T55" fmla="*/ 1776413 h 2325"/>
              <a:gd name="T56" fmla="*/ 8572500 w 5760"/>
              <a:gd name="T57" fmla="*/ 1619250 h 2325"/>
              <a:gd name="T58" fmla="*/ 8262938 w 5760"/>
              <a:gd name="T59" fmla="*/ 1457325 h 2325"/>
              <a:gd name="T60" fmla="*/ 7986713 w 5760"/>
              <a:gd name="T61" fmla="*/ 1328738 h 2325"/>
              <a:gd name="T62" fmla="*/ 7724775 w 5760"/>
              <a:gd name="T63" fmla="*/ 1223963 h 2325"/>
              <a:gd name="T64" fmla="*/ 7477125 w 5760"/>
              <a:gd name="T65" fmla="*/ 1128713 h 2325"/>
              <a:gd name="T66" fmla="*/ 7215188 w 5760"/>
              <a:gd name="T67" fmla="*/ 1033463 h 2325"/>
              <a:gd name="T68" fmla="*/ 6962775 w 5760"/>
              <a:gd name="T69" fmla="*/ 952500 h 2325"/>
              <a:gd name="T70" fmla="*/ 6743700 w 5760"/>
              <a:gd name="T71" fmla="*/ 876300 h 2325"/>
              <a:gd name="T72" fmla="*/ 6338888 w 5760"/>
              <a:gd name="T73" fmla="*/ 766763 h 2325"/>
              <a:gd name="T74" fmla="*/ 5995988 w 5760"/>
              <a:gd name="T75" fmla="*/ 671513 h 2325"/>
              <a:gd name="T76" fmla="*/ 5657850 w 5760"/>
              <a:gd name="T77" fmla="*/ 595313 h 2325"/>
              <a:gd name="T78" fmla="*/ 5210175 w 5760"/>
              <a:gd name="T79" fmla="*/ 495300 h 2325"/>
              <a:gd name="T80" fmla="*/ 4767263 w 5760"/>
              <a:gd name="T81" fmla="*/ 414338 h 2325"/>
              <a:gd name="T82" fmla="*/ 4338638 w 5760"/>
              <a:gd name="T83" fmla="*/ 338138 h 2325"/>
              <a:gd name="T84" fmla="*/ 3890963 w 5760"/>
              <a:gd name="T85" fmla="*/ 271463 h 2325"/>
              <a:gd name="T86" fmla="*/ 3509963 w 5760"/>
              <a:gd name="T87" fmla="*/ 219075 h 2325"/>
              <a:gd name="T88" fmla="*/ 3133725 w 5760"/>
              <a:gd name="T89" fmla="*/ 171450 h 2325"/>
              <a:gd name="T90" fmla="*/ 2643188 w 5760"/>
              <a:gd name="T91" fmla="*/ 128588 h 2325"/>
              <a:gd name="T92" fmla="*/ 2281238 w 5760"/>
              <a:gd name="T93" fmla="*/ 95250 h 2325"/>
              <a:gd name="T94" fmla="*/ 1785938 w 5760"/>
              <a:gd name="T95" fmla="*/ 57150 h 2325"/>
              <a:gd name="T96" fmla="*/ 1314450 w 5760"/>
              <a:gd name="T97" fmla="*/ 33338 h 2325"/>
              <a:gd name="T98" fmla="*/ 885825 w 5760"/>
              <a:gd name="T99" fmla="*/ 19050 h 2325"/>
              <a:gd name="T100" fmla="*/ 447675 w 5760"/>
              <a:gd name="T101" fmla="*/ 4763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557213 h 1573"/>
              <a:gd name="T4" fmla="*/ 447675 w 5760"/>
              <a:gd name="T5" fmla="*/ 566738 h 1573"/>
              <a:gd name="T6" fmla="*/ 995363 w 5760"/>
              <a:gd name="T7" fmla="*/ 576263 h 1573"/>
              <a:gd name="T8" fmla="*/ 1524000 w 5760"/>
              <a:gd name="T9" fmla="*/ 595313 h 1573"/>
              <a:gd name="T10" fmla="*/ 1933575 w 5760"/>
              <a:gd name="T11" fmla="*/ 623888 h 1573"/>
              <a:gd name="T12" fmla="*/ 2333625 w 5760"/>
              <a:gd name="T13" fmla="*/ 652463 h 1573"/>
              <a:gd name="T14" fmla="*/ 2771775 w 5760"/>
              <a:gd name="T15" fmla="*/ 690563 h 1573"/>
              <a:gd name="T16" fmla="*/ 3209925 w 5760"/>
              <a:gd name="T17" fmla="*/ 733425 h 1573"/>
              <a:gd name="T18" fmla="*/ 3714750 w 5760"/>
              <a:gd name="T19" fmla="*/ 800100 h 1573"/>
              <a:gd name="T20" fmla="*/ 4229100 w 5760"/>
              <a:gd name="T21" fmla="*/ 871538 h 1573"/>
              <a:gd name="T22" fmla="*/ 4686300 w 5760"/>
              <a:gd name="T23" fmla="*/ 947738 h 1573"/>
              <a:gd name="T24" fmla="*/ 5119688 w 5760"/>
              <a:gd name="T25" fmla="*/ 1028700 h 1573"/>
              <a:gd name="T26" fmla="*/ 5576888 w 5760"/>
              <a:gd name="T27" fmla="*/ 1123950 h 1573"/>
              <a:gd name="T28" fmla="*/ 5862638 w 5760"/>
              <a:gd name="T29" fmla="*/ 1190625 h 1573"/>
              <a:gd name="T30" fmla="*/ 6248400 w 5760"/>
              <a:gd name="T31" fmla="*/ 1285875 h 1573"/>
              <a:gd name="T32" fmla="*/ 6500813 w 5760"/>
              <a:gd name="T33" fmla="*/ 1357313 h 1573"/>
              <a:gd name="T34" fmla="*/ 6796088 w 5760"/>
              <a:gd name="T35" fmla="*/ 1443038 h 1573"/>
              <a:gd name="T36" fmla="*/ 7148513 w 5760"/>
              <a:gd name="T37" fmla="*/ 1557338 h 1573"/>
              <a:gd name="T38" fmla="*/ 7467600 w 5760"/>
              <a:gd name="T39" fmla="*/ 1671638 h 1573"/>
              <a:gd name="T40" fmla="*/ 7796213 w 5760"/>
              <a:gd name="T41" fmla="*/ 1795463 h 1573"/>
              <a:gd name="T42" fmla="*/ 8053388 w 5760"/>
              <a:gd name="T43" fmla="*/ 1900238 h 1573"/>
              <a:gd name="T44" fmla="*/ 8343900 w 5760"/>
              <a:gd name="T45" fmla="*/ 2033588 h 1573"/>
              <a:gd name="T46" fmla="*/ 8691563 w 5760"/>
              <a:gd name="T47" fmla="*/ 2224088 h 1573"/>
              <a:gd name="T48" fmla="*/ 8934450 w 5760"/>
              <a:gd name="T49" fmla="*/ 2352675 h 1573"/>
              <a:gd name="T50" fmla="*/ 9142413 w 5760"/>
              <a:gd name="T51" fmla="*/ 2495550 h 1573"/>
              <a:gd name="T52" fmla="*/ 9142413 w 5760"/>
              <a:gd name="T53" fmla="*/ 1004888 h 1573"/>
              <a:gd name="T54" fmla="*/ 8720138 w 5760"/>
              <a:gd name="T55" fmla="*/ 904875 h 1573"/>
              <a:gd name="T56" fmla="*/ 8277225 w 5760"/>
              <a:gd name="T57" fmla="*/ 795338 h 1573"/>
              <a:gd name="T58" fmla="*/ 7858125 w 5760"/>
              <a:gd name="T59" fmla="*/ 704850 h 1573"/>
              <a:gd name="T60" fmla="*/ 7462838 w 5760"/>
              <a:gd name="T61" fmla="*/ 628650 h 1573"/>
              <a:gd name="T62" fmla="*/ 7024688 w 5760"/>
              <a:gd name="T63" fmla="*/ 552450 h 1573"/>
              <a:gd name="T64" fmla="*/ 6524625 w 5760"/>
              <a:gd name="T65" fmla="*/ 466725 h 1573"/>
              <a:gd name="T66" fmla="*/ 6053138 w 5760"/>
              <a:gd name="T67" fmla="*/ 400050 h 1573"/>
              <a:gd name="T68" fmla="*/ 5634038 w 5760"/>
              <a:gd name="T69" fmla="*/ 338138 h 1573"/>
              <a:gd name="T70" fmla="*/ 5176838 w 5760"/>
              <a:gd name="T71" fmla="*/ 290513 h 1573"/>
              <a:gd name="T72" fmla="*/ 4786313 w 5760"/>
              <a:gd name="T73" fmla="*/ 242888 h 1573"/>
              <a:gd name="T74" fmla="*/ 4376738 w 5760"/>
              <a:gd name="T75" fmla="*/ 204788 h 1573"/>
              <a:gd name="T76" fmla="*/ 4000500 w 5760"/>
              <a:gd name="T77" fmla="*/ 166688 h 1573"/>
              <a:gd name="T78" fmla="*/ 3652838 w 5760"/>
              <a:gd name="T79" fmla="*/ 138113 h 1573"/>
              <a:gd name="T80" fmla="*/ 3195638 w 5760"/>
              <a:gd name="T81" fmla="*/ 104775 h 1573"/>
              <a:gd name="T82" fmla="*/ 2747963 w 5760"/>
              <a:gd name="T83" fmla="*/ 76200 h 1573"/>
              <a:gd name="T84" fmla="*/ 2419350 w 5760"/>
              <a:gd name="T85" fmla="*/ 61913 h 1573"/>
              <a:gd name="T86" fmla="*/ 2000250 w 5760"/>
              <a:gd name="T87" fmla="*/ 42863 h 1573"/>
              <a:gd name="T88" fmla="*/ 1533525 w 5760"/>
              <a:gd name="T89" fmla="*/ 23813 h 1573"/>
              <a:gd name="T90" fmla="*/ 1133475 w 5760"/>
              <a:gd name="T91" fmla="*/ 19050 h 1573"/>
              <a:gd name="T92" fmla="*/ 809625 w 5760"/>
              <a:gd name="T93" fmla="*/ 9525 h 1573"/>
              <a:gd name="T94" fmla="*/ 38576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538163 h 970"/>
              <a:gd name="T4" fmla="*/ 504825 w 5760"/>
              <a:gd name="T5" fmla="*/ 542925 h 970"/>
              <a:gd name="T6" fmla="*/ 938213 w 5760"/>
              <a:gd name="T7" fmla="*/ 552450 h 970"/>
              <a:gd name="T8" fmla="*/ 1343025 w 5760"/>
              <a:gd name="T9" fmla="*/ 561975 h 970"/>
              <a:gd name="T10" fmla="*/ 1704975 w 5760"/>
              <a:gd name="T11" fmla="*/ 571500 h 970"/>
              <a:gd name="T12" fmla="*/ 2085975 w 5760"/>
              <a:gd name="T13" fmla="*/ 581025 h 970"/>
              <a:gd name="T14" fmla="*/ 2538413 w 5760"/>
              <a:gd name="T15" fmla="*/ 604838 h 970"/>
              <a:gd name="T16" fmla="*/ 3033713 w 5760"/>
              <a:gd name="T17" fmla="*/ 633413 h 970"/>
              <a:gd name="T18" fmla="*/ 3557588 w 5760"/>
              <a:gd name="T19" fmla="*/ 666750 h 970"/>
              <a:gd name="T20" fmla="*/ 4157663 w 5760"/>
              <a:gd name="T21" fmla="*/ 719138 h 970"/>
              <a:gd name="T22" fmla="*/ 4586288 w 5760"/>
              <a:gd name="T23" fmla="*/ 757238 h 970"/>
              <a:gd name="T24" fmla="*/ 5043488 w 5760"/>
              <a:gd name="T25" fmla="*/ 804863 h 970"/>
              <a:gd name="T26" fmla="*/ 5553075 w 5760"/>
              <a:gd name="T27" fmla="*/ 862013 h 970"/>
              <a:gd name="T28" fmla="*/ 6053138 w 5760"/>
              <a:gd name="T29" fmla="*/ 928688 h 970"/>
              <a:gd name="T30" fmla="*/ 6419850 w 5760"/>
              <a:gd name="T31" fmla="*/ 981075 h 970"/>
              <a:gd name="T32" fmla="*/ 6929438 w 5760"/>
              <a:gd name="T33" fmla="*/ 1062038 h 970"/>
              <a:gd name="T34" fmla="*/ 7434263 w 5760"/>
              <a:gd name="T35" fmla="*/ 1152525 h 970"/>
              <a:gd name="T36" fmla="*/ 7905750 w 5760"/>
              <a:gd name="T37" fmla="*/ 1247775 h 970"/>
              <a:gd name="T38" fmla="*/ 8362950 w 5760"/>
              <a:gd name="T39" fmla="*/ 1343025 h 970"/>
              <a:gd name="T40" fmla="*/ 8963025 w 5760"/>
              <a:gd name="T41" fmla="*/ 1495425 h 970"/>
              <a:gd name="T42" fmla="*/ 9142413 w 5760"/>
              <a:gd name="T43" fmla="*/ 1538288 h 970"/>
              <a:gd name="T44" fmla="*/ 9142413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1195388 h 1060"/>
              <a:gd name="T2" fmla="*/ 0 w 5760"/>
              <a:gd name="T3" fmla="*/ 1681163 h 1060"/>
              <a:gd name="T4" fmla="*/ 9142413 w 5760"/>
              <a:gd name="T5" fmla="*/ 1681163 h 1060"/>
              <a:gd name="T6" fmla="*/ 9142413 w 5760"/>
              <a:gd name="T7" fmla="*/ 0 h 1060"/>
              <a:gd name="T8" fmla="*/ 8620125 w 5760"/>
              <a:gd name="T9" fmla="*/ 0 h 1060"/>
              <a:gd name="T10" fmla="*/ 8410575 w 5760"/>
              <a:gd name="T11" fmla="*/ 133350 h 1060"/>
              <a:gd name="T12" fmla="*/ 8153400 w 5760"/>
              <a:gd name="T13" fmla="*/ 252413 h 1060"/>
              <a:gd name="T14" fmla="*/ 7886700 w 5760"/>
              <a:gd name="T15" fmla="*/ 352425 h 1060"/>
              <a:gd name="T16" fmla="*/ 7639050 w 5760"/>
              <a:gd name="T17" fmla="*/ 423863 h 1060"/>
              <a:gd name="T18" fmla="*/ 7343775 w 5760"/>
              <a:gd name="T19" fmla="*/ 514350 h 1060"/>
              <a:gd name="T20" fmla="*/ 7048500 w 5760"/>
              <a:gd name="T21" fmla="*/ 581025 h 1060"/>
              <a:gd name="T22" fmla="*/ 6715125 w 5760"/>
              <a:gd name="T23" fmla="*/ 657225 h 1060"/>
              <a:gd name="T24" fmla="*/ 6253163 w 5760"/>
              <a:gd name="T25" fmla="*/ 742950 h 1060"/>
              <a:gd name="T26" fmla="*/ 5891213 w 5760"/>
              <a:gd name="T27" fmla="*/ 800100 h 1060"/>
              <a:gd name="T28" fmla="*/ 5462588 w 5760"/>
              <a:gd name="T29" fmla="*/ 862013 h 1060"/>
              <a:gd name="T30" fmla="*/ 5062538 w 5760"/>
              <a:gd name="T31" fmla="*/ 919163 h 1060"/>
              <a:gd name="T32" fmla="*/ 4643438 w 5760"/>
              <a:gd name="T33" fmla="*/ 962026 h 1060"/>
              <a:gd name="T34" fmla="*/ 4252913 w 5760"/>
              <a:gd name="T35" fmla="*/ 1004888 h 1060"/>
              <a:gd name="T36" fmla="*/ 3838575 w 5760"/>
              <a:gd name="T37" fmla="*/ 1038226 h 1060"/>
              <a:gd name="T38" fmla="*/ 3400425 w 5760"/>
              <a:gd name="T39" fmla="*/ 1071563 h 1060"/>
              <a:gd name="T40" fmla="*/ 3009900 w 5760"/>
              <a:gd name="T41" fmla="*/ 1100138 h 1060"/>
              <a:gd name="T42" fmla="*/ 2614613 w 5760"/>
              <a:gd name="T43" fmla="*/ 1123951 h 1060"/>
              <a:gd name="T44" fmla="*/ 2228850 w 5760"/>
              <a:gd name="T45" fmla="*/ 1143001 h 1060"/>
              <a:gd name="T46" fmla="*/ 1857375 w 5760"/>
              <a:gd name="T47" fmla="*/ 1162051 h 1060"/>
              <a:gd name="T48" fmla="*/ 1438275 w 5760"/>
              <a:gd name="T49" fmla="*/ 1171576 h 1060"/>
              <a:gd name="T50" fmla="*/ 847725 w 5760"/>
              <a:gd name="T51" fmla="*/ 1185863 h 1060"/>
              <a:gd name="T52" fmla="*/ 319088 w 5760"/>
              <a:gd name="T53" fmla="*/ 1195388 h 1060"/>
              <a:gd name="T54" fmla="*/ 0 w 5760"/>
              <a:gd name="T55" fmla="*/ 1195388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581025 h 673"/>
              <a:gd name="T2" fmla="*/ 0 w 5284"/>
              <a:gd name="T3" fmla="*/ 1066800 h 673"/>
              <a:gd name="T4" fmla="*/ 481013 w 5284"/>
              <a:gd name="T5" fmla="*/ 1066800 h 673"/>
              <a:gd name="T6" fmla="*/ 1147763 w 5284"/>
              <a:gd name="T7" fmla="*/ 1052513 h 673"/>
              <a:gd name="T8" fmla="*/ 1619250 w 5284"/>
              <a:gd name="T9" fmla="*/ 1038225 h 673"/>
              <a:gd name="T10" fmla="*/ 2066925 w 5284"/>
              <a:gd name="T11" fmla="*/ 1019175 h 673"/>
              <a:gd name="T12" fmla="*/ 2466975 w 5284"/>
              <a:gd name="T13" fmla="*/ 1000125 h 673"/>
              <a:gd name="T14" fmla="*/ 2824163 w 5284"/>
              <a:gd name="T15" fmla="*/ 976313 h 673"/>
              <a:gd name="T16" fmla="*/ 3114675 w 5284"/>
              <a:gd name="T17" fmla="*/ 962025 h 673"/>
              <a:gd name="T18" fmla="*/ 3481388 w 5284"/>
              <a:gd name="T19" fmla="*/ 933450 h 673"/>
              <a:gd name="T20" fmla="*/ 3886200 w 5284"/>
              <a:gd name="T21" fmla="*/ 904875 h 673"/>
              <a:gd name="T22" fmla="*/ 4286250 w 5284"/>
              <a:gd name="T23" fmla="*/ 866775 h 673"/>
              <a:gd name="T24" fmla="*/ 4610100 w 5284"/>
              <a:gd name="T25" fmla="*/ 838200 h 673"/>
              <a:gd name="T26" fmla="*/ 4981575 w 5284"/>
              <a:gd name="T27" fmla="*/ 790575 h 673"/>
              <a:gd name="T28" fmla="*/ 5276850 w 5284"/>
              <a:gd name="T29" fmla="*/ 752475 h 673"/>
              <a:gd name="T30" fmla="*/ 5610225 w 5284"/>
              <a:gd name="T31" fmla="*/ 709613 h 673"/>
              <a:gd name="T32" fmla="*/ 5929313 w 5284"/>
              <a:gd name="T33" fmla="*/ 666750 h 673"/>
              <a:gd name="T34" fmla="*/ 6243638 w 5284"/>
              <a:gd name="T35" fmla="*/ 609600 h 673"/>
              <a:gd name="T36" fmla="*/ 6534150 w 5284"/>
              <a:gd name="T37" fmla="*/ 557213 h 673"/>
              <a:gd name="T38" fmla="*/ 6772275 w 5284"/>
              <a:gd name="T39" fmla="*/ 504825 h 673"/>
              <a:gd name="T40" fmla="*/ 7058025 w 5284"/>
              <a:gd name="T41" fmla="*/ 442913 h 673"/>
              <a:gd name="T42" fmla="*/ 7334250 w 5284"/>
              <a:gd name="T43" fmla="*/ 376238 h 673"/>
              <a:gd name="T44" fmla="*/ 7586663 w 5284"/>
              <a:gd name="T45" fmla="*/ 304800 h 673"/>
              <a:gd name="T46" fmla="*/ 7810500 w 5284"/>
              <a:gd name="T47" fmla="*/ 233363 h 673"/>
              <a:gd name="T48" fmla="*/ 8072438 w 5284"/>
              <a:gd name="T49" fmla="*/ 142875 h 673"/>
              <a:gd name="T50" fmla="*/ 8243888 w 5284"/>
              <a:gd name="T51" fmla="*/ 66675 h 673"/>
              <a:gd name="T52" fmla="*/ 8386763 w 5284"/>
              <a:gd name="T53" fmla="*/ 0 h 673"/>
              <a:gd name="T54" fmla="*/ 5081588 w 5284"/>
              <a:gd name="T55" fmla="*/ 0 h 673"/>
              <a:gd name="T56" fmla="*/ 4733925 w 5284"/>
              <a:gd name="T57" fmla="*/ 90488 h 673"/>
              <a:gd name="T58" fmla="*/ 4405313 w 5284"/>
              <a:gd name="T59" fmla="*/ 171450 h 673"/>
              <a:gd name="T60" fmla="*/ 4067175 w 5284"/>
              <a:gd name="T61" fmla="*/ 238125 h 673"/>
              <a:gd name="T62" fmla="*/ 3805238 w 5284"/>
              <a:gd name="T63" fmla="*/ 290513 h 673"/>
              <a:gd name="T64" fmla="*/ 3500438 w 5284"/>
              <a:gd name="T65" fmla="*/ 338138 h 673"/>
              <a:gd name="T66" fmla="*/ 3176588 w 5284"/>
              <a:gd name="T67" fmla="*/ 385763 h 673"/>
              <a:gd name="T68" fmla="*/ 2819400 w 5284"/>
              <a:gd name="T69" fmla="*/ 433388 h 673"/>
              <a:gd name="T70" fmla="*/ 2438400 w 5284"/>
              <a:gd name="T71" fmla="*/ 471488 h 673"/>
              <a:gd name="T72" fmla="*/ 2133600 w 5284"/>
              <a:gd name="T73" fmla="*/ 495300 h 673"/>
              <a:gd name="T74" fmla="*/ 1800225 w 5284"/>
              <a:gd name="T75" fmla="*/ 523875 h 673"/>
              <a:gd name="T76" fmla="*/ 1462088 w 5284"/>
              <a:gd name="T77" fmla="*/ 542925 h 673"/>
              <a:gd name="T78" fmla="*/ 1104900 w 5284"/>
              <a:gd name="T79" fmla="*/ 561975 h 673"/>
              <a:gd name="T80" fmla="*/ 795338 w 5284"/>
              <a:gd name="T81" fmla="*/ 571500 h 673"/>
              <a:gd name="T82" fmla="*/ 442913 w 5284"/>
              <a:gd name="T83" fmla="*/ 581025 h 673"/>
              <a:gd name="T84" fmla="*/ 157163 w 5284"/>
              <a:gd name="T85" fmla="*/ 585788 h 673"/>
              <a:gd name="T86" fmla="*/ 0 w 5284"/>
              <a:gd name="T87" fmla="*/ 581025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452438 h 286"/>
              <a:gd name="T4" fmla="*/ 304800 w 2884"/>
              <a:gd name="T5" fmla="*/ 452438 h 286"/>
              <a:gd name="T6" fmla="*/ 609600 w 2884"/>
              <a:gd name="T7" fmla="*/ 447676 h 286"/>
              <a:gd name="T8" fmla="*/ 919163 w 2884"/>
              <a:gd name="T9" fmla="*/ 438151 h 286"/>
              <a:gd name="T10" fmla="*/ 1252538 w 2884"/>
              <a:gd name="T11" fmla="*/ 423863 h 286"/>
              <a:gd name="T12" fmla="*/ 1585913 w 2884"/>
              <a:gd name="T13" fmla="*/ 409576 h 286"/>
              <a:gd name="T14" fmla="*/ 1843088 w 2884"/>
              <a:gd name="T15" fmla="*/ 390526 h 286"/>
              <a:gd name="T16" fmla="*/ 2066925 w 2884"/>
              <a:gd name="T17" fmla="*/ 371476 h 286"/>
              <a:gd name="T18" fmla="*/ 2314575 w 2884"/>
              <a:gd name="T19" fmla="*/ 352426 h 286"/>
              <a:gd name="T20" fmla="*/ 2643188 w 2884"/>
              <a:gd name="T21" fmla="*/ 319088 h 286"/>
              <a:gd name="T22" fmla="*/ 3162300 w 2884"/>
              <a:gd name="T23" fmla="*/ 252413 h 286"/>
              <a:gd name="T24" fmla="*/ 3652838 w 2884"/>
              <a:gd name="T25" fmla="*/ 185738 h 286"/>
              <a:gd name="T26" fmla="*/ 4133850 w 2884"/>
              <a:gd name="T27" fmla="*/ 95250 h 286"/>
              <a:gd name="T28" fmla="*/ 4576763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BB15D-0FC4-4398-A644-4779436AE02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3645484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A7502-8E6D-4EA5-AA4C-560C1756D5A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3989987"/>
      </p:ext>
    </p:extLst>
  </p:cSld>
  <p:clrMapOvr>
    <a:masterClrMapping/>
  </p:clrMapOvr>
  <p:transition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3DD91-C180-49C5-89EB-39FFC7D5CBF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1598188"/>
      </p:ext>
    </p:extLst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6AD1-969C-4AC5-9AF7-0ED1990AED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6046227"/>
      </p:ext>
    </p:extLst>
  </p:cSld>
  <p:clrMapOvr>
    <a:masterClrMapping/>
  </p:clrMapOvr>
  <p:transition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ED49D-4A6A-4742-AC1C-07C176751F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6224977"/>
      </p:ext>
    </p:extLst>
  </p:cSld>
  <p:clrMapOvr>
    <a:masterClrMapping/>
  </p:clrMapOvr>
  <p:transition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E96CD-912B-430B-BCB9-BC0C1B4585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8060515"/>
      </p:ext>
    </p:extLst>
  </p:cSld>
  <p:clrMapOvr>
    <a:masterClrMapping/>
  </p:clrMapOvr>
  <p:transition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E985C-C92E-4356-942D-5334EF989BF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4524047"/>
      </p:ext>
    </p:extLst>
  </p:cSld>
  <p:clrMapOvr>
    <a:masterClrMapping/>
  </p:clrMapOvr>
  <p:transition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1CFAE-C0D4-4013-85C6-99B7D1B6F9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687553"/>
      </p:ext>
    </p:extLst>
  </p:cSld>
  <p:clrMapOvr>
    <a:masterClrMapping/>
  </p:clrMapOvr>
  <p:transition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A74A4-FA08-472E-AFC8-6A588042FF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47497315"/>
      </p:ext>
    </p:extLst>
  </p:cSld>
  <p:clrMapOvr>
    <a:masterClrMapping/>
  </p:clrMapOvr>
  <p:transition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02675-662A-46B5-90AF-DACC36E46A2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3526379"/>
      </p:ext>
    </p:extLst>
  </p:cSld>
  <p:clrMapOvr>
    <a:masterClrMapping/>
  </p:clrMapOvr>
  <p:transition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4C53A-8024-4A6D-87A4-AAE4762344D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8270454"/>
      </p:ext>
    </p:extLst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flip="none" rotWithShape="0">
          <a:gsLst>
            <a:gs pos="60000">
              <a:srgbClr val="540000"/>
            </a:gs>
            <a:gs pos="5000">
              <a:schemeClr val="bg2"/>
            </a:gs>
            <a:gs pos="10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7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366963 h 1492"/>
              <a:gd name="T2" fmla="*/ 0 w 3625"/>
              <a:gd name="T3" fmla="*/ 0 h 1492"/>
              <a:gd name="T4" fmla="*/ 271463 w 3625"/>
              <a:gd name="T5" fmla="*/ 4763 h 1492"/>
              <a:gd name="T6" fmla="*/ 563563 w 3625"/>
              <a:gd name="T7" fmla="*/ 14288 h 1492"/>
              <a:gd name="T8" fmla="*/ 792163 w 3625"/>
              <a:gd name="T9" fmla="*/ 33338 h 1492"/>
              <a:gd name="T10" fmla="*/ 1031875 w 3625"/>
              <a:gd name="T11" fmla="*/ 57150 h 1492"/>
              <a:gd name="T12" fmla="*/ 1284288 w 3625"/>
              <a:gd name="T13" fmla="*/ 85725 h 1492"/>
              <a:gd name="T14" fmla="*/ 1519238 w 3625"/>
              <a:gd name="T15" fmla="*/ 123825 h 1492"/>
              <a:gd name="T16" fmla="*/ 1776413 w 3625"/>
              <a:gd name="T17" fmla="*/ 166688 h 1492"/>
              <a:gd name="T18" fmla="*/ 2001838 w 3625"/>
              <a:gd name="T19" fmla="*/ 211138 h 1492"/>
              <a:gd name="T20" fmla="*/ 2287588 w 3625"/>
              <a:gd name="T21" fmla="*/ 277813 h 1492"/>
              <a:gd name="T22" fmla="*/ 2536825 w 3625"/>
              <a:gd name="T23" fmla="*/ 344488 h 1492"/>
              <a:gd name="T24" fmla="*/ 2798763 w 3625"/>
              <a:gd name="T25" fmla="*/ 427038 h 1492"/>
              <a:gd name="T26" fmla="*/ 2995613 w 3625"/>
              <a:gd name="T27" fmla="*/ 488950 h 1492"/>
              <a:gd name="T28" fmla="*/ 3309938 w 3625"/>
              <a:gd name="T29" fmla="*/ 609600 h 1492"/>
              <a:gd name="T30" fmla="*/ 3540125 w 3625"/>
              <a:gd name="T31" fmla="*/ 704850 h 1492"/>
              <a:gd name="T32" fmla="*/ 3898900 w 3625"/>
              <a:gd name="T33" fmla="*/ 868363 h 1492"/>
              <a:gd name="T34" fmla="*/ 4232275 w 3625"/>
              <a:gd name="T35" fmla="*/ 1050925 h 1492"/>
              <a:gd name="T36" fmla="*/ 4538663 w 3625"/>
              <a:gd name="T37" fmla="*/ 1247775 h 1492"/>
              <a:gd name="T38" fmla="*/ 4835525 w 3625"/>
              <a:gd name="T39" fmla="*/ 1460500 h 1492"/>
              <a:gd name="T40" fmla="*/ 5068888 w 3625"/>
              <a:gd name="T41" fmla="*/ 1647825 h 1492"/>
              <a:gd name="T42" fmla="*/ 5289550 w 3625"/>
              <a:gd name="T43" fmla="*/ 1854200 h 1492"/>
              <a:gd name="T44" fmla="*/ 5461000 w 3625"/>
              <a:gd name="T45" fmla="*/ 2032000 h 1492"/>
              <a:gd name="T46" fmla="*/ 5594350 w 3625"/>
              <a:gd name="T47" fmla="*/ 2190750 h 1492"/>
              <a:gd name="T48" fmla="*/ 5753100 w 3625"/>
              <a:gd name="T49" fmla="*/ 2366963 h 1492"/>
              <a:gd name="T50" fmla="*/ 5727700 w 3625"/>
              <a:gd name="T51" fmla="*/ 2366963 h 1492"/>
              <a:gd name="T52" fmla="*/ 0 w 3625"/>
              <a:gd name="T53" fmla="*/ 2366963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8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4314825 w 5143"/>
              <a:gd name="T1" fmla="*/ 642938 h 1902"/>
              <a:gd name="T2" fmla="*/ 3914775 w 5143"/>
              <a:gd name="T3" fmla="*/ 528638 h 1902"/>
              <a:gd name="T4" fmla="*/ 3495675 w 5143"/>
              <a:gd name="T5" fmla="*/ 414338 h 1902"/>
              <a:gd name="T6" fmla="*/ 3062288 w 5143"/>
              <a:gd name="T7" fmla="*/ 314325 h 1902"/>
              <a:gd name="T8" fmla="*/ 2690813 w 5143"/>
              <a:gd name="T9" fmla="*/ 242888 h 1902"/>
              <a:gd name="T10" fmla="*/ 2276475 w 5143"/>
              <a:gd name="T11" fmla="*/ 176213 h 1902"/>
              <a:gd name="T12" fmla="*/ 1885950 w 5143"/>
              <a:gd name="T13" fmla="*/ 119063 h 1902"/>
              <a:gd name="T14" fmla="*/ 1519238 w 5143"/>
              <a:gd name="T15" fmla="*/ 76200 h 1902"/>
              <a:gd name="T16" fmla="*/ 1185863 w 5143"/>
              <a:gd name="T17" fmla="*/ 47625 h 1902"/>
              <a:gd name="T18" fmla="*/ 795338 w 5143"/>
              <a:gd name="T19" fmla="*/ 23813 h 1902"/>
              <a:gd name="T20" fmla="*/ 390525 w 5143"/>
              <a:gd name="T21" fmla="*/ 4763 h 1902"/>
              <a:gd name="T22" fmla="*/ 0 w 5143"/>
              <a:gd name="T23" fmla="*/ 0 h 1902"/>
              <a:gd name="T24" fmla="*/ 0 w 5143"/>
              <a:gd name="T25" fmla="*/ 436563 h 1902"/>
              <a:gd name="T26" fmla="*/ 0 w 5143"/>
              <a:gd name="T27" fmla="*/ 547688 h 1902"/>
              <a:gd name="T28" fmla="*/ 0 w 5143"/>
              <a:gd name="T29" fmla="*/ 436563 h 1902"/>
              <a:gd name="T30" fmla="*/ 0 w 5143"/>
              <a:gd name="T31" fmla="*/ 542925 h 1902"/>
              <a:gd name="T32" fmla="*/ 538163 w 5143"/>
              <a:gd name="T33" fmla="*/ 557213 h 1902"/>
              <a:gd name="T34" fmla="*/ 962025 w 5143"/>
              <a:gd name="T35" fmla="*/ 590550 h 1902"/>
              <a:gd name="T36" fmla="*/ 1352550 w 5143"/>
              <a:gd name="T37" fmla="*/ 633413 h 1902"/>
              <a:gd name="T38" fmla="*/ 1695450 w 5143"/>
              <a:gd name="T39" fmla="*/ 690563 h 1902"/>
              <a:gd name="T40" fmla="*/ 2024063 w 5143"/>
              <a:gd name="T41" fmla="*/ 752475 h 1902"/>
              <a:gd name="T42" fmla="*/ 2452688 w 5143"/>
              <a:gd name="T43" fmla="*/ 857250 h 1902"/>
              <a:gd name="T44" fmla="*/ 2795588 w 5143"/>
              <a:gd name="T45" fmla="*/ 957263 h 1902"/>
              <a:gd name="T46" fmla="*/ 3128963 w 5143"/>
              <a:gd name="T47" fmla="*/ 1076325 h 1902"/>
              <a:gd name="T48" fmla="*/ 3438525 w 5143"/>
              <a:gd name="T49" fmla="*/ 1185863 h 1902"/>
              <a:gd name="T50" fmla="*/ 3805238 w 5143"/>
              <a:gd name="T51" fmla="*/ 1352550 h 1902"/>
              <a:gd name="T52" fmla="*/ 4148138 w 5143"/>
              <a:gd name="T53" fmla="*/ 1524000 h 1902"/>
              <a:gd name="T54" fmla="*/ 4495800 w 5143"/>
              <a:gd name="T55" fmla="*/ 1738313 h 1902"/>
              <a:gd name="T56" fmla="*/ 4781550 w 5143"/>
              <a:gd name="T57" fmla="*/ 1924050 h 1902"/>
              <a:gd name="T58" fmla="*/ 5057775 w 5143"/>
              <a:gd name="T59" fmla="*/ 2138363 h 1902"/>
              <a:gd name="T60" fmla="*/ 5319713 w 5143"/>
              <a:gd name="T61" fmla="*/ 2376488 h 1902"/>
              <a:gd name="T62" fmla="*/ 5524500 w 5143"/>
              <a:gd name="T63" fmla="*/ 2586038 h 1902"/>
              <a:gd name="T64" fmla="*/ 5734050 w 5143"/>
              <a:gd name="T65" fmla="*/ 2833688 h 1902"/>
              <a:gd name="T66" fmla="*/ 5872163 w 5143"/>
              <a:gd name="T67" fmla="*/ 3017838 h 1902"/>
              <a:gd name="T68" fmla="*/ 8162925 w 5143"/>
              <a:gd name="T69" fmla="*/ 3017838 h 1902"/>
              <a:gd name="T70" fmla="*/ 8058150 w 5143"/>
              <a:gd name="T71" fmla="*/ 2900363 h 1902"/>
              <a:gd name="T72" fmla="*/ 7886700 w 5143"/>
              <a:gd name="T73" fmla="*/ 2709863 h 1902"/>
              <a:gd name="T74" fmla="*/ 7615238 w 5143"/>
              <a:gd name="T75" fmla="*/ 2443163 h 1902"/>
              <a:gd name="T76" fmla="*/ 7329488 w 5143"/>
              <a:gd name="T77" fmla="*/ 2195513 h 1902"/>
              <a:gd name="T78" fmla="*/ 7000875 w 5143"/>
              <a:gd name="T79" fmla="*/ 1938338 h 1902"/>
              <a:gd name="T80" fmla="*/ 6643688 w 5143"/>
              <a:gd name="T81" fmla="*/ 1700213 h 1902"/>
              <a:gd name="T82" fmla="*/ 6286500 w 5143"/>
              <a:gd name="T83" fmla="*/ 1490663 h 1902"/>
              <a:gd name="T84" fmla="*/ 5886450 w 5143"/>
              <a:gd name="T85" fmla="*/ 1271588 h 1902"/>
              <a:gd name="T86" fmla="*/ 5543550 w 5143"/>
              <a:gd name="T87" fmla="*/ 1114425 h 1902"/>
              <a:gd name="T88" fmla="*/ 5129213 w 5143"/>
              <a:gd name="T89" fmla="*/ 933450 h 1902"/>
              <a:gd name="T90" fmla="*/ 4705350 w 5143"/>
              <a:gd name="T91" fmla="*/ 776288 h 1902"/>
              <a:gd name="T92" fmla="*/ 4314825 w 5143"/>
              <a:gd name="T93" fmla="*/ 642938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9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538163 h 2325"/>
              <a:gd name="T4" fmla="*/ 885825 w 5760"/>
              <a:gd name="T5" fmla="*/ 566738 h 2325"/>
              <a:gd name="T6" fmla="*/ 1281113 w 5760"/>
              <a:gd name="T7" fmla="*/ 595313 h 2325"/>
              <a:gd name="T8" fmla="*/ 1676400 w 5760"/>
              <a:gd name="T9" fmla="*/ 633413 h 2325"/>
              <a:gd name="T10" fmla="*/ 2019300 w 5760"/>
              <a:gd name="T11" fmla="*/ 676275 h 2325"/>
              <a:gd name="T12" fmla="*/ 2443163 w 5760"/>
              <a:gd name="T13" fmla="*/ 738188 h 2325"/>
              <a:gd name="T14" fmla="*/ 2843213 w 5760"/>
              <a:gd name="T15" fmla="*/ 809625 h 2325"/>
              <a:gd name="T16" fmla="*/ 3295650 w 5760"/>
              <a:gd name="T17" fmla="*/ 904875 h 2325"/>
              <a:gd name="T18" fmla="*/ 3705225 w 5760"/>
              <a:gd name="T19" fmla="*/ 1000125 h 2325"/>
              <a:gd name="T20" fmla="*/ 4038600 w 5760"/>
              <a:gd name="T21" fmla="*/ 1090613 h 2325"/>
              <a:gd name="T22" fmla="*/ 4405313 w 5760"/>
              <a:gd name="T23" fmla="*/ 1204913 h 2325"/>
              <a:gd name="T24" fmla="*/ 4767263 w 5760"/>
              <a:gd name="T25" fmla="*/ 1328738 h 2325"/>
              <a:gd name="T26" fmla="*/ 5129213 w 5760"/>
              <a:gd name="T27" fmla="*/ 1466850 h 2325"/>
              <a:gd name="T28" fmla="*/ 5457825 w 5760"/>
              <a:gd name="T29" fmla="*/ 1595438 h 2325"/>
              <a:gd name="T30" fmla="*/ 5815013 w 5760"/>
              <a:gd name="T31" fmla="*/ 1762125 h 2325"/>
              <a:gd name="T32" fmla="*/ 6196013 w 5760"/>
              <a:gd name="T33" fmla="*/ 1957388 h 2325"/>
              <a:gd name="T34" fmla="*/ 6586538 w 5760"/>
              <a:gd name="T35" fmla="*/ 2181225 h 2325"/>
              <a:gd name="T36" fmla="*/ 6910388 w 5760"/>
              <a:gd name="T37" fmla="*/ 2390775 h 2325"/>
              <a:gd name="T38" fmla="*/ 7129463 w 5760"/>
              <a:gd name="T39" fmla="*/ 2543175 h 2325"/>
              <a:gd name="T40" fmla="*/ 7410450 w 5760"/>
              <a:gd name="T41" fmla="*/ 2762250 h 2325"/>
              <a:gd name="T42" fmla="*/ 7658100 w 5760"/>
              <a:gd name="T43" fmla="*/ 2976563 h 2325"/>
              <a:gd name="T44" fmla="*/ 7886700 w 5760"/>
              <a:gd name="T45" fmla="*/ 3200400 h 2325"/>
              <a:gd name="T46" fmla="*/ 8096250 w 5760"/>
              <a:gd name="T47" fmla="*/ 3419475 h 2325"/>
              <a:gd name="T48" fmla="*/ 8315325 w 5760"/>
              <a:gd name="T49" fmla="*/ 3689350 h 2325"/>
              <a:gd name="T50" fmla="*/ 9142413 w 5760"/>
              <a:gd name="T51" fmla="*/ 3689350 h 2325"/>
              <a:gd name="T52" fmla="*/ 9142413 w 5760"/>
              <a:gd name="T53" fmla="*/ 1976438 h 2325"/>
              <a:gd name="T54" fmla="*/ 8858250 w 5760"/>
              <a:gd name="T55" fmla="*/ 1776413 h 2325"/>
              <a:gd name="T56" fmla="*/ 8572500 w 5760"/>
              <a:gd name="T57" fmla="*/ 1619250 h 2325"/>
              <a:gd name="T58" fmla="*/ 8262938 w 5760"/>
              <a:gd name="T59" fmla="*/ 1457325 h 2325"/>
              <a:gd name="T60" fmla="*/ 7986713 w 5760"/>
              <a:gd name="T61" fmla="*/ 1328738 h 2325"/>
              <a:gd name="T62" fmla="*/ 7724775 w 5760"/>
              <a:gd name="T63" fmla="*/ 1223963 h 2325"/>
              <a:gd name="T64" fmla="*/ 7477125 w 5760"/>
              <a:gd name="T65" fmla="*/ 1128713 h 2325"/>
              <a:gd name="T66" fmla="*/ 7215188 w 5760"/>
              <a:gd name="T67" fmla="*/ 1033463 h 2325"/>
              <a:gd name="T68" fmla="*/ 6962775 w 5760"/>
              <a:gd name="T69" fmla="*/ 952500 h 2325"/>
              <a:gd name="T70" fmla="*/ 6743700 w 5760"/>
              <a:gd name="T71" fmla="*/ 876300 h 2325"/>
              <a:gd name="T72" fmla="*/ 6338888 w 5760"/>
              <a:gd name="T73" fmla="*/ 766763 h 2325"/>
              <a:gd name="T74" fmla="*/ 5995988 w 5760"/>
              <a:gd name="T75" fmla="*/ 671513 h 2325"/>
              <a:gd name="T76" fmla="*/ 5657850 w 5760"/>
              <a:gd name="T77" fmla="*/ 595313 h 2325"/>
              <a:gd name="T78" fmla="*/ 5210175 w 5760"/>
              <a:gd name="T79" fmla="*/ 495300 h 2325"/>
              <a:gd name="T80" fmla="*/ 4767263 w 5760"/>
              <a:gd name="T81" fmla="*/ 414338 h 2325"/>
              <a:gd name="T82" fmla="*/ 4338638 w 5760"/>
              <a:gd name="T83" fmla="*/ 338138 h 2325"/>
              <a:gd name="T84" fmla="*/ 3890963 w 5760"/>
              <a:gd name="T85" fmla="*/ 271463 h 2325"/>
              <a:gd name="T86" fmla="*/ 3509963 w 5760"/>
              <a:gd name="T87" fmla="*/ 219075 h 2325"/>
              <a:gd name="T88" fmla="*/ 3133725 w 5760"/>
              <a:gd name="T89" fmla="*/ 171450 h 2325"/>
              <a:gd name="T90" fmla="*/ 2643188 w 5760"/>
              <a:gd name="T91" fmla="*/ 128588 h 2325"/>
              <a:gd name="T92" fmla="*/ 2281238 w 5760"/>
              <a:gd name="T93" fmla="*/ 95250 h 2325"/>
              <a:gd name="T94" fmla="*/ 1785938 w 5760"/>
              <a:gd name="T95" fmla="*/ 57150 h 2325"/>
              <a:gd name="T96" fmla="*/ 1314450 w 5760"/>
              <a:gd name="T97" fmla="*/ 33338 h 2325"/>
              <a:gd name="T98" fmla="*/ 885825 w 5760"/>
              <a:gd name="T99" fmla="*/ 19050 h 2325"/>
              <a:gd name="T100" fmla="*/ 447675 w 5760"/>
              <a:gd name="T101" fmla="*/ 4763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0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557213 h 1573"/>
              <a:gd name="T4" fmla="*/ 447675 w 5760"/>
              <a:gd name="T5" fmla="*/ 566738 h 1573"/>
              <a:gd name="T6" fmla="*/ 995363 w 5760"/>
              <a:gd name="T7" fmla="*/ 576263 h 1573"/>
              <a:gd name="T8" fmla="*/ 1524000 w 5760"/>
              <a:gd name="T9" fmla="*/ 595313 h 1573"/>
              <a:gd name="T10" fmla="*/ 1933575 w 5760"/>
              <a:gd name="T11" fmla="*/ 623888 h 1573"/>
              <a:gd name="T12" fmla="*/ 2333625 w 5760"/>
              <a:gd name="T13" fmla="*/ 652463 h 1573"/>
              <a:gd name="T14" fmla="*/ 2771775 w 5760"/>
              <a:gd name="T15" fmla="*/ 690563 h 1573"/>
              <a:gd name="T16" fmla="*/ 3209925 w 5760"/>
              <a:gd name="T17" fmla="*/ 733425 h 1573"/>
              <a:gd name="T18" fmla="*/ 3714750 w 5760"/>
              <a:gd name="T19" fmla="*/ 800100 h 1573"/>
              <a:gd name="T20" fmla="*/ 4229100 w 5760"/>
              <a:gd name="T21" fmla="*/ 871538 h 1573"/>
              <a:gd name="T22" fmla="*/ 4686300 w 5760"/>
              <a:gd name="T23" fmla="*/ 947738 h 1573"/>
              <a:gd name="T24" fmla="*/ 5119688 w 5760"/>
              <a:gd name="T25" fmla="*/ 1028700 h 1573"/>
              <a:gd name="T26" fmla="*/ 5576888 w 5760"/>
              <a:gd name="T27" fmla="*/ 1123950 h 1573"/>
              <a:gd name="T28" fmla="*/ 5862638 w 5760"/>
              <a:gd name="T29" fmla="*/ 1190625 h 1573"/>
              <a:gd name="T30" fmla="*/ 6248400 w 5760"/>
              <a:gd name="T31" fmla="*/ 1285875 h 1573"/>
              <a:gd name="T32" fmla="*/ 6500813 w 5760"/>
              <a:gd name="T33" fmla="*/ 1357313 h 1573"/>
              <a:gd name="T34" fmla="*/ 6796088 w 5760"/>
              <a:gd name="T35" fmla="*/ 1443038 h 1573"/>
              <a:gd name="T36" fmla="*/ 7148513 w 5760"/>
              <a:gd name="T37" fmla="*/ 1557338 h 1573"/>
              <a:gd name="T38" fmla="*/ 7467600 w 5760"/>
              <a:gd name="T39" fmla="*/ 1671638 h 1573"/>
              <a:gd name="T40" fmla="*/ 7796213 w 5760"/>
              <a:gd name="T41" fmla="*/ 1795463 h 1573"/>
              <a:gd name="T42" fmla="*/ 8053388 w 5760"/>
              <a:gd name="T43" fmla="*/ 1900238 h 1573"/>
              <a:gd name="T44" fmla="*/ 8343900 w 5760"/>
              <a:gd name="T45" fmla="*/ 2033588 h 1573"/>
              <a:gd name="T46" fmla="*/ 8691563 w 5760"/>
              <a:gd name="T47" fmla="*/ 2224088 h 1573"/>
              <a:gd name="T48" fmla="*/ 8934450 w 5760"/>
              <a:gd name="T49" fmla="*/ 2352675 h 1573"/>
              <a:gd name="T50" fmla="*/ 9142413 w 5760"/>
              <a:gd name="T51" fmla="*/ 2495550 h 1573"/>
              <a:gd name="T52" fmla="*/ 9142413 w 5760"/>
              <a:gd name="T53" fmla="*/ 1004888 h 1573"/>
              <a:gd name="T54" fmla="*/ 8720138 w 5760"/>
              <a:gd name="T55" fmla="*/ 904875 h 1573"/>
              <a:gd name="T56" fmla="*/ 8277225 w 5760"/>
              <a:gd name="T57" fmla="*/ 795338 h 1573"/>
              <a:gd name="T58" fmla="*/ 7858125 w 5760"/>
              <a:gd name="T59" fmla="*/ 704850 h 1573"/>
              <a:gd name="T60" fmla="*/ 7462838 w 5760"/>
              <a:gd name="T61" fmla="*/ 628650 h 1573"/>
              <a:gd name="T62" fmla="*/ 7024688 w 5760"/>
              <a:gd name="T63" fmla="*/ 552450 h 1573"/>
              <a:gd name="T64" fmla="*/ 6524625 w 5760"/>
              <a:gd name="T65" fmla="*/ 466725 h 1573"/>
              <a:gd name="T66" fmla="*/ 6053138 w 5760"/>
              <a:gd name="T67" fmla="*/ 400050 h 1573"/>
              <a:gd name="T68" fmla="*/ 5634038 w 5760"/>
              <a:gd name="T69" fmla="*/ 338138 h 1573"/>
              <a:gd name="T70" fmla="*/ 5176838 w 5760"/>
              <a:gd name="T71" fmla="*/ 290513 h 1573"/>
              <a:gd name="T72" fmla="*/ 4786313 w 5760"/>
              <a:gd name="T73" fmla="*/ 242888 h 1573"/>
              <a:gd name="T74" fmla="*/ 4376738 w 5760"/>
              <a:gd name="T75" fmla="*/ 204788 h 1573"/>
              <a:gd name="T76" fmla="*/ 4000500 w 5760"/>
              <a:gd name="T77" fmla="*/ 166688 h 1573"/>
              <a:gd name="T78" fmla="*/ 3652838 w 5760"/>
              <a:gd name="T79" fmla="*/ 138113 h 1573"/>
              <a:gd name="T80" fmla="*/ 3195638 w 5760"/>
              <a:gd name="T81" fmla="*/ 104775 h 1573"/>
              <a:gd name="T82" fmla="*/ 2747963 w 5760"/>
              <a:gd name="T83" fmla="*/ 76200 h 1573"/>
              <a:gd name="T84" fmla="*/ 2419350 w 5760"/>
              <a:gd name="T85" fmla="*/ 61913 h 1573"/>
              <a:gd name="T86" fmla="*/ 2000250 w 5760"/>
              <a:gd name="T87" fmla="*/ 42863 h 1573"/>
              <a:gd name="T88" fmla="*/ 1533525 w 5760"/>
              <a:gd name="T89" fmla="*/ 23813 h 1573"/>
              <a:gd name="T90" fmla="*/ 1133475 w 5760"/>
              <a:gd name="T91" fmla="*/ 19050 h 1573"/>
              <a:gd name="T92" fmla="*/ 809625 w 5760"/>
              <a:gd name="T93" fmla="*/ 9525 h 1573"/>
              <a:gd name="T94" fmla="*/ 38576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1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538163 h 970"/>
              <a:gd name="T4" fmla="*/ 504825 w 5760"/>
              <a:gd name="T5" fmla="*/ 542925 h 970"/>
              <a:gd name="T6" fmla="*/ 938213 w 5760"/>
              <a:gd name="T7" fmla="*/ 552450 h 970"/>
              <a:gd name="T8" fmla="*/ 1343025 w 5760"/>
              <a:gd name="T9" fmla="*/ 561975 h 970"/>
              <a:gd name="T10" fmla="*/ 1704975 w 5760"/>
              <a:gd name="T11" fmla="*/ 571500 h 970"/>
              <a:gd name="T12" fmla="*/ 2085975 w 5760"/>
              <a:gd name="T13" fmla="*/ 581025 h 970"/>
              <a:gd name="T14" fmla="*/ 2538413 w 5760"/>
              <a:gd name="T15" fmla="*/ 604838 h 970"/>
              <a:gd name="T16" fmla="*/ 3033713 w 5760"/>
              <a:gd name="T17" fmla="*/ 633413 h 970"/>
              <a:gd name="T18" fmla="*/ 3557588 w 5760"/>
              <a:gd name="T19" fmla="*/ 666750 h 970"/>
              <a:gd name="T20" fmla="*/ 4157663 w 5760"/>
              <a:gd name="T21" fmla="*/ 719138 h 970"/>
              <a:gd name="T22" fmla="*/ 4586288 w 5760"/>
              <a:gd name="T23" fmla="*/ 757238 h 970"/>
              <a:gd name="T24" fmla="*/ 5043488 w 5760"/>
              <a:gd name="T25" fmla="*/ 804863 h 970"/>
              <a:gd name="T26" fmla="*/ 5553075 w 5760"/>
              <a:gd name="T27" fmla="*/ 862013 h 970"/>
              <a:gd name="T28" fmla="*/ 6053138 w 5760"/>
              <a:gd name="T29" fmla="*/ 928688 h 970"/>
              <a:gd name="T30" fmla="*/ 6419850 w 5760"/>
              <a:gd name="T31" fmla="*/ 981075 h 970"/>
              <a:gd name="T32" fmla="*/ 6929438 w 5760"/>
              <a:gd name="T33" fmla="*/ 1062038 h 970"/>
              <a:gd name="T34" fmla="*/ 7434263 w 5760"/>
              <a:gd name="T35" fmla="*/ 1152525 h 970"/>
              <a:gd name="T36" fmla="*/ 7905750 w 5760"/>
              <a:gd name="T37" fmla="*/ 1247775 h 970"/>
              <a:gd name="T38" fmla="*/ 8362950 w 5760"/>
              <a:gd name="T39" fmla="*/ 1343025 h 970"/>
              <a:gd name="T40" fmla="*/ 8963025 w 5760"/>
              <a:gd name="T41" fmla="*/ 1495425 h 970"/>
              <a:gd name="T42" fmla="*/ 9142413 w 5760"/>
              <a:gd name="T43" fmla="*/ 1538288 h 970"/>
              <a:gd name="T44" fmla="*/ 9142413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2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1195388 h 1060"/>
              <a:gd name="T2" fmla="*/ 0 w 5760"/>
              <a:gd name="T3" fmla="*/ 1681163 h 1060"/>
              <a:gd name="T4" fmla="*/ 9142413 w 5760"/>
              <a:gd name="T5" fmla="*/ 1681163 h 1060"/>
              <a:gd name="T6" fmla="*/ 9142413 w 5760"/>
              <a:gd name="T7" fmla="*/ 0 h 1060"/>
              <a:gd name="T8" fmla="*/ 8620125 w 5760"/>
              <a:gd name="T9" fmla="*/ 0 h 1060"/>
              <a:gd name="T10" fmla="*/ 8410575 w 5760"/>
              <a:gd name="T11" fmla="*/ 133350 h 1060"/>
              <a:gd name="T12" fmla="*/ 8153400 w 5760"/>
              <a:gd name="T13" fmla="*/ 252413 h 1060"/>
              <a:gd name="T14" fmla="*/ 7886700 w 5760"/>
              <a:gd name="T15" fmla="*/ 352425 h 1060"/>
              <a:gd name="T16" fmla="*/ 7639050 w 5760"/>
              <a:gd name="T17" fmla="*/ 423863 h 1060"/>
              <a:gd name="T18" fmla="*/ 7343775 w 5760"/>
              <a:gd name="T19" fmla="*/ 514350 h 1060"/>
              <a:gd name="T20" fmla="*/ 7048500 w 5760"/>
              <a:gd name="T21" fmla="*/ 581025 h 1060"/>
              <a:gd name="T22" fmla="*/ 6715125 w 5760"/>
              <a:gd name="T23" fmla="*/ 657225 h 1060"/>
              <a:gd name="T24" fmla="*/ 6253163 w 5760"/>
              <a:gd name="T25" fmla="*/ 742950 h 1060"/>
              <a:gd name="T26" fmla="*/ 5891213 w 5760"/>
              <a:gd name="T27" fmla="*/ 800100 h 1060"/>
              <a:gd name="T28" fmla="*/ 5462588 w 5760"/>
              <a:gd name="T29" fmla="*/ 862013 h 1060"/>
              <a:gd name="T30" fmla="*/ 5062538 w 5760"/>
              <a:gd name="T31" fmla="*/ 919163 h 1060"/>
              <a:gd name="T32" fmla="*/ 4643438 w 5760"/>
              <a:gd name="T33" fmla="*/ 962026 h 1060"/>
              <a:gd name="T34" fmla="*/ 4252913 w 5760"/>
              <a:gd name="T35" fmla="*/ 1004888 h 1060"/>
              <a:gd name="T36" fmla="*/ 3838575 w 5760"/>
              <a:gd name="T37" fmla="*/ 1038226 h 1060"/>
              <a:gd name="T38" fmla="*/ 3400425 w 5760"/>
              <a:gd name="T39" fmla="*/ 1071563 h 1060"/>
              <a:gd name="T40" fmla="*/ 3009900 w 5760"/>
              <a:gd name="T41" fmla="*/ 1100138 h 1060"/>
              <a:gd name="T42" fmla="*/ 2614613 w 5760"/>
              <a:gd name="T43" fmla="*/ 1123951 h 1060"/>
              <a:gd name="T44" fmla="*/ 2228850 w 5760"/>
              <a:gd name="T45" fmla="*/ 1143001 h 1060"/>
              <a:gd name="T46" fmla="*/ 1857375 w 5760"/>
              <a:gd name="T47" fmla="*/ 1162051 h 1060"/>
              <a:gd name="T48" fmla="*/ 1438275 w 5760"/>
              <a:gd name="T49" fmla="*/ 1171576 h 1060"/>
              <a:gd name="T50" fmla="*/ 847725 w 5760"/>
              <a:gd name="T51" fmla="*/ 1185863 h 1060"/>
              <a:gd name="T52" fmla="*/ 319088 w 5760"/>
              <a:gd name="T53" fmla="*/ 1195388 h 1060"/>
              <a:gd name="T54" fmla="*/ 0 w 5760"/>
              <a:gd name="T55" fmla="*/ 1195388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3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581025 h 673"/>
              <a:gd name="T2" fmla="*/ 0 w 5284"/>
              <a:gd name="T3" fmla="*/ 1066800 h 673"/>
              <a:gd name="T4" fmla="*/ 481013 w 5284"/>
              <a:gd name="T5" fmla="*/ 1066800 h 673"/>
              <a:gd name="T6" fmla="*/ 1147763 w 5284"/>
              <a:gd name="T7" fmla="*/ 1052513 h 673"/>
              <a:gd name="T8" fmla="*/ 1619250 w 5284"/>
              <a:gd name="T9" fmla="*/ 1038225 h 673"/>
              <a:gd name="T10" fmla="*/ 2066925 w 5284"/>
              <a:gd name="T11" fmla="*/ 1019175 h 673"/>
              <a:gd name="T12" fmla="*/ 2466975 w 5284"/>
              <a:gd name="T13" fmla="*/ 1000125 h 673"/>
              <a:gd name="T14" fmla="*/ 2824163 w 5284"/>
              <a:gd name="T15" fmla="*/ 976313 h 673"/>
              <a:gd name="T16" fmla="*/ 3114675 w 5284"/>
              <a:gd name="T17" fmla="*/ 962025 h 673"/>
              <a:gd name="T18" fmla="*/ 3481388 w 5284"/>
              <a:gd name="T19" fmla="*/ 933450 h 673"/>
              <a:gd name="T20" fmla="*/ 3886200 w 5284"/>
              <a:gd name="T21" fmla="*/ 904875 h 673"/>
              <a:gd name="T22" fmla="*/ 4286250 w 5284"/>
              <a:gd name="T23" fmla="*/ 866775 h 673"/>
              <a:gd name="T24" fmla="*/ 4610100 w 5284"/>
              <a:gd name="T25" fmla="*/ 838200 h 673"/>
              <a:gd name="T26" fmla="*/ 4981575 w 5284"/>
              <a:gd name="T27" fmla="*/ 790575 h 673"/>
              <a:gd name="T28" fmla="*/ 5276850 w 5284"/>
              <a:gd name="T29" fmla="*/ 752475 h 673"/>
              <a:gd name="T30" fmla="*/ 5610225 w 5284"/>
              <a:gd name="T31" fmla="*/ 709613 h 673"/>
              <a:gd name="T32" fmla="*/ 5929313 w 5284"/>
              <a:gd name="T33" fmla="*/ 666750 h 673"/>
              <a:gd name="T34" fmla="*/ 6243638 w 5284"/>
              <a:gd name="T35" fmla="*/ 609600 h 673"/>
              <a:gd name="T36" fmla="*/ 6534150 w 5284"/>
              <a:gd name="T37" fmla="*/ 557213 h 673"/>
              <a:gd name="T38" fmla="*/ 6772275 w 5284"/>
              <a:gd name="T39" fmla="*/ 504825 h 673"/>
              <a:gd name="T40" fmla="*/ 7058025 w 5284"/>
              <a:gd name="T41" fmla="*/ 442913 h 673"/>
              <a:gd name="T42" fmla="*/ 7334250 w 5284"/>
              <a:gd name="T43" fmla="*/ 376238 h 673"/>
              <a:gd name="T44" fmla="*/ 7586663 w 5284"/>
              <a:gd name="T45" fmla="*/ 304800 h 673"/>
              <a:gd name="T46" fmla="*/ 7810500 w 5284"/>
              <a:gd name="T47" fmla="*/ 233363 h 673"/>
              <a:gd name="T48" fmla="*/ 8072438 w 5284"/>
              <a:gd name="T49" fmla="*/ 142875 h 673"/>
              <a:gd name="T50" fmla="*/ 8243888 w 5284"/>
              <a:gd name="T51" fmla="*/ 66675 h 673"/>
              <a:gd name="T52" fmla="*/ 8386763 w 5284"/>
              <a:gd name="T53" fmla="*/ 0 h 673"/>
              <a:gd name="T54" fmla="*/ 5081588 w 5284"/>
              <a:gd name="T55" fmla="*/ 0 h 673"/>
              <a:gd name="T56" fmla="*/ 4733925 w 5284"/>
              <a:gd name="T57" fmla="*/ 90488 h 673"/>
              <a:gd name="T58" fmla="*/ 4405313 w 5284"/>
              <a:gd name="T59" fmla="*/ 171450 h 673"/>
              <a:gd name="T60" fmla="*/ 4067175 w 5284"/>
              <a:gd name="T61" fmla="*/ 238125 h 673"/>
              <a:gd name="T62" fmla="*/ 3805238 w 5284"/>
              <a:gd name="T63" fmla="*/ 290513 h 673"/>
              <a:gd name="T64" fmla="*/ 3500438 w 5284"/>
              <a:gd name="T65" fmla="*/ 338138 h 673"/>
              <a:gd name="T66" fmla="*/ 3176588 w 5284"/>
              <a:gd name="T67" fmla="*/ 385763 h 673"/>
              <a:gd name="T68" fmla="*/ 2819400 w 5284"/>
              <a:gd name="T69" fmla="*/ 433388 h 673"/>
              <a:gd name="T70" fmla="*/ 2438400 w 5284"/>
              <a:gd name="T71" fmla="*/ 471488 h 673"/>
              <a:gd name="T72" fmla="*/ 2133600 w 5284"/>
              <a:gd name="T73" fmla="*/ 495300 h 673"/>
              <a:gd name="T74" fmla="*/ 1800225 w 5284"/>
              <a:gd name="T75" fmla="*/ 523875 h 673"/>
              <a:gd name="T76" fmla="*/ 1462088 w 5284"/>
              <a:gd name="T77" fmla="*/ 542925 h 673"/>
              <a:gd name="T78" fmla="*/ 1104900 w 5284"/>
              <a:gd name="T79" fmla="*/ 561975 h 673"/>
              <a:gd name="T80" fmla="*/ 795338 w 5284"/>
              <a:gd name="T81" fmla="*/ 571500 h 673"/>
              <a:gd name="T82" fmla="*/ 442913 w 5284"/>
              <a:gd name="T83" fmla="*/ 581025 h 673"/>
              <a:gd name="T84" fmla="*/ 157163 w 5284"/>
              <a:gd name="T85" fmla="*/ 585788 h 673"/>
              <a:gd name="T86" fmla="*/ 0 w 5284"/>
              <a:gd name="T87" fmla="*/ 581025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4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452438 h 286"/>
              <a:gd name="T4" fmla="*/ 304800 w 2884"/>
              <a:gd name="T5" fmla="*/ 452438 h 286"/>
              <a:gd name="T6" fmla="*/ 609600 w 2884"/>
              <a:gd name="T7" fmla="*/ 447676 h 286"/>
              <a:gd name="T8" fmla="*/ 919163 w 2884"/>
              <a:gd name="T9" fmla="*/ 438151 h 286"/>
              <a:gd name="T10" fmla="*/ 1252538 w 2884"/>
              <a:gd name="T11" fmla="*/ 423863 h 286"/>
              <a:gd name="T12" fmla="*/ 1585913 w 2884"/>
              <a:gd name="T13" fmla="*/ 409576 h 286"/>
              <a:gd name="T14" fmla="*/ 1843088 w 2884"/>
              <a:gd name="T15" fmla="*/ 390526 h 286"/>
              <a:gd name="T16" fmla="*/ 2066925 w 2884"/>
              <a:gd name="T17" fmla="*/ 371476 h 286"/>
              <a:gd name="T18" fmla="*/ 2314575 w 2884"/>
              <a:gd name="T19" fmla="*/ 352426 h 286"/>
              <a:gd name="T20" fmla="*/ 2643188 w 2884"/>
              <a:gd name="T21" fmla="*/ 319088 h 286"/>
              <a:gd name="T22" fmla="*/ 3162300 w 2884"/>
              <a:gd name="T23" fmla="*/ 252413 h 286"/>
              <a:gd name="T24" fmla="*/ 3652838 w 2884"/>
              <a:gd name="T25" fmla="*/ 185738 h 286"/>
              <a:gd name="T26" fmla="*/ 4133850 w 2884"/>
              <a:gd name="T27" fmla="*/ 95250 h 286"/>
              <a:gd name="T28" fmla="*/ 4576763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8E8B03D7-6298-43C4-A7F4-EB1529AD629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47800"/>
            <a:ext cx="9144000" cy="1143000"/>
          </a:xfrm>
        </p:spPr>
        <p:txBody>
          <a:bodyPr/>
          <a:lstStyle/>
          <a:p>
            <a:r>
              <a:rPr lang="en-US" altLang="en-US" sz="7200" b="1" dirty="0" smtClean="0">
                <a:solidFill>
                  <a:schemeClr val="folHlink"/>
                </a:solidFill>
              </a:rPr>
              <a:t>“Submit Yourselves”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1066800"/>
          </a:xfrm>
        </p:spPr>
        <p:txBody>
          <a:bodyPr/>
          <a:lstStyle/>
          <a:p>
            <a:r>
              <a:rPr lang="en-US" altLang="en-US" sz="5400" b="1" i="1" dirty="0" smtClean="0"/>
              <a:t>1 Peter 5:5-9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8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Peter 5:5-9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838200"/>
            <a:ext cx="8610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7000"/>
              </a:lnSpc>
            </a:pPr>
            <a:r>
              <a:rPr lang="en-US" sz="3200" b="1" baseline="30000" dirty="0"/>
              <a:t>5 </a:t>
            </a:r>
            <a:r>
              <a:rPr lang="en-US" sz="3200" dirty="0"/>
              <a:t>Likewise you younger people, submit yourselves to your elders. Yes, all of you be submissive to one another, and be clothed with humility, </a:t>
            </a:r>
            <a:r>
              <a:rPr lang="en-US" sz="3200" dirty="0" smtClean="0"/>
              <a:t>for, “</a:t>
            </a:r>
            <a:r>
              <a:rPr lang="en-US" sz="3200" dirty="0"/>
              <a:t>God resists the proud</a:t>
            </a:r>
            <a:r>
              <a:rPr lang="en-US" sz="3200" dirty="0" smtClean="0"/>
              <a:t>, but </a:t>
            </a:r>
            <a:r>
              <a:rPr lang="en-US" sz="3200" dirty="0"/>
              <a:t>gives grace to the </a:t>
            </a:r>
            <a:r>
              <a:rPr lang="en-US" sz="3200" dirty="0" smtClean="0"/>
              <a:t>humble.” </a:t>
            </a:r>
            <a:r>
              <a:rPr lang="en-US" sz="3200" b="1" baseline="30000" dirty="0" smtClean="0"/>
              <a:t>6</a:t>
            </a:r>
            <a:r>
              <a:rPr lang="en-US" sz="3200" b="1" baseline="30000" dirty="0"/>
              <a:t> </a:t>
            </a:r>
            <a:r>
              <a:rPr lang="en-US" sz="3200" dirty="0"/>
              <a:t>Therefore humble yourselves under the mighty hand of God, that He may exalt you in </a:t>
            </a:r>
            <a:r>
              <a:rPr lang="en-US" sz="3200" dirty="0" smtClean="0"/>
              <a:t>due time,  </a:t>
            </a:r>
            <a:r>
              <a:rPr lang="en-US" sz="3200" baseline="30000" dirty="0" smtClean="0"/>
              <a:t>7</a:t>
            </a:r>
            <a:r>
              <a:rPr lang="en-US" sz="3200" b="1" baseline="30000" dirty="0"/>
              <a:t> </a:t>
            </a:r>
            <a:r>
              <a:rPr lang="en-US" sz="3200" dirty="0"/>
              <a:t>casting all your care upon Him, for He cares for you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8</a:t>
            </a:r>
            <a:r>
              <a:rPr lang="en-US" sz="3200" b="1" baseline="30000" dirty="0"/>
              <a:t> </a:t>
            </a:r>
            <a:r>
              <a:rPr lang="en-US" sz="3200" dirty="0"/>
              <a:t>Be sober, be vigilant; </a:t>
            </a:r>
            <a:r>
              <a:rPr lang="en-US" sz="3200" dirty="0" smtClean="0"/>
              <a:t>because your </a:t>
            </a:r>
            <a:r>
              <a:rPr lang="en-US" sz="3200" dirty="0"/>
              <a:t>adversary the devil walks about like a roaring lion, seeking whom he may devour. </a:t>
            </a:r>
            <a:r>
              <a:rPr lang="en-US" sz="3200" b="1" baseline="30000" dirty="0"/>
              <a:t>9 </a:t>
            </a:r>
            <a:r>
              <a:rPr lang="en-US" sz="3200" dirty="0"/>
              <a:t>Resist him, steadfast in the faith, knowing that the same sufferings are experienced by your brotherhood in the world.</a:t>
            </a:r>
          </a:p>
        </p:txBody>
      </p:sp>
    </p:spTree>
    <p:extLst>
      <p:ext uri="{BB962C8B-B14F-4D97-AF65-F5344CB8AC3E}">
        <p14:creationId xmlns:p14="http://schemas.microsoft.com/office/powerpoint/2010/main" val="252534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sz="4800" b="1" dirty="0" smtClean="0">
                <a:solidFill>
                  <a:schemeClr val="folHlink"/>
                </a:solidFill>
              </a:rPr>
              <a:t>Introduction</a:t>
            </a:r>
            <a:endParaRPr lang="en-US" altLang="en-US" sz="4800" b="1" dirty="0" smtClean="0">
              <a:solidFill>
                <a:schemeClr val="folHlink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001000" cy="5791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</a:pPr>
            <a:r>
              <a:rPr lang="en-US" altLang="en-US" sz="3600" dirty="0" smtClean="0"/>
              <a:t>Submission is viewed </a:t>
            </a:r>
            <a:r>
              <a:rPr lang="en-US" altLang="en-US" sz="3600" dirty="0" smtClean="0"/>
              <a:t>negatively in our society, but as a place of honor in text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</a:pPr>
            <a:r>
              <a:rPr lang="en-US" altLang="en-US" sz="3600" dirty="0" smtClean="0"/>
              <a:t>Previous </a:t>
            </a:r>
            <a:r>
              <a:rPr lang="en-US" altLang="en-US" sz="3600" dirty="0" smtClean="0"/>
              <a:t>verses speak of the authority of elders in a local church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</a:pPr>
            <a:r>
              <a:rPr lang="en-US" altLang="en-US" sz="3600" dirty="0" smtClean="0"/>
              <a:t>Oversight of </a:t>
            </a:r>
            <a:r>
              <a:rPr lang="en-US" altLang="en-US" sz="3600" dirty="0" smtClean="0"/>
              <a:t>flock </a:t>
            </a:r>
            <a:r>
              <a:rPr lang="en-US" altLang="en-US" sz="3600" dirty="0" smtClean="0"/>
              <a:t>is not to be exercised to benefit self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</a:pPr>
            <a:r>
              <a:rPr lang="en-US" altLang="en-US" sz="3600" dirty="0" smtClean="0"/>
              <a:t>Elders must be selfless for flock &amp; remember submission to chief Shepherd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</a:pPr>
            <a:r>
              <a:rPr lang="en-US" altLang="en-US" sz="3600" dirty="0" smtClean="0"/>
              <a:t>From that point, the topic of learning submission seems to be the focus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dirty="0" smtClean="0">
                <a:solidFill>
                  <a:schemeClr val="folHlink"/>
                </a:solidFill>
              </a:rPr>
              <a:t>Things Involved In</a:t>
            </a:r>
            <a:br>
              <a:rPr lang="en-US" altLang="en-US" sz="5400" b="1" dirty="0" smtClean="0">
                <a:solidFill>
                  <a:schemeClr val="folHlink"/>
                </a:solidFill>
              </a:rPr>
            </a:br>
            <a:r>
              <a:rPr lang="en-US" altLang="en-US" sz="5400" b="1" dirty="0" smtClean="0">
                <a:solidFill>
                  <a:schemeClr val="folHlink"/>
                </a:solidFill>
              </a:rPr>
              <a:t>Learning Submission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z="4800" b="1" dirty="0" smtClean="0">
                <a:solidFill>
                  <a:schemeClr val="folHlink"/>
                </a:solidFill>
              </a:rPr>
              <a:t>Respecting Older Age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916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  <a:buClr>
                <a:schemeClr val="folHlink"/>
              </a:buClr>
            </a:pPr>
            <a:r>
              <a:rPr lang="en-US" altLang="en-US" sz="3600" dirty="0"/>
              <a:t>W</a:t>
            </a:r>
            <a:r>
              <a:rPr lang="en-US" altLang="en-US" sz="3600" dirty="0" smtClean="0"/>
              <a:t>isdom</a:t>
            </a:r>
            <a:r>
              <a:rPr lang="en-US" altLang="en-US" sz="3600" dirty="0" smtClean="0"/>
              <a:t> </a:t>
            </a:r>
            <a:r>
              <a:rPr lang="en-US" altLang="en-US" sz="3600" dirty="0" smtClean="0"/>
              <a:t>should be</a:t>
            </a:r>
            <a:r>
              <a:rPr lang="en-US" altLang="en-US" sz="3600" dirty="0" smtClean="0"/>
              <a:t> </a:t>
            </a:r>
            <a:r>
              <a:rPr lang="en-US" altLang="en-US" sz="3600" dirty="0" smtClean="0"/>
              <a:t>gain</a:t>
            </a:r>
            <a:r>
              <a:rPr lang="en-US" altLang="en-US" sz="3600" dirty="0" smtClean="0"/>
              <a:t>ed </a:t>
            </a:r>
            <a:r>
              <a:rPr lang="en-US" altLang="en-US" sz="3600" dirty="0" smtClean="0"/>
              <a:t>with age if </a:t>
            </a:r>
            <a:r>
              <a:rPr lang="en-US" altLang="en-US" sz="3600" dirty="0" smtClean="0"/>
              <a:t>one learns from added experience</a:t>
            </a:r>
            <a:r>
              <a:rPr lang="en-US" altLang="en-US" sz="3600" dirty="0" smtClean="0"/>
              <a:t> </a:t>
            </a:r>
            <a:r>
              <a:rPr lang="en-US" altLang="en-US" sz="3600" dirty="0" smtClean="0"/>
              <a:t>(</a:t>
            </a:r>
            <a:r>
              <a:rPr lang="en-US" altLang="en-US" sz="3600" b="1" i="1" dirty="0" smtClean="0">
                <a:solidFill>
                  <a:srgbClr val="FFFF99"/>
                </a:solidFill>
              </a:rPr>
              <a:t>Job 32:7</a:t>
            </a:r>
            <a:r>
              <a:rPr lang="en-US" altLang="en-US" sz="3600" dirty="0" smtClean="0"/>
              <a:t>)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chemeClr val="folHlink"/>
              </a:buClr>
            </a:pPr>
            <a:r>
              <a:rPr lang="en-US" altLang="en-US" sz="3600" dirty="0" smtClean="0"/>
              <a:t>Thus, honor should be shown to the elderly</a:t>
            </a:r>
            <a:endParaRPr lang="en-US" altLang="en-US" sz="3600" dirty="0" smtClean="0"/>
          </a:p>
          <a:p>
            <a:pPr lvl="1"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Proverbs </a:t>
            </a:r>
            <a:r>
              <a:rPr lang="en-US" altLang="en-US" sz="3200" b="1" i="1" dirty="0" smtClean="0">
                <a:solidFill>
                  <a:srgbClr val="FFFF99"/>
                </a:solidFill>
              </a:rPr>
              <a:t>16:31	</a:t>
            </a:r>
            <a:r>
              <a:rPr lang="en-US" altLang="en-US" sz="3200" dirty="0" smtClean="0">
                <a:solidFill>
                  <a:srgbClr val="FFFFFF"/>
                </a:solidFill>
              </a:rPr>
              <a:t>To be honored if righteous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Leviticus </a:t>
            </a:r>
            <a:r>
              <a:rPr lang="en-US" altLang="en-US" sz="3200" b="1" i="1" dirty="0" smtClean="0">
                <a:solidFill>
                  <a:srgbClr val="FFFF99"/>
                </a:solidFill>
              </a:rPr>
              <a:t>19:32	 </a:t>
            </a:r>
            <a:r>
              <a:rPr lang="en-US" altLang="en-US" sz="3200" dirty="0" smtClean="0">
                <a:solidFill>
                  <a:srgbClr val="FFFFFF"/>
                </a:solidFill>
              </a:rPr>
              <a:t>Rise &amp; honor the aged </a:t>
            </a:r>
            <a:r>
              <a:rPr lang="en-US" altLang="en-US" sz="3200" dirty="0" smtClean="0">
                <a:solidFill>
                  <a:srgbClr val="FFFFFF"/>
                </a:solidFill>
                <a:sym typeface="Wingdings" panose="05000000000000000000" pitchFamily="2" charset="2"/>
              </a:rPr>
              <a:t> God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Proverbs </a:t>
            </a:r>
            <a:r>
              <a:rPr lang="en-US" altLang="en-US" sz="3200" b="1" i="1" dirty="0" smtClean="0">
                <a:solidFill>
                  <a:srgbClr val="FFFF99"/>
                </a:solidFill>
              </a:rPr>
              <a:t>30:11-13 </a:t>
            </a:r>
            <a:r>
              <a:rPr lang="en-US" altLang="en-US" sz="3200" dirty="0" smtClean="0">
                <a:solidFill>
                  <a:srgbClr val="FFFFFF"/>
                </a:solidFill>
              </a:rPr>
              <a:t>If not shown, reason is pride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Titus </a:t>
            </a:r>
            <a:r>
              <a:rPr lang="en-US" altLang="en-US" sz="3200" b="1" i="1" dirty="0" smtClean="0">
                <a:solidFill>
                  <a:srgbClr val="FFFF99"/>
                </a:solidFill>
              </a:rPr>
              <a:t>2:1-8		 </a:t>
            </a:r>
            <a:r>
              <a:rPr lang="en-US" altLang="en-US" sz="3200" dirty="0" smtClean="0">
                <a:solidFill>
                  <a:srgbClr val="FFFFFF"/>
                </a:solidFill>
              </a:rPr>
              <a:t>Instruction from aged is urged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  <a:buClr>
                <a:schemeClr val="folHlink"/>
              </a:buClr>
            </a:pPr>
            <a:r>
              <a:rPr lang="en-US" altLang="en-US" sz="3600" dirty="0" smtClean="0"/>
              <a:t>First seen with respect for parents &amp; then others </a:t>
            </a:r>
            <a:r>
              <a:rPr lang="en-US" altLang="en-US" sz="3600" dirty="0" smtClean="0"/>
              <a:t>of age, wisdom &amp; authority</a:t>
            </a:r>
            <a:endParaRPr lang="en-US" altLang="en-US" sz="36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 sz="4800" b="1" dirty="0" smtClean="0">
                <a:solidFill>
                  <a:schemeClr val="folHlink"/>
                </a:solidFill>
              </a:rPr>
              <a:t>Divesting Pride &amp; Being Humble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chemeClr val="folHlink"/>
              </a:buClr>
            </a:pPr>
            <a:r>
              <a:rPr lang="en-US" altLang="en-US" sz="3600" dirty="0" smtClean="0"/>
              <a:t>Pride puts self in place of preeminence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chemeClr val="folHlink"/>
              </a:buClr>
            </a:pPr>
            <a:r>
              <a:rPr lang="en-US" altLang="en-US" sz="3600" dirty="0" smtClean="0"/>
              <a:t>Before </a:t>
            </a:r>
            <a:r>
              <a:rPr lang="en-US" altLang="en-US" sz="3600" dirty="0" smtClean="0"/>
              <a:t>submission to another is possible, pride must be replaced by humility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1 John </a:t>
            </a:r>
            <a:r>
              <a:rPr lang="en-US" altLang="en-US" sz="3200" b="1" i="1" dirty="0" smtClean="0">
                <a:solidFill>
                  <a:srgbClr val="FFFF99"/>
                </a:solidFill>
              </a:rPr>
              <a:t>2:16	</a:t>
            </a:r>
            <a:r>
              <a:rPr lang="en-US" altLang="en-US" sz="3200" dirty="0" smtClean="0">
                <a:solidFill>
                  <a:srgbClr val="FFFFFF"/>
                </a:solidFill>
              </a:rPr>
              <a:t>Pride of life is of the world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1 Peter </a:t>
            </a:r>
            <a:r>
              <a:rPr lang="en-US" altLang="en-US" sz="3200" b="1" i="1" dirty="0" smtClean="0">
                <a:solidFill>
                  <a:srgbClr val="FFFF99"/>
                </a:solidFill>
              </a:rPr>
              <a:t>3:8f		</a:t>
            </a:r>
            <a:r>
              <a:rPr lang="en-US" altLang="en-US" sz="3200" dirty="0" smtClean="0">
                <a:solidFill>
                  <a:srgbClr val="FFFFFF"/>
                </a:solidFill>
              </a:rPr>
              <a:t>Not self-seeking, but self-giving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Proverbs11:2	</a:t>
            </a:r>
            <a:r>
              <a:rPr lang="en-US" altLang="en-US" sz="3200" dirty="0" smtClean="0">
                <a:solidFill>
                  <a:srgbClr val="FFFFFF"/>
                </a:solidFill>
              </a:rPr>
              <a:t>With p</a:t>
            </a:r>
            <a:r>
              <a:rPr lang="en-US" altLang="en-US" sz="3200" dirty="0" smtClean="0">
                <a:solidFill>
                  <a:srgbClr val="FFFFFF"/>
                </a:solidFill>
              </a:rPr>
              <a:t>ride </a:t>
            </a:r>
            <a:r>
              <a:rPr lang="en-US" altLang="en-US" sz="3200" dirty="0" smtClean="0">
                <a:solidFill>
                  <a:srgbClr val="FFFFFF"/>
                </a:solidFill>
              </a:rPr>
              <a:t>come</a:t>
            </a:r>
            <a:r>
              <a:rPr lang="en-US" altLang="en-US" sz="3200" dirty="0" smtClean="0">
                <a:solidFill>
                  <a:srgbClr val="FFFFFF"/>
                </a:solidFill>
              </a:rPr>
              <a:t>s shame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Proverbs </a:t>
            </a:r>
            <a:r>
              <a:rPr lang="en-US" altLang="en-US" sz="3200" b="1" i="1" dirty="0" smtClean="0">
                <a:solidFill>
                  <a:srgbClr val="FFFF99"/>
                </a:solidFill>
              </a:rPr>
              <a:t>18:12	 </a:t>
            </a:r>
            <a:r>
              <a:rPr lang="en-US" altLang="en-US" sz="3200" dirty="0" smtClean="0">
                <a:solidFill>
                  <a:srgbClr val="FFFFFF"/>
                </a:solidFill>
              </a:rPr>
              <a:t>Before </a:t>
            </a:r>
            <a:r>
              <a:rPr lang="en-US" altLang="en-US" sz="3200" dirty="0" smtClean="0">
                <a:solidFill>
                  <a:srgbClr val="FFFFFF"/>
                </a:solidFill>
              </a:rPr>
              <a:t>rui</a:t>
            </a:r>
            <a:r>
              <a:rPr lang="en-US" altLang="en-US" sz="3200" dirty="0" smtClean="0">
                <a:solidFill>
                  <a:srgbClr val="FFFFFF"/>
                </a:solidFill>
              </a:rPr>
              <a:t>n, heart is haughty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Proverbs </a:t>
            </a:r>
            <a:r>
              <a:rPr lang="en-US" altLang="en-US" sz="3200" b="1" i="1" dirty="0" smtClean="0">
                <a:solidFill>
                  <a:srgbClr val="FFFF99"/>
                </a:solidFill>
              </a:rPr>
              <a:t>16:18-20 </a:t>
            </a:r>
            <a:r>
              <a:rPr lang="en-US" altLang="en-US" sz="3200" dirty="0">
                <a:solidFill>
                  <a:srgbClr val="FFFFFF"/>
                </a:solidFill>
              </a:rPr>
              <a:t>Pride goes before destruction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chemeClr val="folHlink"/>
              </a:buClr>
            </a:pPr>
            <a:r>
              <a:rPr lang="en-US" altLang="en-US" sz="3600" dirty="0" smtClean="0">
                <a:solidFill>
                  <a:srgbClr val="FFFFFF"/>
                </a:solidFill>
              </a:rPr>
              <a:t>If </a:t>
            </a:r>
            <a:r>
              <a:rPr lang="en-US" altLang="en-US" sz="3600" dirty="0" smtClean="0">
                <a:solidFill>
                  <a:srgbClr val="FFFFFF"/>
                </a:solidFill>
              </a:rPr>
              <a:t>we empty</a:t>
            </a:r>
            <a:r>
              <a:rPr lang="en-US" altLang="en-US" sz="3600" dirty="0" smtClean="0">
                <a:solidFill>
                  <a:srgbClr val="FFFFFF"/>
                </a:solidFill>
              </a:rPr>
              <a:t> </a:t>
            </a:r>
            <a:r>
              <a:rPr lang="en-US" altLang="en-US" sz="3600" dirty="0" smtClean="0">
                <a:solidFill>
                  <a:srgbClr val="FFFFFF"/>
                </a:solidFill>
              </a:rPr>
              <a:t>self of pride, we replace </a:t>
            </a:r>
            <a:r>
              <a:rPr lang="en-US" altLang="en-US" sz="3600" dirty="0" smtClean="0">
                <a:solidFill>
                  <a:srgbClr val="66FFFF"/>
                </a:solidFill>
              </a:rPr>
              <a:t>self</a:t>
            </a:r>
            <a:r>
              <a:rPr lang="en-US" altLang="en-US" sz="3600" dirty="0" smtClean="0">
                <a:solidFill>
                  <a:srgbClr val="FFFFFF"/>
                </a:solidFill>
              </a:rPr>
              <a:t> with </a:t>
            </a:r>
            <a:r>
              <a:rPr lang="en-US" altLang="en-US" sz="3600" b="1" dirty="0" smtClean="0">
                <a:solidFill>
                  <a:srgbClr val="66FFFF"/>
                </a:solidFill>
              </a:rPr>
              <a:t>principle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sz="4800" b="1" dirty="0" smtClean="0">
                <a:solidFill>
                  <a:schemeClr val="folHlink"/>
                </a:solidFill>
              </a:rPr>
              <a:t>Casting Cares on God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86800" cy="5715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</a:pPr>
            <a:r>
              <a:rPr lang="en-US" altLang="en-US" sz="3600" dirty="0" smtClean="0"/>
              <a:t>If o</a:t>
            </a:r>
            <a:r>
              <a:rPr lang="en-US" altLang="en-US" sz="3600" dirty="0" smtClean="0"/>
              <a:t>ne is </a:t>
            </a:r>
            <a:r>
              <a:rPr lang="en-US" altLang="en-US" sz="3600" dirty="0" smtClean="0"/>
              <a:t>obsessed with</a:t>
            </a:r>
            <a:r>
              <a:rPr lang="en-US" altLang="en-US" sz="3600" dirty="0" smtClean="0"/>
              <a:t> </a:t>
            </a:r>
            <a:r>
              <a:rPr lang="en-US" altLang="en-US" sz="3600" dirty="0" smtClean="0"/>
              <a:t>selfish </a:t>
            </a:r>
            <a:r>
              <a:rPr lang="en-US" altLang="en-US" sz="3600" dirty="0" smtClean="0"/>
              <a:t>concerns, he </a:t>
            </a:r>
            <a:r>
              <a:rPr lang="en-US" altLang="en-US" sz="3600" dirty="0" smtClean="0"/>
              <a:t>will not submit to others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Psalm </a:t>
            </a:r>
            <a:r>
              <a:rPr lang="en-US" altLang="en-US" sz="3200" b="1" i="1" dirty="0" smtClean="0">
                <a:solidFill>
                  <a:srgbClr val="FFFF99"/>
                </a:solidFill>
              </a:rPr>
              <a:t>127:1-2	</a:t>
            </a:r>
            <a:r>
              <a:rPr lang="en-US" altLang="en-US" sz="3200" dirty="0" smtClean="0">
                <a:solidFill>
                  <a:srgbClr val="FFFFFF"/>
                </a:solidFill>
              </a:rPr>
              <a:t>Vain to think we control all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Matthew </a:t>
            </a:r>
            <a:r>
              <a:rPr lang="en-US" altLang="en-US" sz="3200" b="1" i="1" dirty="0" smtClean="0">
                <a:solidFill>
                  <a:srgbClr val="FFFF99"/>
                </a:solidFill>
              </a:rPr>
              <a:t>6:25-34 </a:t>
            </a:r>
            <a:r>
              <a:rPr lang="en-US" altLang="en-US" sz="3200" dirty="0" smtClean="0">
                <a:solidFill>
                  <a:srgbClr val="FFFFFF"/>
                </a:solidFill>
              </a:rPr>
              <a:t>Not worry, but put Lord first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Philippians </a:t>
            </a:r>
            <a:r>
              <a:rPr lang="en-US" altLang="en-US" sz="3200" b="1" i="1" dirty="0" smtClean="0">
                <a:solidFill>
                  <a:srgbClr val="FFFF99"/>
                </a:solidFill>
              </a:rPr>
              <a:t>4:6-7  </a:t>
            </a:r>
            <a:r>
              <a:rPr lang="en-US" altLang="en-US" sz="3200" dirty="0" smtClean="0">
                <a:solidFill>
                  <a:srgbClr val="FFFFFF"/>
                </a:solidFill>
              </a:rPr>
              <a:t>Not by anxiety, but prayer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</a:pPr>
            <a:r>
              <a:rPr lang="en-US" altLang="en-US" sz="3600" dirty="0" smtClean="0"/>
              <a:t>Willingness to depend on God rather than self is a test of our faith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</a:pPr>
            <a:r>
              <a:rPr lang="en-US" altLang="en-US" sz="3600" dirty="0" smtClean="0"/>
              <a:t>When </a:t>
            </a:r>
            <a:r>
              <a:rPr lang="en-US" altLang="en-US" sz="3600" dirty="0" smtClean="0"/>
              <a:t>we leave our concerns with God to resolve, we keep self free to serve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sz="4800" b="1" dirty="0" smtClean="0">
                <a:solidFill>
                  <a:schemeClr val="folHlink"/>
                </a:solidFill>
              </a:rPr>
              <a:t>Withstanding the Devil</a:t>
            </a:r>
            <a:endParaRPr lang="en-US" altLang="en-US" sz="4800" dirty="0" smtClean="0">
              <a:solidFill>
                <a:schemeClr val="folHlink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chemeClr val="folHlink"/>
              </a:buClr>
            </a:pPr>
            <a:r>
              <a:rPr lang="en-US" altLang="en-US" sz="3600" dirty="0" smtClean="0"/>
              <a:t>Satan is the ultimate example of pride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chemeClr val="folHlink"/>
              </a:buClr>
            </a:pPr>
            <a:r>
              <a:rPr lang="en-US" altLang="en-US" sz="3600" dirty="0" smtClean="0"/>
              <a:t>One </a:t>
            </a:r>
            <a:r>
              <a:rPr lang="en-US" altLang="en-US" sz="3600" dirty="0" smtClean="0"/>
              <a:t>not watchful of the devil &amp; his ways will stray into sin, not submission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James </a:t>
            </a:r>
            <a:r>
              <a:rPr lang="en-US" altLang="en-US" sz="3200" b="1" i="1" dirty="0" smtClean="0">
                <a:solidFill>
                  <a:srgbClr val="FFFF99"/>
                </a:solidFill>
              </a:rPr>
              <a:t>4:6-7	</a:t>
            </a:r>
            <a:r>
              <a:rPr lang="en-US" altLang="en-US" sz="3200" dirty="0" smtClean="0">
                <a:solidFill>
                  <a:srgbClr val="FFFFFF"/>
                </a:solidFill>
              </a:rPr>
              <a:t>Submit to God; resist devil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Ephesians </a:t>
            </a:r>
            <a:r>
              <a:rPr lang="en-US" altLang="en-US" sz="3200" b="1" i="1" dirty="0" smtClean="0">
                <a:solidFill>
                  <a:srgbClr val="FFFF99"/>
                </a:solidFill>
              </a:rPr>
              <a:t>4:26-27 </a:t>
            </a:r>
            <a:r>
              <a:rPr lang="en-US" altLang="en-US" sz="3200" dirty="0" smtClean="0">
                <a:solidFill>
                  <a:srgbClr val="FFFFFF"/>
                </a:solidFill>
              </a:rPr>
              <a:t>Must n</a:t>
            </a:r>
            <a:r>
              <a:rPr lang="en-US" altLang="en-US" sz="3200" dirty="0" smtClean="0">
                <a:solidFill>
                  <a:srgbClr val="FFFFFF"/>
                </a:solidFill>
              </a:rPr>
              <a:t>ot give place to devil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Ephesians </a:t>
            </a:r>
            <a:r>
              <a:rPr lang="en-US" altLang="en-US" sz="3200" b="1" i="1" dirty="0" smtClean="0">
                <a:solidFill>
                  <a:srgbClr val="FFFF99"/>
                </a:solidFill>
              </a:rPr>
              <a:t>6:11	</a:t>
            </a:r>
            <a:r>
              <a:rPr lang="en-US" altLang="en-US" sz="3200" dirty="0" smtClean="0">
                <a:solidFill>
                  <a:srgbClr val="FFFFFF"/>
                </a:solidFill>
              </a:rPr>
              <a:t>Armor of God helps oppose him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John </a:t>
            </a:r>
            <a:r>
              <a:rPr lang="en-US" altLang="en-US" sz="3200" b="1" i="1" dirty="0" smtClean="0">
                <a:solidFill>
                  <a:srgbClr val="FFFF99"/>
                </a:solidFill>
              </a:rPr>
              <a:t>8:43-45	</a:t>
            </a:r>
            <a:r>
              <a:rPr lang="en-US" altLang="en-US" sz="3200" dirty="0" smtClean="0">
                <a:solidFill>
                  <a:srgbClr val="FFFFFF"/>
                </a:solidFill>
              </a:rPr>
              <a:t>If of devil, will listen to him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>
              <a:spcBef>
                <a:spcPts val="0"/>
              </a:spcBef>
              <a:spcAft>
                <a:spcPts val="1000"/>
              </a:spcAft>
              <a:buClr>
                <a:schemeClr val="folHlink"/>
              </a:buClr>
            </a:pPr>
            <a:r>
              <a:rPr lang="en-US" altLang="en-US" sz="3600" dirty="0" smtClean="0"/>
              <a:t>Failure to submit to God &amp; His truth will bring one into sin &amp; rebellion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US" altLang="en-US" sz="5400" b="1" dirty="0" smtClean="0">
                <a:solidFill>
                  <a:schemeClr val="folHlink"/>
                </a:solidFill>
              </a:rPr>
              <a:t>Applicat</a:t>
            </a:r>
            <a:r>
              <a:rPr lang="en-US" altLang="en-US" sz="5400" b="1" dirty="0" smtClean="0">
                <a:solidFill>
                  <a:schemeClr val="folHlink"/>
                </a:solidFill>
              </a:rPr>
              <a:t>ion</a:t>
            </a:r>
            <a:endParaRPr lang="en-US" altLang="en-US" sz="5400" dirty="0" smtClean="0">
              <a:solidFill>
                <a:schemeClr val="folHlink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077200" cy="5791200"/>
          </a:xfrm>
        </p:spPr>
        <p:txBody>
          <a:bodyPr/>
          <a:lstStyle/>
          <a:p>
            <a:pPr>
              <a:lnSpc>
                <a:spcPct val="93000"/>
              </a:lnSpc>
              <a:spcBef>
                <a:spcPts val="0"/>
              </a:spcBef>
              <a:spcAft>
                <a:spcPts val="1000"/>
              </a:spcAft>
              <a:buClr>
                <a:schemeClr val="folHlink"/>
              </a:buClr>
            </a:pPr>
            <a:r>
              <a:rPr lang="en-US" altLang="en-US" sz="3600" dirty="0" smtClean="0"/>
              <a:t>If these factors leading to submission are not present, no submission is possible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dirty="0" smtClean="0"/>
              <a:t> </a:t>
            </a:r>
            <a:r>
              <a:rPr lang="en-US" altLang="en-US" sz="3200" b="1" i="1" dirty="0" smtClean="0">
                <a:solidFill>
                  <a:srgbClr val="66FFFF"/>
                </a:solidFill>
              </a:rPr>
              <a:t>In the physical family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66FFFF"/>
                </a:solidFill>
              </a:rPr>
              <a:t> To</a:t>
            </a:r>
            <a:r>
              <a:rPr lang="en-US" altLang="en-US" sz="3200" b="1" i="1" dirty="0" smtClean="0">
                <a:solidFill>
                  <a:srgbClr val="66FFFF"/>
                </a:solidFill>
              </a:rPr>
              <a:t> elders in spiritual family</a:t>
            </a:r>
            <a:endParaRPr lang="en-US" altLang="en-US" sz="3200" b="1" i="1" dirty="0" smtClean="0">
              <a:solidFill>
                <a:srgbClr val="66FFFF"/>
              </a:solidFill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66FFFF"/>
                </a:solidFill>
              </a:rPr>
              <a:t> To teaching of the truth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66FFFF"/>
                </a:solidFill>
              </a:rPr>
              <a:t> To God who is the source of all authority</a:t>
            </a:r>
            <a:endParaRPr lang="en-US" altLang="en-US" sz="3200" b="1" dirty="0" smtClean="0">
              <a:solidFill>
                <a:srgbClr val="66FFFF"/>
              </a:solidFill>
            </a:endParaRP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1000"/>
              </a:spcAft>
              <a:buClr>
                <a:schemeClr val="folHlink"/>
              </a:buClr>
            </a:pPr>
            <a:r>
              <a:rPr lang="en-US" altLang="en-US" sz="3600" dirty="0" smtClean="0"/>
              <a:t>Every sinner must submit to God &amp; His truth in order to come to salvation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1000"/>
              </a:spcAft>
              <a:buClr>
                <a:schemeClr val="folHlink"/>
              </a:buClr>
            </a:pPr>
            <a:r>
              <a:rPr lang="en-US" altLang="en-US" sz="3600" dirty="0" smtClean="0"/>
              <a:t>For any joint work to be done as God desires, all must learn submission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theme1.xml><?xml version="1.0" encoding="utf-8"?>
<a:theme xmlns:a="http://schemas.openxmlformats.org/drawingml/2006/main" name="Pulse">
  <a:themeElements>
    <a:clrScheme name="">
      <a:dk1>
        <a:srgbClr val="000000"/>
      </a:dk1>
      <a:lt1>
        <a:srgbClr val="FFFFFF"/>
      </a:lt1>
      <a:dk2>
        <a:srgbClr val="800000"/>
      </a:dk2>
      <a:lt2>
        <a:srgbClr val="FFCC66"/>
      </a:lt2>
      <a:accent1>
        <a:srgbClr val="990000"/>
      </a:accent1>
      <a:accent2>
        <a:srgbClr val="800000"/>
      </a:accent2>
      <a:accent3>
        <a:srgbClr val="C0AAAA"/>
      </a:accent3>
      <a:accent4>
        <a:srgbClr val="DADADA"/>
      </a:accent4>
      <a:accent5>
        <a:srgbClr val="CAAAAA"/>
      </a:accent5>
      <a:accent6>
        <a:srgbClr val="730000"/>
      </a:accent6>
      <a:hlink>
        <a:srgbClr val="CA5056"/>
      </a:hlink>
      <a:folHlink>
        <a:srgbClr val="FFFF00"/>
      </a:folHlink>
    </a:clrScheme>
    <a:fontScheme name="Puls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.pot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.pot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.pot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38742</TotalTime>
  <Words>258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Pulse</vt:lpstr>
      <vt:lpstr>“Submit Yourselves”</vt:lpstr>
      <vt:lpstr>1st Peter 5:5-9</vt:lpstr>
      <vt:lpstr>Introduction</vt:lpstr>
      <vt:lpstr>Things Involved In Learning Submission</vt:lpstr>
      <vt:lpstr>Respecting Older Age</vt:lpstr>
      <vt:lpstr>Divesting Pride &amp; Being Humble</vt:lpstr>
      <vt:lpstr>Casting Cares on God</vt:lpstr>
      <vt:lpstr>Withstanding the Devil</vt:lpstr>
      <vt:lpstr>Application</vt:lpstr>
    </vt:vector>
  </TitlesOfParts>
  <Company>South Livingston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Harry</cp:lastModifiedBy>
  <cp:revision>22</cp:revision>
  <dcterms:created xsi:type="dcterms:W3CDTF">2000-06-18T01:57:09Z</dcterms:created>
  <dcterms:modified xsi:type="dcterms:W3CDTF">2014-02-09T13:36:45Z</dcterms:modified>
</cp:coreProperties>
</file>