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Lst>
  <p:notesMasterIdLst>
    <p:notesMasterId r:id="rId7"/>
  </p:notesMasterIdLst>
  <p:sldIdLst>
    <p:sldId id="256" r:id="rId4"/>
    <p:sldId id="257" r:id="rId5"/>
    <p:sldId id="258" r:id="rId6"/>
  </p:sldIdLst>
  <p:sldSz cx="13004800" cy="9753600"/>
  <p:notesSz cx="6858000" cy="9144000"/>
  <p:defaultTextStyle>
    <a:defPPr>
      <a:defRPr lang="en-US"/>
    </a:defPPr>
    <a:lvl1pPr algn="ctr" defTabSz="584200" rtl="0" fontAlgn="base" hangingPunct="0">
      <a:spcBef>
        <a:spcPct val="0"/>
      </a:spcBef>
      <a:spcAft>
        <a:spcPct val="0"/>
      </a:spcAft>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1pPr>
    <a:lvl2pPr marL="228600" algn="ctr" defTabSz="584200" rtl="0" fontAlgn="base" hangingPunct="0">
      <a:spcBef>
        <a:spcPct val="0"/>
      </a:spcBef>
      <a:spcAft>
        <a:spcPct val="0"/>
      </a:spcAft>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2pPr>
    <a:lvl3pPr marL="457200" algn="ctr" defTabSz="584200" rtl="0" fontAlgn="base" hangingPunct="0">
      <a:spcBef>
        <a:spcPct val="0"/>
      </a:spcBef>
      <a:spcAft>
        <a:spcPct val="0"/>
      </a:spcAft>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3pPr>
    <a:lvl4pPr marL="685800" algn="ctr" defTabSz="584200" rtl="0" fontAlgn="base" hangingPunct="0">
      <a:spcBef>
        <a:spcPct val="0"/>
      </a:spcBef>
      <a:spcAft>
        <a:spcPct val="0"/>
      </a:spcAft>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4pPr>
    <a:lvl5pPr marL="914400" algn="ctr" defTabSz="584200" rtl="0" fontAlgn="base" hangingPunct="0">
      <a:spcBef>
        <a:spcPct val="0"/>
      </a:spcBef>
      <a:spcAft>
        <a:spcPct val="0"/>
      </a:spcAft>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5pPr>
    <a:lvl6pPr marL="2286000" algn="l" defTabSz="914400" rtl="0" eaLnBrk="1" latinLnBrk="0" hangingPunct="1">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6pPr>
    <a:lvl7pPr marL="2743200" algn="l" defTabSz="914400" rtl="0" eaLnBrk="1" latinLnBrk="0" hangingPunct="1">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7pPr>
    <a:lvl8pPr marL="3200400" algn="l" defTabSz="914400" rtl="0" eaLnBrk="1" latinLnBrk="0" hangingPunct="1">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8pPr>
    <a:lvl9pPr marL="3657600" algn="l" defTabSz="914400" rtl="0" eaLnBrk="1" latinLnBrk="0" hangingPunct="1">
      <a:defRPr sz="3800" kern="1200">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750"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a:spLocks/>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Roman" charset="0"/>
              </a:rPr>
              <a:t>Click to edit Master text styles</a:t>
            </a:r>
          </a:p>
          <a:p>
            <a:pPr lvl="1"/>
            <a:r>
              <a:rPr lang="en-US" altLang="en-US" smtClean="0">
                <a:sym typeface="Avenir Roman" charset="0"/>
              </a:rPr>
              <a:t>Second level</a:t>
            </a:r>
          </a:p>
          <a:p>
            <a:pPr lvl="2"/>
            <a:r>
              <a:rPr lang="en-US" altLang="en-US" smtClean="0">
                <a:sym typeface="Avenir Roman" charset="0"/>
              </a:rPr>
              <a:t>Third level</a:t>
            </a:r>
          </a:p>
          <a:p>
            <a:pPr lvl="3"/>
            <a:r>
              <a:rPr lang="en-US" altLang="en-US" smtClean="0">
                <a:sym typeface="Avenir Roman" charset="0"/>
              </a:rPr>
              <a:t>Fourth level</a:t>
            </a:r>
          </a:p>
          <a:p>
            <a:pPr lvl="4"/>
            <a:r>
              <a:rPr lang="en-US" altLang="en-US" smtClean="0">
                <a:sym typeface="Avenir Roman" charset="0"/>
              </a:rPr>
              <a:t>Fifth level</a:t>
            </a:r>
          </a:p>
        </p:txBody>
      </p:sp>
    </p:spTree>
    <p:extLst>
      <p:ext uri="{BB962C8B-B14F-4D97-AF65-F5344CB8AC3E}">
        <p14:creationId xmlns:p14="http://schemas.microsoft.com/office/powerpoint/2010/main" val="1298623515"/>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359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28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0600" y="419100"/>
            <a:ext cx="1346200" cy="863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419100"/>
            <a:ext cx="3886200" cy="863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50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272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96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562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413000"/>
            <a:ext cx="5664200" cy="636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413000"/>
            <a:ext cx="5664200" cy="636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42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168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366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12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446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469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55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73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241300"/>
            <a:ext cx="2870200" cy="853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41300"/>
            <a:ext cx="8458200" cy="853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633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2654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720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0969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8128000"/>
            <a:ext cx="566420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128000"/>
            <a:ext cx="5664200" cy="91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2387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0003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8960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90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67630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1723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4547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473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6883400"/>
            <a:ext cx="2870200" cy="215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83400"/>
            <a:ext cx="8458200" cy="215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497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5245100"/>
            <a:ext cx="261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30600" y="5245100"/>
            <a:ext cx="261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620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34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210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0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008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879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p:cNvSpPr>
          <p:nvPr>
            <p:ph type="title"/>
          </p:nvPr>
        </p:nvSpPr>
        <p:spPr bwMode="auto">
          <a:xfrm>
            <a:off x="762000" y="419100"/>
            <a:ext cx="5384800" cy="459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elvetica Neue" charset="0"/>
              </a:rPr>
              <a:t>Click to edit Master title style</a:t>
            </a:r>
          </a:p>
        </p:txBody>
      </p:sp>
      <p:sp>
        <p:nvSpPr>
          <p:cNvPr id="1026" name="Rectangle 2"/>
          <p:cNvSpPr>
            <a:spLocks/>
          </p:cNvSpPr>
          <p:nvPr>
            <p:ph type="body" idx="1"/>
          </p:nvPr>
        </p:nvSpPr>
        <p:spPr bwMode="auto">
          <a:xfrm>
            <a:off x="762000" y="5245100"/>
            <a:ext cx="538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elvetica Neue Medium" charset="0"/>
              </a:rPr>
              <a:t>Click to edit Master text styles</a:t>
            </a:r>
          </a:p>
          <a:p>
            <a:pPr lvl="1"/>
            <a:r>
              <a:rPr lang="en-US" altLang="en-US" smtClean="0">
                <a:sym typeface="Helvetica Neue Medium" charset="0"/>
              </a:rPr>
              <a:t>Second level</a:t>
            </a:r>
          </a:p>
          <a:p>
            <a:pPr lvl="2"/>
            <a:r>
              <a:rPr lang="en-US" altLang="en-US" smtClean="0">
                <a:sym typeface="Helvetica Neue Medium" charset="0"/>
              </a:rPr>
              <a:t>Third level</a:t>
            </a:r>
          </a:p>
          <a:p>
            <a:pPr lvl="3"/>
            <a:r>
              <a:rPr lang="en-US" altLang="en-US" smtClean="0">
                <a:sym typeface="Helvetica Neue Medium" charset="0"/>
              </a:rPr>
              <a:t>Fourth level</a:t>
            </a:r>
          </a:p>
          <a:p>
            <a:pPr lvl="4"/>
            <a:r>
              <a:rPr lang="en-US" altLang="en-US" smtClean="0">
                <a:sym typeface="Helvetica Neue Medium" charset="0"/>
              </a:rPr>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mj-lt"/>
          <a:ea typeface="+mj-ea"/>
          <a:cs typeface="+mj-cs"/>
          <a:sym typeface="Helvetica Neue" charset="0"/>
        </a:defRPr>
      </a:lvl1pPr>
      <a:lvl2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2pPr>
      <a:lvl3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3pPr>
      <a:lvl4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4pPr>
      <a:lvl5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5pPr>
      <a:lvl6pPr marL="4572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6pPr>
      <a:lvl7pPr marL="9144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7pPr>
      <a:lvl8pPr marL="13716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8pPr>
      <a:lvl9pPr marL="18288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9pPr>
    </p:titleStyle>
    <p:bodyStyle>
      <a:lvl1pPr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1pPr>
      <a:lvl2pPr marL="2286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2pPr>
      <a:lvl3pPr marL="4572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3pPr>
      <a:lvl4pPr marL="6858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4pPr>
      <a:lvl5pPr marL="9144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5pPr>
      <a:lvl6pPr marL="13716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6pPr>
      <a:lvl7pPr marL="18288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7pPr>
      <a:lvl8pPr marL="22860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8pPr>
      <a:lvl9pPr marL="27432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p:cNvSpPr>
          <p:nvPr>
            <p:ph type="title"/>
          </p:nvPr>
        </p:nvSpPr>
        <p:spPr bwMode="auto">
          <a:xfrm>
            <a:off x="762000" y="241300"/>
            <a:ext cx="11480800"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elvetica Neue" charset="0"/>
              </a:rPr>
              <a:t>Click to edit Master title style</a:t>
            </a:r>
          </a:p>
        </p:txBody>
      </p:sp>
      <p:sp>
        <p:nvSpPr>
          <p:cNvPr id="2050" name="Rectangle 2"/>
          <p:cNvSpPr>
            <a:spLocks/>
          </p:cNvSpPr>
          <p:nvPr>
            <p:ph type="body" idx="1"/>
          </p:nvPr>
        </p:nvSpPr>
        <p:spPr bwMode="auto">
          <a:xfrm>
            <a:off x="762000" y="2413000"/>
            <a:ext cx="11480800" cy="636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elvetica Neue Medium" charset="0"/>
              </a:rPr>
              <a:t>Click to edit Master text styles</a:t>
            </a:r>
          </a:p>
          <a:p>
            <a:pPr lvl="1"/>
            <a:r>
              <a:rPr lang="en-US" altLang="en-US" smtClean="0">
                <a:sym typeface="Helvetica Neue Medium" charset="0"/>
              </a:rPr>
              <a:t>Second level</a:t>
            </a:r>
          </a:p>
          <a:p>
            <a:pPr lvl="2"/>
            <a:r>
              <a:rPr lang="en-US" altLang="en-US" smtClean="0">
                <a:sym typeface="Helvetica Neue Medium" charset="0"/>
              </a:rPr>
              <a:t>Third level</a:t>
            </a:r>
          </a:p>
          <a:p>
            <a:pPr lvl="3"/>
            <a:r>
              <a:rPr lang="en-US" altLang="en-US" smtClean="0">
                <a:sym typeface="Helvetica Neue Medium" charset="0"/>
              </a:rPr>
              <a:t>Fourth level</a:t>
            </a:r>
          </a:p>
          <a:p>
            <a:pPr lvl="4"/>
            <a:r>
              <a:rPr lang="en-US" altLang="en-US" smtClean="0">
                <a:sym typeface="Helvetica Neue Medium" charset="0"/>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mj-lt"/>
          <a:ea typeface="+mj-ea"/>
          <a:cs typeface="+mj-cs"/>
          <a:sym typeface="Helvetica Neue" charset="0"/>
        </a:defRPr>
      </a:lvl1pPr>
      <a:lvl2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2pPr>
      <a:lvl3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3pPr>
      <a:lvl4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4pPr>
      <a:lvl5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5pPr>
      <a:lvl6pPr marL="4572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6pPr>
      <a:lvl7pPr marL="9144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7pPr>
      <a:lvl8pPr marL="13716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8pPr>
      <a:lvl9pPr marL="18288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9pPr>
    </p:titleStyle>
    <p:bodyStyle>
      <a:lvl1pPr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1pPr>
      <a:lvl2pPr marL="2286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2pPr>
      <a:lvl3pPr marL="4572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3pPr>
      <a:lvl4pPr marL="6858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4pPr>
      <a:lvl5pPr marL="9144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5pPr>
      <a:lvl6pPr marL="13716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6pPr>
      <a:lvl7pPr marL="18288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7pPr>
      <a:lvl8pPr marL="22860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8pPr>
      <a:lvl9pPr marL="27432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p:cNvSpPr>
          <p:nvPr>
            <p:ph type="title"/>
          </p:nvPr>
        </p:nvSpPr>
        <p:spPr bwMode="auto">
          <a:xfrm>
            <a:off x="762000" y="6883400"/>
            <a:ext cx="114808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elvetica Neue" charset="0"/>
              </a:rPr>
              <a:t>Click to edit Master title style</a:t>
            </a:r>
          </a:p>
        </p:txBody>
      </p:sp>
      <p:sp>
        <p:nvSpPr>
          <p:cNvPr id="3074" name="Rectangle 2"/>
          <p:cNvSpPr>
            <a:spLocks/>
          </p:cNvSpPr>
          <p:nvPr>
            <p:ph type="body" idx="1"/>
          </p:nvPr>
        </p:nvSpPr>
        <p:spPr bwMode="auto">
          <a:xfrm>
            <a:off x="762000" y="8128000"/>
            <a:ext cx="11480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elvetica Neue Medium" charset="0"/>
              </a:rPr>
              <a:t>Click to edit Master text styles</a:t>
            </a:r>
          </a:p>
          <a:p>
            <a:pPr lvl="1"/>
            <a:r>
              <a:rPr lang="en-US" altLang="en-US" smtClean="0">
                <a:sym typeface="Helvetica Neue Medium" charset="0"/>
              </a:rPr>
              <a:t>Second level</a:t>
            </a:r>
          </a:p>
          <a:p>
            <a:pPr lvl="2"/>
            <a:r>
              <a:rPr lang="en-US" altLang="en-US" smtClean="0">
                <a:sym typeface="Helvetica Neue Medium" charset="0"/>
              </a:rPr>
              <a:t>Third level</a:t>
            </a:r>
          </a:p>
          <a:p>
            <a:pPr lvl="3"/>
            <a:r>
              <a:rPr lang="en-US" altLang="en-US" smtClean="0">
                <a:sym typeface="Helvetica Neue Medium" charset="0"/>
              </a:rPr>
              <a:t>Fourth level</a:t>
            </a:r>
          </a:p>
          <a:p>
            <a:pPr lvl="4"/>
            <a:r>
              <a:rPr lang="en-US" altLang="en-US" smtClean="0">
                <a:sym typeface="Helvetica Neue Medium" charset="0"/>
              </a:rPr>
              <a:t>Fifth level</a:t>
            </a:r>
          </a:p>
        </p:txBody>
      </p:sp>
      <p:pic>
        <p:nvPicPr>
          <p:cNvPr id="3075" name="Picture 3" descr="Listening-Ea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100263" y="84138"/>
            <a:ext cx="8802687" cy="584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mj-lt"/>
          <a:ea typeface="+mj-ea"/>
          <a:cs typeface="+mj-cs"/>
          <a:sym typeface="Helvetica Neue" charset="0"/>
        </a:defRPr>
      </a:lvl1pPr>
      <a:lvl2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2pPr>
      <a:lvl3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3pPr>
      <a:lvl4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4pPr>
      <a:lvl5pPr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5pPr>
      <a:lvl6pPr marL="4572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6pPr>
      <a:lvl7pPr marL="9144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7pPr>
      <a:lvl8pPr marL="13716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8pPr>
      <a:lvl9pPr marL="1828800" algn="ctr" defTabSz="584200" rtl="0" fontAlgn="base" hangingPunct="0">
        <a:spcBef>
          <a:spcPct val="0"/>
        </a:spcBef>
        <a:spcAft>
          <a:spcPct val="0"/>
        </a:spcAft>
        <a:defRPr sz="6400" b="1">
          <a:solidFill>
            <a:srgbClr val="FFFFFF"/>
          </a:solidFill>
          <a:effectLst>
            <a:outerShdw blurRad="38100" dist="38100" dir="2700000" algn="tl">
              <a:srgbClr val="000000"/>
            </a:outerShdw>
          </a:effectLst>
          <a:latin typeface="Helvetica Neue" charset="0"/>
          <a:ea typeface="Helvetica Neue" charset="0"/>
          <a:cs typeface="Helvetica Neue" charset="0"/>
          <a:sym typeface="Helvetica Neue" charset="0"/>
        </a:defRPr>
      </a:lvl9pPr>
    </p:titleStyle>
    <p:bodyStyle>
      <a:lvl1pPr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1pPr>
      <a:lvl2pPr marL="2286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2pPr>
      <a:lvl3pPr marL="4572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3pPr>
      <a:lvl4pPr marL="6858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4pPr>
      <a:lvl5pPr marL="9144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5pPr>
      <a:lvl6pPr marL="13716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6pPr>
      <a:lvl7pPr marL="18288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7pPr>
      <a:lvl8pPr marL="22860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8pPr>
      <a:lvl9pPr marL="2743200" algn="l" defTabSz="584200" rtl="0" fontAlgn="base" hangingPunct="0">
        <a:spcBef>
          <a:spcPts val="4200"/>
        </a:spcBef>
        <a:spcAft>
          <a:spcPct val="0"/>
        </a:spcAft>
        <a:defRPr sz="3400">
          <a:solidFill>
            <a:srgbClr val="EBEBEB"/>
          </a:solidFill>
          <a:effectLst>
            <a:outerShdw blurRad="38100" dist="38100" dir="2700000" algn="tl">
              <a:srgbClr val="000000"/>
            </a:outerShdw>
          </a:effectLst>
          <a:latin typeface="+mn-lt"/>
          <a:ea typeface="+mn-ea"/>
          <a:cs typeface="+mn-cs"/>
          <a:sym typeface="Helvetica Neue Medium"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ph type="title"/>
          </p:nvPr>
        </p:nvSpPr>
        <p:spPr>
          <a:xfrm>
            <a:off x="762000" y="5942013"/>
            <a:ext cx="11480800" cy="1482725"/>
          </a:xfrm>
        </p:spPr>
        <p:txBody>
          <a:bodyPr/>
          <a:lstStyle/>
          <a:p>
            <a:r>
              <a:rPr lang="en-US" altLang="en-US" sz="8800" dirty="0">
                <a:latin typeface="Segoe Print" panose="02000600000000000000" pitchFamily="2" charset="0"/>
                <a:ea typeface="Marker Felt" charset="0"/>
                <a:cs typeface="Marker Felt" charset="0"/>
                <a:sym typeface="Marker Felt" charset="0"/>
              </a:rPr>
              <a:t>Ready to Listen</a:t>
            </a:r>
            <a:endParaRPr lang="en-US" altLang="en-US" dirty="0">
              <a:latin typeface="Segoe Print" panose="02000600000000000000" pitchFamily="2" charset="0"/>
            </a:endParaRPr>
          </a:p>
        </p:txBody>
      </p:sp>
      <p:sp>
        <p:nvSpPr>
          <p:cNvPr id="5122" name="Rectangle 2"/>
          <p:cNvSpPr>
            <a:spLocks noChangeArrowheads="1"/>
          </p:cNvSpPr>
          <p:nvPr>
            <p:ph type="body" idx="1"/>
          </p:nvPr>
        </p:nvSpPr>
        <p:spPr>
          <a:xfrm>
            <a:off x="762000" y="7416800"/>
            <a:ext cx="11480800" cy="838200"/>
          </a:xfrm>
        </p:spPr>
        <p:txBody>
          <a:bodyPr/>
          <a:lstStyle/>
          <a:p>
            <a:pPr algn="ctr">
              <a:spcBef>
                <a:spcPct val="0"/>
              </a:spcBef>
            </a:pPr>
            <a:r>
              <a:rPr lang="en-US" altLang="en-US" sz="4400" b="1" i="1" dirty="0">
                <a:solidFill>
                  <a:srgbClr val="FEF401"/>
                </a:solidFill>
                <a:latin typeface="Helvetica Neue" charset="0"/>
                <a:ea typeface="Helvetica Neue" charset="0"/>
                <a:cs typeface="Helvetica Neue" charset="0"/>
                <a:sym typeface="Helvetica Neue" charset="0"/>
              </a:rPr>
              <a:t>1st Thessalonians 2:13</a:t>
            </a:r>
            <a:endParaRPr lang="en-US" altLang="en-US" dirty="0"/>
          </a:p>
        </p:txBody>
      </p:sp>
      <p:sp>
        <p:nvSpPr>
          <p:cNvPr id="5123" name="AutoShape 3"/>
          <p:cNvSpPr>
            <a:spLocks/>
          </p:cNvSpPr>
          <p:nvPr/>
        </p:nvSpPr>
        <p:spPr bwMode="auto">
          <a:xfrm>
            <a:off x="130175" y="8255000"/>
            <a:ext cx="12742863" cy="1344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1pPr>
            <a:lvl2pPr defTabSz="457200">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2pPr>
            <a:lvl3pPr defTabSz="457200">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3pPr>
            <a:lvl4pPr defTabSz="457200">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4pPr>
            <a:lvl5pPr defTabSz="457200">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5pPr>
            <a:lvl6pPr marL="1371600" algn="ctr" defTabSz="457200" fontAlgn="base" hangingPunct="0">
              <a:spcBef>
                <a:spcPct val="0"/>
              </a:spcBef>
              <a:spcAft>
                <a:spcPct val="0"/>
              </a:spcAft>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6pPr>
            <a:lvl7pPr marL="1828800" algn="ctr" defTabSz="457200" fontAlgn="base" hangingPunct="0">
              <a:spcBef>
                <a:spcPct val="0"/>
              </a:spcBef>
              <a:spcAft>
                <a:spcPct val="0"/>
              </a:spcAft>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7pPr>
            <a:lvl8pPr marL="2286000" algn="ctr" defTabSz="457200" fontAlgn="base" hangingPunct="0">
              <a:spcBef>
                <a:spcPct val="0"/>
              </a:spcBef>
              <a:spcAft>
                <a:spcPct val="0"/>
              </a:spcAft>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8pPr>
            <a:lvl9pPr marL="2743200" algn="ctr" defTabSz="457200" fontAlgn="base" hangingPunct="0">
              <a:spcBef>
                <a:spcPct val="0"/>
              </a:spcBef>
              <a:spcAft>
                <a:spcPct val="0"/>
              </a:spcAft>
              <a:defRPr sz="3800">
                <a:solidFill>
                  <a:srgbClr val="EBEBEB"/>
                </a:solidFill>
                <a:effectLst>
                  <a:outerShdw blurRad="38100" dist="38100" dir="2700000" algn="tl">
                    <a:srgbClr val="000000"/>
                  </a:outerShdw>
                </a:effectLst>
                <a:latin typeface="Helvetica Neue Medium" charset="0"/>
                <a:ea typeface="Helvetica Neue Medium" charset="0"/>
                <a:cs typeface="Helvetica Neue Medium" charset="0"/>
                <a:sym typeface="Helvetica Neue Medium" charset="0"/>
              </a:defRPr>
            </a:lvl9pPr>
          </a:lstStyle>
          <a:p>
            <a:pPr>
              <a:spcBef>
                <a:spcPts val="1600"/>
              </a:spcBef>
            </a:pPr>
            <a:r>
              <a:rPr lang="en-US" altLang="en-US" sz="2900" dirty="0">
                <a:solidFill>
                  <a:srgbClr val="94E6EB"/>
                </a:solidFill>
                <a:latin typeface="Times New Roman" pitchFamily="18" charset="0"/>
                <a:cs typeface="Times New Roman" pitchFamily="18" charset="0"/>
                <a:sym typeface="Times New Roman" pitchFamily="18" charset="0"/>
              </a:rPr>
              <a:t>For this reason we also thank God without ceasing, because when you received the word of God which you heard from us, you welcomed it not as the word of men, but as it is in truth, the word of God, which also effectively works in you who believe.</a:t>
            </a: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125184" presetClass="entr" presetSubtype="107764264" fill="hold" grpId="0" nodeType="clickEffect">
                                  <p:stCondLst>
                                    <p:cond delay="0"/>
                                  </p:stCondLst>
                                  <p:childTnLst>
                                    <p:set>
                                      <p:cBhvr>
                                        <p:cTn id="6" dur="1" fill="hold">
                                          <p:stCondLst>
                                            <p:cond delay="499"/>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1"/>
          <p:cNvSpPr>
            <a:spLocks noChangeArrowheads="1"/>
          </p:cNvSpPr>
          <p:nvPr>
            <p:ph type="title"/>
          </p:nvPr>
        </p:nvSpPr>
        <p:spPr>
          <a:xfrm>
            <a:off x="-17463" y="325438"/>
            <a:ext cx="5605463" cy="5183187"/>
          </a:xfrm>
        </p:spPr>
        <p:txBody>
          <a:bodyPr anchor="ctr"/>
          <a:lstStyle/>
          <a:p>
            <a:pPr defTabSz="554038"/>
            <a:r>
              <a:rPr lang="en-US" altLang="en-US" sz="6200">
                <a:latin typeface="Marker Felt" charset="0"/>
                <a:ea typeface="Marker Felt" charset="0"/>
                <a:cs typeface="Marker Felt" charset="0"/>
                <a:sym typeface="Marker Felt" charset="0"/>
              </a:rPr>
              <a:t>Our Spring </a:t>
            </a:r>
            <a:r>
              <a:rPr lang="en-US" altLang="en-US" sz="7900">
                <a:solidFill>
                  <a:srgbClr val="FEFC02"/>
                </a:solidFill>
                <a:latin typeface="Marker Felt" charset="0"/>
                <a:ea typeface="Marker Felt" charset="0"/>
                <a:cs typeface="Marker Felt" charset="0"/>
                <a:sym typeface="Marker Felt" charset="0"/>
              </a:rPr>
              <a:t>Gospel</a:t>
            </a:r>
            <a:br>
              <a:rPr lang="en-US" altLang="en-US" sz="7900">
                <a:solidFill>
                  <a:srgbClr val="FEFC02"/>
                </a:solidFill>
                <a:latin typeface="Marker Felt" charset="0"/>
                <a:ea typeface="Marker Felt" charset="0"/>
                <a:cs typeface="Marker Felt" charset="0"/>
                <a:sym typeface="Marker Felt" charset="0"/>
              </a:rPr>
            </a:br>
            <a:r>
              <a:rPr lang="en-US" altLang="en-US" sz="7900">
                <a:solidFill>
                  <a:srgbClr val="FEFC02"/>
                </a:solidFill>
                <a:latin typeface="Marker Felt" charset="0"/>
                <a:ea typeface="Marker Felt" charset="0"/>
                <a:cs typeface="Marker Felt" charset="0"/>
                <a:sym typeface="Marker Felt" charset="0"/>
              </a:rPr>
              <a:t>Meeting</a:t>
            </a:r>
            <a:r>
              <a:rPr lang="en-US" altLang="en-US" sz="6200">
                <a:latin typeface="Marker Felt" charset="0"/>
                <a:ea typeface="Marker Felt" charset="0"/>
                <a:cs typeface="Marker Felt" charset="0"/>
                <a:sym typeface="Marker Felt" charset="0"/>
              </a:rPr>
              <a:t/>
            </a:r>
            <a:br>
              <a:rPr lang="en-US" altLang="en-US" sz="6200">
                <a:latin typeface="Marker Felt" charset="0"/>
                <a:ea typeface="Marker Felt" charset="0"/>
                <a:cs typeface="Marker Felt" charset="0"/>
                <a:sym typeface="Marker Felt" charset="0"/>
              </a:rPr>
            </a:br>
            <a:r>
              <a:rPr lang="en-US" altLang="en-US" sz="6200">
                <a:latin typeface="Marker Felt" charset="0"/>
                <a:ea typeface="Marker Felt" charset="0"/>
                <a:cs typeface="Marker Felt" charset="0"/>
                <a:sym typeface="Marker Felt" charset="0"/>
              </a:rPr>
              <a:t>Starts Next Sunday!</a:t>
            </a:r>
            <a:endParaRPr lang="en-US" altLang="en-US"/>
          </a:p>
        </p:txBody>
      </p:sp>
      <p:sp>
        <p:nvSpPr>
          <p:cNvPr id="6146" name="Rectangle 2"/>
          <p:cNvSpPr>
            <a:spLocks noChangeArrowheads="1"/>
          </p:cNvSpPr>
          <p:nvPr>
            <p:ph type="body" idx="1"/>
          </p:nvPr>
        </p:nvSpPr>
        <p:spPr>
          <a:xfrm>
            <a:off x="-17463" y="5918200"/>
            <a:ext cx="5605463" cy="3810000"/>
          </a:xfrm>
        </p:spPr>
        <p:txBody>
          <a:bodyPr anchor="ctr"/>
          <a:lstStyle/>
          <a:p>
            <a:pPr algn="ctr">
              <a:spcBef>
                <a:spcPct val="0"/>
              </a:spcBef>
            </a:pPr>
            <a:r>
              <a:rPr lang="en-US" altLang="en-US" sz="4400" dirty="0">
                <a:solidFill>
                  <a:srgbClr val="6EE8E7"/>
                </a:solidFill>
                <a:latin typeface="Times New Roman" pitchFamily="18" charset="0"/>
                <a:cs typeface="Times New Roman" pitchFamily="18" charset="0"/>
                <a:sym typeface="Times New Roman" pitchFamily="18" charset="0"/>
              </a:rPr>
              <a:t>The gospel will be preached at every service, but it cannot bring those closer to God who do not hear</a:t>
            </a:r>
            <a:endParaRPr lang="en-US" altLang="en-US" dirty="0"/>
          </a:p>
        </p:txBody>
      </p:sp>
      <p:pic>
        <p:nvPicPr>
          <p:cNvPr id="6147" name="Picture 3" descr="Jerry Fite mt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0"/>
            <a:ext cx="7427913"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ph type="title"/>
          </p:nvPr>
        </p:nvSpPr>
        <p:spPr>
          <a:xfrm>
            <a:off x="196850" y="1"/>
            <a:ext cx="12609513" cy="1295400"/>
          </a:xfrm>
        </p:spPr>
        <p:txBody>
          <a:bodyPr/>
          <a:lstStyle/>
          <a:p>
            <a:r>
              <a:rPr lang="en-US" altLang="en-US" sz="6000" dirty="0">
                <a:solidFill>
                  <a:schemeClr val="bg1">
                    <a:lumMod val="40000"/>
                    <a:lumOff val="60000"/>
                  </a:schemeClr>
                </a:solidFill>
                <a:latin typeface="Segoe Print" panose="02000600000000000000" pitchFamily="2" charset="0"/>
                <a:ea typeface="Marker Felt" charset="0"/>
                <a:cs typeface="Marker Felt" charset="0"/>
                <a:sym typeface="Marker Felt" charset="0"/>
              </a:rPr>
              <a:t>Readiness to Hear the Gospel</a:t>
            </a:r>
            <a:endParaRPr lang="en-US" altLang="en-US" sz="6000" dirty="0">
              <a:solidFill>
                <a:schemeClr val="bg1">
                  <a:lumMod val="40000"/>
                  <a:lumOff val="60000"/>
                </a:schemeClr>
              </a:solidFill>
              <a:latin typeface="Segoe Print" panose="02000600000000000000" pitchFamily="2" charset="0"/>
            </a:endParaRPr>
          </a:p>
        </p:txBody>
      </p:sp>
      <p:sp>
        <p:nvSpPr>
          <p:cNvPr id="7170" name="Rectangle 2"/>
          <p:cNvSpPr>
            <a:spLocks noChangeArrowheads="1"/>
          </p:cNvSpPr>
          <p:nvPr>
            <p:ph type="body" idx="1"/>
          </p:nvPr>
        </p:nvSpPr>
        <p:spPr>
          <a:xfrm>
            <a:off x="222250" y="1143000"/>
            <a:ext cx="12558713" cy="8610600"/>
          </a:xfrm>
        </p:spPr>
        <p:txBody>
          <a:bodyPr anchor="t"/>
          <a:lstStyle/>
          <a:p>
            <a:pPr marL="203200" indent="-365760" defTabSz="292100">
              <a:spcBef>
                <a:spcPts val="0"/>
              </a:spcBef>
              <a:spcAft>
                <a:spcPts val="600"/>
              </a:spcAft>
              <a:buClr>
                <a:srgbClr val="FFFF00"/>
              </a:buClr>
              <a:buSzPct val="100000"/>
              <a:buFontTx/>
              <a:buChar char="•"/>
            </a:pPr>
            <a:r>
              <a:rPr lang="en-US" altLang="en-US" sz="3600" b="1" dirty="0">
                <a:latin typeface="Times New Roman" pitchFamily="18" charset="0"/>
                <a:cs typeface="Times New Roman" pitchFamily="18" charset="0"/>
                <a:sym typeface="Times New Roman" pitchFamily="18" charset="0"/>
              </a:rPr>
              <a:t>Conversions in Acts were result of readiness to hear the gospel</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2:41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a:latin typeface="Times New Roman" pitchFamily="18" charset="0"/>
                <a:cs typeface="Times New Roman" pitchFamily="18" charset="0"/>
                <a:sym typeface="Times New Roman" pitchFamily="18" charset="0"/>
              </a:rPr>
              <a:t>“Those who gladly received his word…”</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8:6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a:latin typeface="Times New Roman" pitchFamily="18" charset="0"/>
                <a:cs typeface="Times New Roman" pitchFamily="18" charset="0"/>
                <a:sym typeface="Times New Roman" pitchFamily="18" charset="0"/>
              </a:rPr>
              <a:t>“The multitudes… heeded the things spoken…”</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8:30f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a:latin typeface="Times New Roman" pitchFamily="18" charset="0"/>
                <a:cs typeface="Times New Roman" pitchFamily="18" charset="0"/>
                <a:sym typeface="Times New Roman" pitchFamily="18" charset="0"/>
              </a:rPr>
              <a:t>Understand what read? “How can I except…”</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10:33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a:latin typeface="Times New Roman" pitchFamily="18" charset="0"/>
                <a:cs typeface="Times New Roman" pitchFamily="18" charset="0"/>
                <a:sym typeface="Times New Roman" pitchFamily="18" charset="0"/>
              </a:rPr>
              <a:t>“We are all present before God to hear all things”</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13:7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err="1">
                <a:latin typeface="Times New Roman" pitchFamily="18" charset="0"/>
                <a:cs typeface="Times New Roman" pitchFamily="18" charset="0"/>
                <a:sym typeface="Times New Roman" pitchFamily="18" charset="0"/>
              </a:rPr>
              <a:t>Sergius</a:t>
            </a:r>
            <a:r>
              <a:rPr lang="en-US" altLang="en-US" sz="3200" b="1" dirty="0">
                <a:latin typeface="Times New Roman" pitchFamily="18" charset="0"/>
                <a:cs typeface="Times New Roman" pitchFamily="18" charset="0"/>
                <a:sym typeface="Times New Roman" pitchFamily="18" charset="0"/>
              </a:rPr>
              <a:t> Paulus “sought to hear the word of God”</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16:14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smtClean="0">
                <a:latin typeface="Times New Roman" pitchFamily="18" charset="0"/>
                <a:cs typeface="Times New Roman" pitchFamily="18" charset="0"/>
                <a:sym typeface="Times New Roman" pitchFamily="18" charset="0"/>
              </a:rPr>
              <a:t>“</a:t>
            </a:r>
            <a:r>
              <a:rPr lang="en-US" altLang="en-US" sz="3200" b="1" dirty="0">
                <a:latin typeface="Times New Roman" pitchFamily="18" charset="0"/>
                <a:cs typeface="Times New Roman" pitchFamily="18" charset="0"/>
                <a:sym typeface="Times New Roman" pitchFamily="18" charset="0"/>
              </a:rPr>
              <a:t>Lord opened her heart to heed all things spoken”</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16:32f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smtClean="0">
                <a:latin typeface="Times New Roman" pitchFamily="18" charset="0"/>
                <a:cs typeface="Times New Roman" pitchFamily="18" charset="0"/>
                <a:sym typeface="Times New Roman" pitchFamily="18" charset="0"/>
              </a:rPr>
              <a:t>Spoke </a:t>
            </a:r>
            <a:r>
              <a:rPr lang="en-US" altLang="en-US" sz="3200" b="1" dirty="0">
                <a:latin typeface="Times New Roman" pitchFamily="18" charset="0"/>
                <a:cs typeface="Times New Roman" pitchFamily="18" charset="0"/>
                <a:sym typeface="Times New Roman" pitchFamily="18" charset="0"/>
              </a:rPr>
              <a:t>the word of the Lord to him &amp; all in house</a:t>
            </a:r>
          </a:p>
          <a:p>
            <a:pPr marL="863600" lvl="3" indent="-365760" defTabSz="292100">
              <a:spcBef>
                <a:spcPts val="0"/>
              </a:spcBef>
              <a:spcAft>
                <a:spcPts val="600"/>
              </a:spcAft>
              <a:buClr>
                <a:schemeClr val="tx1"/>
              </a:buClr>
              <a:buSzPct val="75000"/>
              <a:buFontTx/>
              <a:buChar char="•"/>
            </a:pPr>
            <a:r>
              <a:rPr lang="en-US" altLang="en-US" sz="3200" b="1" dirty="0">
                <a:solidFill>
                  <a:srgbClr val="FFFF00"/>
                </a:solidFill>
                <a:latin typeface="Times New Roman" pitchFamily="18" charset="0"/>
                <a:cs typeface="Times New Roman" pitchFamily="18" charset="0"/>
                <a:sym typeface="Times New Roman" pitchFamily="18" charset="0"/>
              </a:rPr>
              <a:t>Acts 17:11  </a:t>
            </a:r>
            <a:r>
              <a:rPr lang="en-US" altLang="en-US" sz="3200" b="1" dirty="0" smtClean="0">
                <a:solidFill>
                  <a:srgbClr val="FFFF00"/>
                </a:solidFill>
                <a:latin typeface="Times New Roman" pitchFamily="18" charset="0"/>
                <a:cs typeface="Times New Roman" pitchFamily="18" charset="0"/>
                <a:sym typeface="Times New Roman" pitchFamily="18" charset="0"/>
              </a:rPr>
              <a:t>  </a:t>
            </a:r>
            <a:r>
              <a:rPr lang="en-US" altLang="en-US" sz="3200" b="1" dirty="0" smtClean="0">
                <a:latin typeface="Times New Roman" pitchFamily="18" charset="0"/>
                <a:cs typeface="Times New Roman" pitchFamily="18" charset="0"/>
                <a:sym typeface="Times New Roman" pitchFamily="18" charset="0"/>
              </a:rPr>
              <a:t>“</a:t>
            </a:r>
            <a:r>
              <a:rPr lang="en-US" altLang="en-US" sz="3200" b="1" dirty="0">
                <a:latin typeface="Times New Roman" pitchFamily="18" charset="0"/>
                <a:cs typeface="Times New Roman" pitchFamily="18" charset="0"/>
                <a:sym typeface="Times New Roman" pitchFamily="18" charset="0"/>
              </a:rPr>
              <a:t>They received the word with all readiness of mind”</a:t>
            </a:r>
          </a:p>
          <a:p>
            <a:pPr marL="203200" indent="-365760" defTabSz="292100">
              <a:spcBef>
                <a:spcPts val="0"/>
              </a:spcBef>
              <a:spcAft>
                <a:spcPts val="600"/>
              </a:spcAft>
              <a:buClr>
                <a:srgbClr val="FFFF00"/>
              </a:buClr>
              <a:buSzPct val="100000"/>
              <a:buFontTx/>
              <a:buChar char="•"/>
            </a:pPr>
            <a:r>
              <a:rPr lang="en-US" altLang="en-US" sz="3600" b="1" dirty="0">
                <a:latin typeface="Times New Roman" pitchFamily="18" charset="0"/>
                <a:cs typeface="Times New Roman" pitchFamily="18" charset="0"/>
                <a:sym typeface="Times New Roman" pitchFamily="18" charset="0"/>
              </a:rPr>
              <a:t>Characteristics of the obedient listeners:</a:t>
            </a:r>
          </a:p>
          <a:p>
            <a:pPr marL="863600" lvl="3" indent="-365760" defTabSz="292100">
              <a:spcBef>
                <a:spcPts val="0"/>
              </a:spcBef>
              <a:spcAft>
                <a:spcPts val="600"/>
              </a:spcAft>
              <a:buClr>
                <a:schemeClr val="tx1"/>
              </a:buClr>
              <a:buSzPct val="75000"/>
              <a:buFontTx/>
              <a:buChar char="•"/>
            </a:pPr>
            <a:r>
              <a:rPr lang="en-US" altLang="en-US" sz="3200" b="1" dirty="0">
                <a:solidFill>
                  <a:srgbClr val="FFC000"/>
                </a:solidFill>
                <a:latin typeface="Times New Roman" pitchFamily="18" charset="0"/>
                <a:cs typeface="Times New Roman" pitchFamily="18" charset="0"/>
                <a:sym typeface="Times New Roman" pitchFamily="18" charset="0"/>
              </a:rPr>
              <a:t>Wanted to know the will go God</a:t>
            </a:r>
          </a:p>
          <a:p>
            <a:pPr marL="863600" lvl="3" indent="-365760" defTabSz="292100">
              <a:spcBef>
                <a:spcPts val="0"/>
              </a:spcBef>
              <a:spcAft>
                <a:spcPts val="600"/>
              </a:spcAft>
              <a:buClr>
                <a:schemeClr val="tx1"/>
              </a:buClr>
              <a:buSzPct val="75000"/>
              <a:buFontTx/>
              <a:buChar char="•"/>
            </a:pPr>
            <a:r>
              <a:rPr lang="en-US" altLang="en-US" sz="3200" b="1" dirty="0">
                <a:solidFill>
                  <a:srgbClr val="FFC000"/>
                </a:solidFill>
                <a:latin typeface="Times New Roman" pitchFamily="18" charset="0"/>
                <a:cs typeface="Times New Roman" pitchFamily="18" charset="0"/>
                <a:sym typeface="Times New Roman" pitchFamily="18" charset="0"/>
              </a:rPr>
              <a:t>Let the word of God change their hearts &amp; lives</a:t>
            </a:r>
          </a:p>
          <a:p>
            <a:pPr marL="863600" lvl="3" indent="-365760" defTabSz="292100">
              <a:spcBef>
                <a:spcPts val="0"/>
              </a:spcBef>
              <a:spcAft>
                <a:spcPts val="600"/>
              </a:spcAft>
              <a:buClr>
                <a:schemeClr val="tx1"/>
              </a:buClr>
              <a:buSzPct val="75000"/>
              <a:buFontTx/>
              <a:buChar char="•"/>
            </a:pPr>
            <a:r>
              <a:rPr lang="en-US" altLang="en-US" sz="3200" b="1" dirty="0" smtClean="0">
                <a:solidFill>
                  <a:srgbClr val="FFC000"/>
                </a:solidFill>
                <a:latin typeface="Times New Roman" pitchFamily="18" charset="0"/>
                <a:cs typeface="Times New Roman" pitchFamily="18" charset="0"/>
                <a:sym typeface="Times New Roman" pitchFamily="18" charset="0"/>
              </a:rPr>
              <a:t>Did </a:t>
            </a:r>
            <a:r>
              <a:rPr lang="en-US" altLang="en-US" sz="3200" b="1" dirty="0">
                <a:solidFill>
                  <a:srgbClr val="FFC000"/>
                </a:solidFill>
                <a:latin typeface="Times New Roman" pitchFamily="18" charset="0"/>
                <a:cs typeface="Times New Roman" pitchFamily="18" charset="0"/>
                <a:sym typeface="Times New Roman" pitchFamily="18" charset="0"/>
              </a:rPr>
              <a:t>not know all of the word, but enough to believe in Christ</a:t>
            </a:r>
          </a:p>
          <a:p>
            <a:pPr marL="863600" lvl="3" indent="-365760" defTabSz="292100">
              <a:spcBef>
                <a:spcPts val="0"/>
              </a:spcBef>
              <a:spcAft>
                <a:spcPts val="600"/>
              </a:spcAft>
              <a:buClr>
                <a:schemeClr val="tx1"/>
              </a:buClr>
              <a:buSzPct val="75000"/>
              <a:buFontTx/>
              <a:buChar char="•"/>
            </a:pPr>
            <a:r>
              <a:rPr lang="en-US" altLang="en-US" sz="3200" b="1" dirty="0" smtClean="0">
                <a:solidFill>
                  <a:srgbClr val="FFC000"/>
                </a:solidFill>
                <a:latin typeface="Times New Roman" pitchFamily="18" charset="0"/>
                <a:cs typeface="Times New Roman" pitchFamily="18" charset="0"/>
                <a:sym typeface="Times New Roman" pitchFamily="18" charset="0"/>
              </a:rPr>
              <a:t>Respond</a:t>
            </a:r>
            <a:r>
              <a:rPr lang="en-US" altLang="en-US" sz="3200" b="1" dirty="0" smtClean="0">
                <a:solidFill>
                  <a:srgbClr val="FFC000"/>
                </a:solidFill>
                <a:latin typeface="Times New Roman" pitchFamily="18" charset="0"/>
                <a:cs typeface="Times New Roman" pitchFamily="18" charset="0"/>
                <a:sym typeface="Times New Roman" pitchFamily="18" charset="0"/>
              </a:rPr>
              <a:t>ed quickly after they heard the word</a:t>
            </a:r>
          </a:p>
          <a:p>
            <a:pPr marL="863600" lvl="3" indent="-365760" defTabSz="292100">
              <a:spcBef>
                <a:spcPts val="0"/>
              </a:spcBef>
              <a:spcAft>
                <a:spcPts val="600"/>
              </a:spcAft>
              <a:buClr>
                <a:schemeClr val="tx1"/>
              </a:buClr>
              <a:buSzPct val="75000"/>
              <a:buFontTx/>
              <a:buChar char="•"/>
            </a:pPr>
            <a:r>
              <a:rPr lang="en-US" altLang="en-US" sz="3200" b="1" dirty="0" smtClean="0">
                <a:solidFill>
                  <a:srgbClr val="FFC000"/>
                </a:solidFill>
                <a:latin typeface="Times New Roman" pitchFamily="18" charset="0"/>
                <a:cs typeface="Times New Roman" pitchFamily="18" charset="0"/>
                <a:sym typeface="Times New Roman" pitchFamily="18" charset="0"/>
              </a:rPr>
              <a:t>Obeyed </a:t>
            </a:r>
            <a:r>
              <a:rPr lang="en-US" altLang="en-US" sz="3200" b="1" dirty="0">
                <a:solidFill>
                  <a:srgbClr val="FFC000"/>
                </a:solidFill>
                <a:latin typeface="Times New Roman" pitchFamily="18" charset="0"/>
                <a:cs typeface="Times New Roman" pitchFamily="18" charset="0"/>
                <a:sym typeface="Times New Roman" pitchFamily="18" charset="0"/>
              </a:rPr>
              <a:t>the gospel by doing exactly what was </a:t>
            </a:r>
            <a:r>
              <a:rPr lang="en-US" altLang="en-US" sz="3200" b="1" dirty="0" smtClean="0">
                <a:solidFill>
                  <a:srgbClr val="FFC000"/>
                </a:solidFill>
                <a:latin typeface="Times New Roman" pitchFamily="18" charset="0"/>
                <a:cs typeface="Times New Roman" pitchFamily="18" charset="0"/>
                <a:sym typeface="Times New Roman" pitchFamily="18" charset="0"/>
              </a:rPr>
              <a:t>commanded</a:t>
            </a:r>
            <a:endParaRPr lang="en-US" altLang="en-US" sz="3200" b="1" dirty="0">
              <a:solidFill>
                <a:srgbClr val="FFC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Scale>
                                      <p:cBhvr>
                                        <p:cTn id="7" dur="1000" decel="50000" fill="hold">
                                          <p:stCondLst>
                                            <p:cond delay="0"/>
                                          </p:stCondLst>
                                        </p:cTn>
                                        <p:tgtEl>
                                          <p:spTgt spid="717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0">
                                            <p:txEl>
                                              <p:pRg st="0" end="0"/>
                                            </p:txEl>
                                          </p:spTgt>
                                        </p:tgtEl>
                                        <p:attrNameLst>
                                          <p:attrName>ppt_x</p:attrName>
                                          <p:attrName>ppt_y</p:attrName>
                                        </p:attrNameLst>
                                      </p:cBhvr>
                                    </p:animMotion>
                                    <p:animEffect transition="in" filter="fade">
                                      <p:cBhvr>
                                        <p:cTn id="9" dur="1000"/>
                                        <p:tgtEl>
                                          <p:spTgt spid="71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0">
                                            <p:txEl>
                                              <p:pRg st="1" end="1"/>
                                            </p:txEl>
                                          </p:spTgt>
                                        </p:tgtEl>
                                        <p:attrNameLst>
                                          <p:attrName>style.visibility</p:attrName>
                                        </p:attrNameLst>
                                      </p:cBhvr>
                                      <p:to>
                                        <p:strVal val="visible"/>
                                      </p:to>
                                    </p:set>
                                    <p:animScale>
                                      <p:cBhvr>
                                        <p:cTn id="14" dur="1000" decel="50000" fill="hold">
                                          <p:stCondLst>
                                            <p:cond delay="0"/>
                                          </p:stCondLst>
                                        </p:cTn>
                                        <p:tgtEl>
                                          <p:spTgt spid="717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0">
                                            <p:txEl>
                                              <p:pRg st="1" end="1"/>
                                            </p:txEl>
                                          </p:spTgt>
                                        </p:tgtEl>
                                        <p:attrNameLst>
                                          <p:attrName>ppt_x</p:attrName>
                                          <p:attrName>ppt_y</p:attrName>
                                        </p:attrNameLst>
                                      </p:cBhvr>
                                    </p:animMotion>
                                    <p:animEffect transition="in" filter="fade">
                                      <p:cBhvr>
                                        <p:cTn id="16" dur="1000"/>
                                        <p:tgtEl>
                                          <p:spTgt spid="71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170">
                                            <p:txEl>
                                              <p:pRg st="2" end="2"/>
                                            </p:txEl>
                                          </p:spTgt>
                                        </p:tgtEl>
                                        <p:attrNameLst>
                                          <p:attrName>style.visibility</p:attrName>
                                        </p:attrNameLst>
                                      </p:cBhvr>
                                      <p:to>
                                        <p:strVal val="visible"/>
                                      </p:to>
                                    </p:set>
                                    <p:animScale>
                                      <p:cBhvr>
                                        <p:cTn id="21" dur="1000" decel="50000" fill="hold">
                                          <p:stCondLst>
                                            <p:cond delay="0"/>
                                          </p:stCondLst>
                                        </p:cTn>
                                        <p:tgtEl>
                                          <p:spTgt spid="717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70">
                                            <p:txEl>
                                              <p:pRg st="2" end="2"/>
                                            </p:txEl>
                                          </p:spTgt>
                                        </p:tgtEl>
                                        <p:attrNameLst>
                                          <p:attrName>ppt_x</p:attrName>
                                          <p:attrName>ppt_y</p:attrName>
                                        </p:attrNameLst>
                                      </p:cBhvr>
                                    </p:animMotion>
                                    <p:animEffect transition="in" filter="fade">
                                      <p:cBhvr>
                                        <p:cTn id="23" dur="1000"/>
                                        <p:tgtEl>
                                          <p:spTgt spid="717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170">
                                            <p:txEl>
                                              <p:pRg st="3" end="3"/>
                                            </p:txEl>
                                          </p:spTgt>
                                        </p:tgtEl>
                                        <p:attrNameLst>
                                          <p:attrName>style.visibility</p:attrName>
                                        </p:attrNameLst>
                                      </p:cBhvr>
                                      <p:to>
                                        <p:strVal val="visible"/>
                                      </p:to>
                                    </p:set>
                                    <p:animScale>
                                      <p:cBhvr>
                                        <p:cTn id="28" dur="1000" decel="50000" fill="hold">
                                          <p:stCondLst>
                                            <p:cond delay="0"/>
                                          </p:stCondLst>
                                        </p:cTn>
                                        <p:tgtEl>
                                          <p:spTgt spid="717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170">
                                            <p:txEl>
                                              <p:pRg st="3" end="3"/>
                                            </p:txEl>
                                          </p:spTgt>
                                        </p:tgtEl>
                                        <p:attrNameLst>
                                          <p:attrName>ppt_x</p:attrName>
                                          <p:attrName>ppt_y</p:attrName>
                                        </p:attrNameLst>
                                      </p:cBhvr>
                                    </p:animMotion>
                                    <p:animEffect transition="in" filter="fade">
                                      <p:cBhvr>
                                        <p:cTn id="30" dur="1000"/>
                                        <p:tgtEl>
                                          <p:spTgt spid="717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7170">
                                            <p:txEl>
                                              <p:pRg st="4" end="4"/>
                                            </p:txEl>
                                          </p:spTgt>
                                        </p:tgtEl>
                                        <p:attrNameLst>
                                          <p:attrName>style.visibility</p:attrName>
                                        </p:attrNameLst>
                                      </p:cBhvr>
                                      <p:to>
                                        <p:strVal val="visible"/>
                                      </p:to>
                                    </p:set>
                                    <p:animScale>
                                      <p:cBhvr>
                                        <p:cTn id="35" dur="1000" decel="50000" fill="hold">
                                          <p:stCondLst>
                                            <p:cond delay="0"/>
                                          </p:stCondLst>
                                        </p:cTn>
                                        <p:tgtEl>
                                          <p:spTgt spid="717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170">
                                            <p:txEl>
                                              <p:pRg st="4" end="4"/>
                                            </p:txEl>
                                          </p:spTgt>
                                        </p:tgtEl>
                                        <p:attrNameLst>
                                          <p:attrName>ppt_x</p:attrName>
                                          <p:attrName>ppt_y</p:attrName>
                                        </p:attrNameLst>
                                      </p:cBhvr>
                                    </p:animMotion>
                                    <p:animEffect transition="in" filter="fade">
                                      <p:cBhvr>
                                        <p:cTn id="37" dur="1000"/>
                                        <p:tgtEl>
                                          <p:spTgt spid="717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7170">
                                            <p:txEl>
                                              <p:pRg st="5" end="5"/>
                                            </p:txEl>
                                          </p:spTgt>
                                        </p:tgtEl>
                                        <p:attrNameLst>
                                          <p:attrName>style.visibility</p:attrName>
                                        </p:attrNameLst>
                                      </p:cBhvr>
                                      <p:to>
                                        <p:strVal val="visible"/>
                                      </p:to>
                                    </p:set>
                                    <p:animScale>
                                      <p:cBhvr>
                                        <p:cTn id="42" dur="1000" decel="50000" fill="hold">
                                          <p:stCondLst>
                                            <p:cond delay="0"/>
                                          </p:stCondLst>
                                        </p:cTn>
                                        <p:tgtEl>
                                          <p:spTgt spid="717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170">
                                            <p:txEl>
                                              <p:pRg st="5" end="5"/>
                                            </p:txEl>
                                          </p:spTgt>
                                        </p:tgtEl>
                                        <p:attrNameLst>
                                          <p:attrName>ppt_x</p:attrName>
                                          <p:attrName>ppt_y</p:attrName>
                                        </p:attrNameLst>
                                      </p:cBhvr>
                                    </p:animMotion>
                                    <p:animEffect transition="in" filter="fade">
                                      <p:cBhvr>
                                        <p:cTn id="44" dur="1000"/>
                                        <p:tgtEl>
                                          <p:spTgt spid="717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170">
                                            <p:txEl>
                                              <p:pRg st="6" end="6"/>
                                            </p:txEl>
                                          </p:spTgt>
                                        </p:tgtEl>
                                        <p:attrNameLst>
                                          <p:attrName>style.visibility</p:attrName>
                                        </p:attrNameLst>
                                      </p:cBhvr>
                                      <p:to>
                                        <p:strVal val="visible"/>
                                      </p:to>
                                    </p:set>
                                    <p:animScale>
                                      <p:cBhvr>
                                        <p:cTn id="49" dur="1000" decel="50000" fill="hold">
                                          <p:stCondLst>
                                            <p:cond delay="0"/>
                                          </p:stCondLst>
                                        </p:cTn>
                                        <p:tgtEl>
                                          <p:spTgt spid="7170">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170">
                                            <p:txEl>
                                              <p:pRg st="6" end="6"/>
                                            </p:txEl>
                                          </p:spTgt>
                                        </p:tgtEl>
                                        <p:attrNameLst>
                                          <p:attrName>ppt_x</p:attrName>
                                          <p:attrName>ppt_y</p:attrName>
                                        </p:attrNameLst>
                                      </p:cBhvr>
                                    </p:animMotion>
                                    <p:animEffect transition="in" filter="fade">
                                      <p:cBhvr>
                                        <p:cTn id="51" dur="1000"/>
                                        <p:tgtEl>
                                          <p:spTgt spid="717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7170">
                                            <p:txEl>
                                              <p:pRg st="7" end="7"/>
                                            </p:txEl>
                                          </p:spTgt>
                                        </p:tgtEl>
                                        <p:attrNameLst>
                                          <p:attrName>style.visibility</p:attrName>
                                        </p:attrNameLst>
                                      </p:cBhvr>
                                      <p:to>
                                        <p:strVal val="visible"/>
                                      </p:to>
                                    </p:set>
                                    <p:animScale>
                                      <p:cBhvr>
                                        <p:cTn id="56" dur="1000" decel="50000" fill="hold">
                                          <p:stCondLst>
                                            <p:cond delay="0"/>
                                          </p:stCondLst>
                                        </p:cTn>
                                        <p:tgtEl>
                                          <p:spTgt spid="7170">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170">
                                            <p:txEl>
                                              <p:pRg st="7" end="7"/>
                                            </p:txEl>
                                          </p:spTgt>
                                        </p:tgtEl>
                                        <p:attrNameLst>
                                          <p:attrName>ppt_x</p:attrName>
                                          <p:attrName>ppt_y</p:attrName>
                                        </p:attrNameLst>
                                      </p:cBhvr>
                                    </p:animMotion>
                                    <p:animEffect transition="in" filter="fade">
                                      <p:cBhvr>
                                        <p:cTn id="58" dur="1000"/>
                                        <p:tgtEl>
                                          <p:spTgt spid="7170">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7170">
                                            <p:txEl>
                                              <p:pRg st="8" end="8"/>
                                            </p:txEl>
                                          </p:spTgt>
                                        </p:tgtEl>
                                        <p:attrNameLst>
                                          <p:attrName>style.visibility</p:attrName>
                                        </p:attrNameLst>
                                      </p:cBhvr>
                                      <p:to>
                                        <p:strVal val="visible"/>
                                      </p:to>
                                    </p:set>
                                    <p:animScale>
                                      <p:cBhvr>
                                        <p:cTn id="63" dur="1000" decel="50000" fill="hold">
                                          <p:stCondLst>
                                            <p:cond delay="0"/>
                                          </p:stCondLst>
                                        </p:cTn>
                                        <p:tgtEl>
                                          <p:spTgt spid="7170">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170">
                                            <p:txEl>
                                              <p:pRg st="8" end="8"/>
                                            </p:txEl>
                                          </p:spTgt>
                                        </p:tgtEl>
                                        <p:attrNameLst>
                                          <p:attrName>ppt_x</p:attrName>
                                          <p:attrName>ppt_y</p:attrName>
                                        </p:attrNameLst>
                                      </p:cBhvr>
                                    </p:animMotion>
                                    <p:animEffect transition="in" filter="fade">
                                      <p:cBhvr>
                                        <p:cTn id="65" dur="1000"/>
                                        <p:tgtEl>
                                          <p:spTgt spid="717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7170">
                                            <p:txEl>
                                              <p:pRg st="9" end="9"/>
                                            </p:txEl>
                                          </p:spTgt>
                                        </p:tgtEl>
                                        <p:attrNameLst>
                                          <p:attrName>style.visibility</p:attrName>
                                        </p:attrNameLst>
                                      </p:cBhvr>
                                      <p:to>
                                        <p:strVal val="visible"/>
                                      </p:to>
                                    </p:set>
                                    <p:animScale>
                                      <p:cBhvr>
                                        <p:cTn id="70" dur="1000" decel="50000" fill="hold">
                                          <p:stCondLst>
                                            <p:cond delay="0"/>
                                          </p:stCondLst>
                                        </p:cTn>
                                        <p:tgtEl>
                                          <p:spTgt spid="7170">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170">
                                            <p:txEl>
                                              <p:pRg st="9" end="9"/>
                                            </p:txEl>
                                          </p:spTgt>
                                        </p:tgtEl>
                                        <p:attrNameLst>
                                          <p:attrName>ppt_x</p:attrName>
                                          <p:attrName>ppt_y</p:attrName>
                                        </p:attrNameLst>
                                      </p:cBhvr>
                                    </p:animMotion>
                                    <p:animEffect transition="in" filter="fade">
                                      <p:cBhvr>
                                        <p:cTn id="72" dur="1000"/>
                                        <p:tgtEl>
                                          <p:spTgt spid="7170">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grpId="0" nodeType="clickEffect">
                                  <p:stCondLst>
                                    <p:cond delay="0"/>
                                  </p:stCondLst>
                                  <p:childTnLst>
                                    <p:set>
                                      <p:cBhvr>
                                        <p:cTn id="76" dur="1" fill="hold">
                                          <p:stCondLst>
                                            <p:cond delay="0"/>
                                          </p:stCondLst>
                                        </p:cTn>
                                        <p:tgtEl>
                                          <p:spTgt spid="7170">
                                            <p:txEl>
                                              <p:pRg st="10" end="10"/>
                                            </p:txEl>
                                          </p:spTgt>
                                        </p:tgtEl>
                                        <p:attrNameLst>
                                          <p:attrName>style.visibility</p:attrName>
                                        </p:attrNameLst>
                                      </p:cBhvr>
                                      <p:to>
                                        <p:strVal val="visible"/>
                                      </p:to>
                                    </p:set>
                                    <p:animScale>
                                      <p:cBhvr>
                                        <p:cTn id="77" dur="1000" decel="50000" fill="hold">
                                          <p:stCondLst>
                                            <p:cond delay="0"/>
                                          </p:stCondLst>
                                        </p:cTn>
                                        <p:tgtEl>
                                          <p:spTgt spid="7170">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7170">
                                            <p:txEl>
                                              <p:pRg st="10" end="10"/>
                                            </p:txEl>
                                          </p:spTgt>
                                        </p:tgtEl>
                                        <p:attrNameLst>
                                          <p:attrName>ppt_x</p:attrName>
                                          <p:attrName>ppt_y</p:attrName>
                                        </p:attrNameLst>
                                      </p:cBhvr>
                                    </p:animMotion>
                                    <p:animEffect transition="in" filter="fade">
                                      <p:cBhvr>
                                        <p:cTn id="79" dur="1000"/>
                                        <p:tgtEl>
                                          <p:spTgt spid="7170">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grpId="0" nodeType="clickEffect">
                                  <p:stCondLst>
                                    <p:cond delay="0"/>
                                  </p:stCondLst>
                                  <p:childTnLst>
                                    <p:set>
                                      <p:cBhvr>
                                        <p:cTn id="83" dur="1" fill="hold">
                                          <p:stCondLst>
                                            <p:cond delay="0"/>
                                          </p:stCondLst>
                                        </p:cTn>
                                        <p:tgtEl>
                                          <p:spTgt spid="7170">
                                            <p:txEl>
                                              <p:pRg st="11" end="11"/>
                                            </p:txEl>
                                          </p:spTgt>
                                        </p:tgtEl>
                                        <p:attrNameLst>
                                          <p:attrName>style.visibility</p:attrName>
                                        </p:attrNameLst>
                                      </p:cBhvr>
                                      <p:to>
                                        <p:strVal val="visible"/>
                                      </p:to>
                                    </p:set>
                                    <p:animScale>
                                      <p:cBhvr>
                                        <p:cTn id="84" dur="1000" decel="50000" fill="hold">
                                          <p:stCondLst>
                                            <p:cond delay="0"/>
                                          </p:stCondLst>
                                        </p:cTn>
                                        <p:tgtEl>
                                          <p:spTgt spid="7170">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7170">
                                            <p:txEl>
                                              <p:pRg st="11" end="11"/>
                                            </p:txEl>
                                          </p:spTgt>
                                        </p:tgtEl>
                                        <p:attrNameLst>
                                          <p:attrName>ppt_x</p:attrName>
                                          <p:attrName>ppt_y</p:attrName>
                                        </p:attrNameLst>
                                      </p:cBhvr>
                                    </p:animMotion>
                                    <p:animEffect transition="in" filter="fade">
                                      <p:cBhvr>
                                        <p:cTn id="86" dur="1000"/>
                                        <p:tgtEl>
                                          <p:spTgt spid="7170">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7170">
                                            <p:txEl>
                                              <p:pRg st="12" end="12"/>
                                            </p:txEl>
                                          </p:spTgt>
                                        </p:tgtEl>
                                        <p:attrNameLst>
                                          <p:attrName>style.visibility</p:attrName>
                                        </p:attrNameLst>
                                      </p:cBhvr>
                                      <p:to>
                                        <p:strVal val="visible"/>
                                      </p:to>
                                    </p:set>
                                    <p:animScale>
                                      <p:cBhvr>
                                        <p:cTn id="91" dur="1000" decel="50000" fill="hold">
                                          <p:stCondLst>
                                            <p:cond delay="0"/>
                                          </p:stCondLst>
                                        </p:cTn>
                                        <p:tgtEl>
                                          <p:spTgt spid="7170">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7170">
                                            <p:txEl>
                                              <p:pRg st="12" end="12"/>
                                            </p:txEl>
                                          </p:spTgt>
                                        </p:tgtEl>
                                        <p:attrNameLst>
                                          <p:attrName>ppt_x</p:attrName>
                                          <p:attrName>ppt_y</p:attrName>
                                        </p:attrNameLst>
                                      </p:cBhvr>
                                    </p:animMotion>
                                    <p:animEffect transition="in" filter="fade">
                                      <p:cBhvr>
                                        <p:cTn id="93" dur="1000"/>
                                        <p:tgtEl>
                                          <p:spTgt spid="7170">
                                            <p:txEl>
                                              <p:pRg st="12" end="12"/>
                                            </p:txEl>
                                          </p:spTgt>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7170">
                                            <p:txEl>
                                              <p:pRg st="13" end="13"/>
                                            </p:txEl>
                                          </p:spTgt>
                                        </p:tgtEl>
                                        <p:attrNameLst>
                                          <p:attrName>style.visibility</p:attrName>
                                        </p:attrNameLst>
                                      </p:cBhvr>
                                      <p:to>
                                        <p:strVal val="visible"/>
                                      </p:to>
                                    </p:set>
                                    <p:animScale>
                                      <p:cBhvr>
                                        <p:cTn id="96" dur="1000" decel="50000" fill="hold">
                                          <p:stCondLst>
                                            <p:cond delay="0"/>
                                          </p:stCondLst>
                                        </p:cTn>
                                        <p:tgtEl>
                                          <p:spTgt spid="7170">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7170">
                                            <p:txEl>
                                              <p:pRg st="13" end="13"/>
                                            </p:txEl>
                                          </p:spTgt>
                                        </p:tgtEl>
                                        <p:attrNameLst>
                                          <p:attrName>ppt_x</p:attrName>
                                          <p:attrName>ppt_y</p:attrName>
                                        </p:attrNameLst>
                                      </p:cBhvr>
                                    </p:animMotion>
                                    <p:animEffect transition="in" filter="fade">
                                      <p:cBhvr>
                                        <p:cTn id="98" dur="1000"/>
                                        <p:tgtEl>
                                          <p:spTgt spid="7170">
                                            <p:txEl>
                                              <p:pRg st="13" end="1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2" presetClass="entr" presetSubtype="0" fill="hold" grpId="0" nodeType="clickEffect">
                                  <p:stCondLst>
                                    <p:cond delay="0"/>
                                  </p:stCondLst>
                                  <p:childTnLst>
                                    <p:set>
                                      <p:cBhvr>
                                        <p:cTn id="102" dur="1" fill="hold">
                                          <p:stCondLst>
                                            <p:cond delay="0"/>
                                          </p:stCondLst>
                                        </p:cTn>
                                        <p:tgtEl>
                                          <p:spTgt spid="7170">
                                            <p:txEl>
                                              <p:pRg st="14" end="14"/>
                                            </p:txEl>
                                          </p:spTgt>
                                        </p:tgtEl>
                                        <p:attrNameLst>
                                          <p:attrName>style.visibility</p:attrName>
                                        </p:attrNameLst>
                                      </p:cBhvr>
                                      <p:to>
                                        <p:strVal val="visible"/>
                                      </p:to>
                                    </p:set>
                                    <p:animScale>
                                      <p:cBhvr>
                                        <p:cTn id="103" dur="1000" decel="50000" fill="hold">
                                          <p:stCondLst>
                                            <p:cond delay="0"/>
                                          </p:stCondLst>
                                        </p:cTn>
                                        <p:tgtEl>
                                          <p:spTgt spid="7170">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7170">
                                            <p:txEl>
                                              <p:pRg st="14" end="14"/>
                                            </p:txEl>
                                          </p:spTgt>
                                        </p:tgtEl>
                                        <p:attrNameLst>
                                          <p:attrName>ppt_x</p:attrName>
                                          <p:attrName>ppt_y</p:attrName>
                                        </p:attrNameLst>
                                      </p:cBhvr>
                                    </p:animMotion>
                                    <p:animEffect transition="in" filter="fade">
                                      <p:cBhvr>
                                        <p:cTn id="105" dur="1000"/>
                                        <p:tgtEl>
                                          <p:spTgt spid="717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25252"/>
      </a:dk1>
      <a:lt1>
        <a:srgbClr val="FFFFFF"/>
      </a:lt1>
      <a:dk2>
        <a:srgbClr val="BF00FF"/>
      </a:dk2>
      <a:lt2>
        <a:srgbClr val="C9C9C9"/>
      </a:lt2>
      <a:accent1>
        <a:srgbClr val="619AE3"/>
      </a:accent1>
      <a:accent2>
        <a:srgbClr val="54BFB9"/>
      </a:accent2>
      <a:accent3>
        <a:srgbClr val="DCAAFF"/>
      </a:accent3>
      <a:accent4>
        <a:srgbClr val="DADADA"/>
      </a:accent4>
      <a:accent5>
        <a:srgbClr val="B7CAEF"/>
      </a:accent5>
      <a:accent6>
        <a:srgbClr val="4BADA7"/>
      </a:accent6>
      <a:hlink>
        <a:srgbClr val="0000FF"/>
      </a:hlink>
      <a:folHlink>
        <a:srgbClr val="FF00FF"/>
      </a:folHlink>
    </a:clrScheme>
    <a:fontScheme name="Office Theme">
      <a:majorFont>
        <a:latin typeface="Helvetica Neue"/>
        <a:ea typeface="Helvetica Neue"/>
        <a:cs typeface="Helvetica Neue"/>
      </a:majorFont>
      <a:minorFont>
        <a:latin typeface="Helvetica Neue Medium"/>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800" b="0" i="0" u="none" strike="noStrike" cap="none" normalizeH="0" baseline="0" smtClean="0">
            <a:ln>
              <a:noFill/>
            </a:ln>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800" b="0" i="0" u="none" strike="noStrike" cap="none" normalizeH="0" baseline="0" smtClean="0">
            <a:ln>
              <a:noFill/>
            </a:ln>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defPPr>
      </a:lstStyle>
    </a:lnDef>
  </a:objectDefaults>
  <a:extraClrSchemeLst/>
</a:theme>
</file>

<file path=ppt/theme/theme2.xml><?xml version="1.0" encoding="utf-8"?>
<a:theme xmlns:a="http://schemas.openxmlformats.org/drawingml/2006/main" name="Office Theme">
  <a:themeElements>
    <a:clrScheme name="">
      <a:dk1>
        <a:srgbClr val="525252"/>
      </a:dk1>
      <a:lt1>
        <a:srgbClr val="FFFFFF"/>
      </a:lt1>
      <a:dk2>
        <a:srgbClr val="BF00FF"/>
      </a:dk2>
      <a:lt2>
        <a:srgbClr val="C9C9C9"/>
      </a:lt2>
      <a:accent1>
        <a:srgbClr val="619AE3"/>
      </a:accent1>
      <a:accent2>
        <a:srgbClr val="54BFB9"/>
      </a:accent2>
      <a:accent3>
        <a:srgbClr val="DCAAFF"/>
      </a:accent3>
      <a:accent4>
        <a:srgbClr val="DADADA"/>
      </a:accent4>
      <a:accent5>
        <a:srgbClr val="B7CAEF"/>
      </a:accent5>
      <a:accent6>
        <a:srgbClr val="4BADA7"/>
      </a:accent6>
      <a:hlink>
        <a:srgbClr val="0000FF"/>
      </a:hlink>
      <a:folHlink>
        <a:srgbClr val="FF00FF"/>
      </a:folHlink>
    </a:clrScheme>
    <a:fontScheme name="Office Theme">
      <a:majorFont>
        <a:latin typeface="Helvetica Neue"/>
        <a:ea typeface="Helvetica Neue"/>
        <a:cs typeface="Helvetica Neue"/>
      </a:majorFont>
      <a:minorFont>
        <a:latin typeface="Helvetica Neue Medium"/>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800" b="0" i="0" u="none" strike="noStrike" cap="none" normalizeH="0" baseline="0" smtClean="0">
            <a:ln>
              <a:noFill/>
            </a:ln>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800" b="0" i="0" u="none" strike="noStrike" cap="none" normalizeH="0" baseline="0" smtClean="0">
            <a:ln>
              <a:noFill/>
            </a:ln>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defPPr>
      </a:lstStyle>
    </a:lnDef>
  </a:objectDefaults>
  <a:extraClrSchemeLst/>
</a:theme>
</file>

<file path=ppt/theme/theme3.xml><?xml version="1.0" encoding="utf-8"?>
<a:theme xmlns:a="http://schemas.openxmlformats.org/drawingml/2006/main" name="Office Theme">
  <a:themeElements>
    <a:clrScheme name="">
      <a:dk1>
        <a:srgbClr val="525252"/>
      </a:dk1>
      <a:lt1>
        <a:srgbClr val="FFFFFF"/>
      </a:lt1>
      <a:dk2>
        <a:srgbClr val="BF00FF"/>
      </a:dk2>
      <a:lt2>
        <a:srgbClr val="C9C9C9"/>
      </a:lt2>
      <a:accent1>
        <a:srgbClr val="619AE3"/>
      </a:accent1>
      <a:accent2>
        <a:srgbClr val="54BFB9"/>
      </a:accent2>
      <a:accent3>
        <a:srgbClr val="DCAAFF"/>
      </a:accent3>
      <a:accent4>
        <a:srgbClr val="DADADA"/>
      </a:accent4>
      <a:accent5>
        <a:srgbClr val="B7CAEF"/>
      </a:accent5>
      <a:accent6>
        <a:srgbClr val="4BADA7"/>
      </a:accent6>
      <a:hlink>
        <a:srgbClr val="0000FF"/>
      </a:hlink>
      <a:folHlink>
        <a:srgbClr val="FF00FF"/>
      </a:folHlink>
    </a:clrScheme>
    <a:fontScheme name="Office Theme">
      <a:majorFont>
        <a:latin typeface="Helvetica Neue"/>
        <a:ea typeface="Helvetica Neue"/>
        <a:cs typeface="Helvetica Neue"/>
      </a:majorFont>
      <a:minorFont>
        <a:latin typeface="Helvetica Neue Medium"/>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800" b="0" i="0" u="none" strike="noStrike" cap="none" normalizeH="0" baseline="0" smtClean="0">
            <a:ln>
              <a:noFill/>
            </a:ln>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800" b="0" i="0" u="none" strike="noStrike" cap="none" normalizeH="0" baseline="0" smtClean="0">
            <a:ln>
              <a:noFill/>
            </a:ln>
            <a:solidFill>
              <a:srgbClr val="EBEBEB"/>
            </a:solidFill>
            <a:effectLst>
              <a:outerShdw blurRad="38100" dist="38100" dir="2700000" algn="tl">
                <a:srgbClr val="000000">
                  <a:alpha val="43137"/>
                </a:srgbClr>
              </a:outerShdw>
            </a:effectLst>
            <a:latin typeface="Helvetica Neue Medium" charset="0"/>
            <a:ea typeface="Helvetica Neue Medium" charset="0"/>
            <a:cs typeface="Helvetica Neue Medium" charset="0"/>
            <a:sym typeface="Helvetica Neue Medium" charset="0"/>
          </a:defRPr>
        </a:defPPr>
      </a:lst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25252"/>
      </a:dk2>
      <a:lt2>
        <a:srgbClr val="C9C9C9"/>
      </a:lt2>
      <a:accent1>
        <a:srgbClr val="619AE3"/>
      </a:accent1>
      <a:accent2>
        <a:srgbClr val="54BFB9"/>
      </a:accent2>
      <a:accent3>
        <a:srgbClr val="FFFFFF"/>
      </a:accent3>
      <a:accent4>
        <a:srgbClr val="000000"/>
      </a:accent4>
      <a:accent5>
        <a:srgbClr val="B7CAEF"/>
      </a:accent5>
      <a:accent6>
        <a:srgbClr val="4BADA7"/>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254</Words>
  <Application>Microsoft Office PowerPoint</Application>
  <PresentationFormat>Custom</PresentationFormat>
  <Paragraphs>21</Paragraphs>
  <Slides>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vt:i4>
      </vt:variant>
    </vt:vector>
  </HeadingPairs>
  <TitlesOfParts>
    <vt:vector size="11" baseType="lpstr">
      <vt:lpstr>Helvetica Neue Medium</vt:lpstr>
      <vt:lpstr>Helvetica Neue</vt:lpstr>
      <vt:lpstr>Avenir Roman</vt:lpstr>
      <vt:lpstr>Marker Felt</vt:lpstr>
      <vt:lpstr>Times New Roman</vt:lpstr>
      <vt:lpstr>Office Theme</vt:lpstr>
      <vt:lpstr>Office Theme</vt:lpstr>
      <vt:lpstr>Office Theme</vt:lpstr>
      <vt:lpstr>Ready to Listen</vt:lpstr>
      <vt:lpstr>Our Spring Gospel Meeting Starts Next Sunday!</vt:lpstr>
      <vt:lpstr>Readiness to Hear the Gospel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to Listen</dc:title>
  <dc:creator>Harry</dc:creator>
  <cp:lastModifiedBy>Harry</cp:lastModifiedBy>
  <cp:revision>3</cp:revision>
  <dcterms:modified xsi:type="dcterms:W3CDTF">2014-02-16T03:58:53Z</dcterms:modified>
</cp:coreProperties>
</file>