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50" r:id="rId2"/>
  </p:sldMasterIdLst>
  <p:notesMasterIdLst>
    <p:notesMasterId r:id="rId9"/>
  </p:notesMasterIdLst>
  <p:sldIdLst>
    <p:sldId id="260" r:id="rId3"/>
    <p:sldId id="272" r:id="rId4"/>
    <p:sldId id="273" r:id="rId5"/>
    <p:sldId id="274" r:id="rId6"/>
    <p:sldId id="275" r:id="rId7"/>
    <p:sldId id="276" r:id="rId8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5pPr>
    <a:lvl6pPr marL="22860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6pPr>
    <a:lvl7pPr marL="27432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7pPr>
    <a:lvl8pPr marL="32004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8pPr>
    <a:lvl9pPr marL="36576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6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venir" charset="0"/>
              </a:rPr>
              <a:t>Second level</a:t>
            </a:r>
          </a:p>
          <a:p>
            <a:pPr lvl="2"/>
            <a:r>
              <a:rPr lang="en-US" altLang="en-US" smtClean="0">
                <a:sym typeface="Avenir" charset="0"/>
              </a:rPr>
              <a:t>Third level</a:t>
            </a:r>
          </a:p>
          <a:p>
            <a:pPr lvl="3"/>
            <a:r>
              <a:rPr lang="en-US" altLang="en-US" smtClean="0">
                <a:sym typeface="Avenir" charset="0"/>
              </a:rPr>
              <a:t>Fourth level</a:t>
            </a:r>
          </a:p>
          <a:p>
            <a:pPr lvl="4"/>
            <a:r>
              <a:rPr lang="en-US" altLang="en-US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789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2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2850" y="2273300"/>
            <a:ext cx="233045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1500" y="2273300"/>
            <a:ext cx="6838950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6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50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3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59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66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4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699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8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749300"/>
            <a:ext cx="2925762" cy="796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749300"/>
            <a:ext cx="8624888" cy="7962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13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4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65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15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05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ingBat_HD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5264150"/>
            <a:ext cx="74088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1841500" y="2273300"/>
            <a:ext cx="932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1841500" y="5905500"/>
            <a:ext cx="9321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alt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alt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altLang="en-US" smtClean="0">
                <a:sym typeface="Hoefler Tex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6200" y="5748338"/>
            <a:ext cx="7770813" cy="2249487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6600" b="1" dirty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6600" b="1" dirty="0" smtClean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</a:t>
            </a:r>
            <a:endParaRPr lang="en-US" altLang="en-US" dirty="0"/>
          </a:p>
        </p:txBody>
      </p:sp>
      <p:pic>
        <p:nvPicPr>
          <p:cNvPr id="10242" name="Picture 2" descr="Romans - book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543050"/>
            <a:ext cx="932973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3:1-8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11200" y="2667000"/>
            <a:ext cx="11734800" cy="7086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3000"/>
              </a:lnSpc>
              <a:spcAft>
                <a:spcPts val="400"/>
              </a:spcAft>
            </a:pPr>
            <a:r>
              <a:rPr lang="en-US" sz="3100" b="1" i="0" baseline="30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</a:t>
            </a:r>
            <a:r>
              <a:rPr lang="en-US" sz="31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advantage then has the Jew, or what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profit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circumcision? </a:t>
            </a:r>
            <a:r>
              <a:rPr lang="en-US" sz="31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Much in every way! Chiefly because to them were committed the oracles of God. </a:t>
            </a: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what if some did not believe? Will their unbelief make the faithfulness of God without effect? </a:t>
            </a: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Certainly not! Indeed, let God be true but every man a liar. As it is written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lnSpc>
                <a:spcPct val="93000"/>
              </a:lnSpc>
              <a:spcAft>
                <a:spcPts val="400"/>
              </a:spcAft>
            </a:pP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You may be justified in Your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words, And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overcome when You are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judged.”</a:t>
            </a:r>
          </a:p>
          <a:p>
            <a:pPr algn="l">
              <a:lnSpc>
                <a:spcPct val="93000"/>
              </a:lnSpc>
              <a:spcAft>
                <a:spcPts val="400"/>
              </a:spcAft>
            </a:pPr>
            <a:r>
              <a:rPr lang="en-US" sz="31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if our unrighteousness demonstrates the righteousness of God, what shall we say?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God unjust who inflicts wrath? (I speak as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man.) </a:t>
            </a:r>
            <a:r>
              <a:rPr lang="en-US" sz="31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Certainly not! For then how will God judge the world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1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if the truth of God has increased through my lie to His glory, why am I also still judged as a sinner? </a:t>
            </a: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not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say,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“Let us do evil that good may come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”? — as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are slanderously reported and as some affirm that we say. Their condemnation is just.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3000" y="5334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Psa.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51:4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70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3:9-18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87401" y="2743200"/>
            <a:ext cx="11582400" cy="6248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then? Are we better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 they?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Not at all. For we have previously charged both Jews and Greeks that they are all under sin.</a:t>
            </a:r>
          </a:p>
          <a:p>
            <a:pPr algn="l"/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it is written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is none righteous, no, not one;</a:t>
            </a:r>
            <a:b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is none who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understands; There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none who seeks after God.</a:t>
            </a:r>
            <a:b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have all turned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aside; They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together become unprofitable;</a:t>
            </a:r>
            <a:b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There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none who does good, no, not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one.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throat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 open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tomb; With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 tongues they have practiced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deceit; The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poison of asps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under their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lips;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Whose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mouth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full of cursing and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bitterness.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feet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swift to shed blood;</a:t>
            </a:r>
            <a:b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Destruction and misery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 their ways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1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 way of peace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they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not known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no fear of God before their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eyes.”</a:t>
            </a:r>
            <a:endParaRPr lang="en-US" sz="31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8200" y="419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Psa.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14:1-3; 45:1f; 53:1f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7400" y="65018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Psa.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5:9; 140:3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8800" y="7010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Psa.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10:7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2400" y="7467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Psa.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59:7-8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55200" y="8839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Psa.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36:1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54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3:19-20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939799" y="2743200"/>
            <a:ext cx="11201401" cy="6248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 we know that whatever the law says, it says to those who are under the law, that every mouth may be stopped, and all the world may become guilty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before God. </a:t>
            </a:r>
            <a:r>
              <a:rPr lang="en-US" sz="36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 by the deeds of the law no flesh will be justified in His sight, for by the law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knowledge of sin.</a:t>
            </a:r>
          </a:p>
        </p:txBody>
      </p:sp>
    </p:spTree>
    <p:extLst>
      <p:ext uri="{BB962C8B-B14F-4D97-AF65-F5344CB8AC3E}">
        <p14:creationId xmlns:p14="http://schemas.microsoft.com/office/powerpoint/2010/main" val="3739495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3:21-26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1016001" y="2743200"/>
            <a:ext cx="11048999" cy="6248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now the righteousness of God apart from the law is revealed, being witnessed by the Law and the Prophets,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 the righteousness of God, through faith in Jesus Christ, to all and on </a:t>
            </a:r>
            <a:r>
              <a:rPr lang="en-US" sz="34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who 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believe. For there is no difference;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all have sinned and fall short of the glory of God,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being justified freely by His grace through the redemption that is in </a:t>
            </a:r>
            <a:r>
              <a:rPr lang="en-US" sz="34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Christ Jesus, </a:t>
            </a:r>
            <a:r>
              <a:rPr lang="en-US" sz="34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whom God set forth 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 propitiation by His blood, through faith, to demonstrate His righteousness, because in His forbearance God had passed over the sins that were previously committed,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demonstrate at the present time His righteousness, that He might be just and the justifier of the one who has faith in Jesus.</a:t>
            </a:r>
          </a:p>
        </p:txBody>
      </p:sp>
    </p:spTree>
    <p:extLst>
      <p:ext uri="{BB962C8B-B14F-4D97-AF65-F5344CB8AC3E}">
        <p14:creationId xmlns:p14="http://schemas.microsoft.com/office/powerpoint/2010/main" val="3037749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3:27-31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863601" y="2819400"/>
            <a:ext cx="11201400" cy="6248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boasting then? It is excluded. By what law? Of works? No, but by the law of faith.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 we conclude that a man is justified by faith apart from the deeds of the law.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 of the Jews only?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He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not also the God of the Gentiles? Yes, of the Gentiles also,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30 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one God who will justify the circumcised by faith and the uncircumcised through faith.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we then make void the law through faith? Certainly not! On the contrary, we establish the law.</a:t>
            </a:r>
            <a:endParaRPr lang="en-US" sz="3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80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FFFFFF"/>
      </a:accent3>
      <a:accent4>
        <a:srgbClr val="000000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50</Words>
  <Application>Microsoft Office PowerPoint</Application>
  <PresentationFormat>Custom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PowerPoint Presentation</vt:lpstr>
      <vt:lpstr>Romans 3:1-8</vt:lpstr>
      <vt:lpstr>Romans 3:9-18</vt:lpstr>
      <vt:lpstr>Romans 3:19-20</vt:lpstr>
      <vt:lpstr>Romans 3:21-26</vt:lpstr>
      <vt:lpstr>Romans 3:27-31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</dc:creator>
  <cp:lastModifiedBy>Harry</cp:lastModifiedBy>
  <cp:revision>23</cp:revision>
  <dcterms:modified xsi:type="dcterms:W3CDTF">2014-02-16T04:03:53Z</dcterms:modified>
</cp:coreProperties>
</file>