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7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4D3A-E79C-4B13-A4FF-7452016081ED}" type="datetimeFigureOut">
              <a:rPr lang="en-US" smtClean="0"/>
              <a:t>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802A-B38A-4F2D-B6FA-E33961B0E0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4D3A-E79C-4B13-A4FF-7452016081ED}" type="datetimeFigureOut">
              <a:rPr lang="en-US" smtClean="0"/>
              <a:t>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802A-B38A-4F2D-B6FA-E33961B0E0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4D3A-E79C-4B13-A4FF-7452016081ED}" type="datetimeFigureOut">
              <a:rPr lang="en-US" smtClean="0"/>
              <a:t>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802A-B38A-4F2D-B6FA-E33961B0E0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4D3A-E79C-4B13-A4FF-7452016081ED}" type="datetimeFigureOut">
              <a:rPr lang="en-US" smtClean="0"/>
              <a:t>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802A-B38A-4F2D-B6FA-E33961B0E0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4D3A-E79C-4B13-A4FF-7452016081ED}" type="datetimeFigureOut">
              <a:rPr lang="en-US" smtClean="0"/>
              <a:t>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802A-B38A-4F2D-B6FA-E33961B0E0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4D3A-E79C-4B13-A4FF-7452016081ED}" type="datetimeFigureOut">
              <a:rPr lang="en-US" smtClean="0"/>
              <a:t>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802A-B38A-4F2D-B6FA-E33961B0E0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4D3A-E79C-4B13-A4FF-7452016081ED}" type="datetimeFigureOut">
              <a:rPr lang="en-US" smtClean="0"/>
              <a:t>2/2/2014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802A-B38A-4F2D-B6FA-E33961B0E0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4D3A-E79C-4B13-A4FF-7452016081ED}" type="datetimeFigureOut">
              <a:rPr lang="en-US" smtClean="0"/>
              <a:t>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802A-B38A-4F2D-B6FA-E33961B0E0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4D3A-E79C-4B13-A4FF-7452016081ED}" type="datetimeFigureOut">
              <a:rPr lang="en-US" smtClean="0"/>
              <a:t>2/2/2014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802A-B38A-4F2D-B6FA-E33961B0E0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4D3A-E79C-4B13-A4FF-7452016081ED}" type="datetimeFigureOut">
              <a:rPr lang="en-US" smtClean="0"/>
              <a:t>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802A-B38A-4F2D-B6FA-E33961B0E0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94D3A-E79C-4B13-A4FF-7452016081ED}" type="datetimeFigureOut">
              <a:rPr lang="en-US" smtClean="0"/>
              <a:t>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E802A-B38A-4F2D-B6FA-E33961B0E01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94D3A-E79C-4B13-A4FF-7452016081ED}" type="datetimeFigureOut">
              <a:rPr lang="en-US" smtClean="0"/>
              <a:t>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E802A-B38A-4F2D-B6FA-E33961B0E01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dSjaOHpqtmpiEM&amp;tbnid=b9KmDizHfTiZIM:&amp;ved=0CAUQjRw&amp;url=http%3A%2F%2Fwww.npr.org%2Fblogs%2F13.7%2F2012%2F02%2F16%2F146917515%2Fwill-richard-dawkins-drive-a-stake-through-the-heart-of-the-reason-rally&amp;ei=DjLuUva3OK-H2AXwhoGQDw&amp;bvm=bv.60444564,d.b2I&amp;psig=AFQjCNHhsyFfjDVoq2q6GrgBd--MOK1Beg&amp;ust=139142846081601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source=images&amp;cd=&amp;cad=rja&amp;docid=dSjaOHpqtmpiEM&amp;tbnid=b9KmDizHfTiZIM:&amp;ved=0CAUQjRw&amp;url=http%3A%2F%2Fwww.npr.org%2Fblogs%2F13.7%2F2012%2F02%2F16%2F146917515%2Fwill-richard-dawkins-drive-a-stake-through-the-heart-of-the-reason-rally&amp;ei=DjLuUva3OK-H2AXwhoGQDw&amp;bvm=bv.60444564,d.b2I&amp;psig=AFQjCNHhsyFfjDVoq2q6GrgBd--MOK1Beg&amp;ust=139142846081601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npr.org/assets/img/2012/02/16/86279449-dawkins-antwerp_custom-baa1c0bed418b965c93befab11158a8caed0b270-s6-c3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08624"/>
            <a:ext cx="2971800" cy="44407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14400" y="5791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Richard Dawkins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3048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Some Things Have Purpose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1905506"/>
            <a:ext cx="441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 sextant,  windmill, bicycle, or computer, etc. 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886200"/>
            <a:ext cx="449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“Whatever the designer or the manufacturer intended.”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edia.npr.org/assets/img/2012/02/16/86279449-dawkins-antwerp_custom-baa1c0bed418b965c93befab11158a8caed0b270-s6-c3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208624"/>
            <a:ext cx="2971800" cy="44407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62000" y="5791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Richard Dawkins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3048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Not All Things Need to Have Purpose 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67200" y="1905506"/>
            <a:ext cx="4419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What is the purpose of layers of rock, the Matterhorn, sand dunes,  mud, the universe, or the Grand Canyon?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0100" y="2551837"/>
            <a:ext cx="7543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is the Purpose of HUMAN LIFE?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1430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The “selfish Gene” ?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9906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Survival… of the fittest? 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5029200"/>
            <a:ext cx="579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What Does The Bible Say?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What Is Our Purpose?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Glorify God </a:t>
            </a:r>
            <a:r>
              <a:rPr lang="en-US" b="1" dirty="0" smtClean="0"/>
              <a:t>– Ascribing honor to our </a:t>
            </a:r>
            <a:r>
              <a:rPr lang="en-US" b="1" u="sng" dirty="0" smtClean="0"/>
              <a:t>Creator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(Rev. 4:11, Gen. 1:27-28, Gen. 9:6)</a:t>
            </a:r>
          </a:p>
          <a:p>
            <a:r>
              <a:rPr lang="en-US" b="1" u="sng" dirty="0" smtClean="0"/>
              <a:t>Glorify God</a:t>
            </a:r>
            <a:r>
              <a:rPr lang="en-US" b="1" dirty="0" smtClean="0"/>
              <a:t>: </a:t>
            </a:r>
            <a:r>
              <a:rPr lang="en-US" b="1" i="1" dirty="0" smtClean="0"/>
              <a:t>“Fear God and Keep His Commandments”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(Eccl. 12:13 -14)</a:t>
            </a:r>
          </a:p>
          <a:p>
            <a:pPr lvl="1"/>
            <a:r>
              <a:rPr lang="en-US" b="1" dirty="0" smtClean="0"/>
              <a:t>Many pursuits in life: Pleasure, Riches, Wisdom</a:t>
            </a:r>
          </a:p>
          <a:p>
            <a:pPr lvl="1"/>
            <a:r>
              <a:rPr lang="en-US" b="1" dirty="0" smtClean="0"/>
              <a:t>All vanity – death occurs- what then? (Eccl. 2:15)</a:t>
            </a:r>
          </a:p>
          <a:p>
            <a:pPr lvl="1"/>
            <a:r>
              <a:rPr lang="en-US" b="1" dirty="0" smtClean="0"/>
              <a:t>Injustice occurs (Eccl. 3:16-17)</a:t>
            </a:r>
          </a:p>
          <a:p>
            <a:pPr lvl="1"/>
            <a:r>
              <a:rPr lang="en-US" b="1" dirty="0" smtClean="0"/>
              <a:t>Final accountability</a:t>
            </a:r>
          </a:p>
          <a:p>
            <a:pPr lvl="1"/>
            <a:r>
              <a:rPr lang="en-US" b="1" dirty="0" smtClean="0"/>
              <a:t>Enjoy the fruits of your labor – your portion in life  (Eccl. 2:24, 3:22, 5:18, etc.)</a:t>
            </a:r>
          </a:p>
          <a:p>
            <a:pPr lvl="1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What Is Our Purpose?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Glorify God </a:t>
            </a:r>
            <a:r>
              <a:rPr lang="en-US" b="1" dirty="0" smtClean="0"/>
              <a:t>: Be Saved by His Gospel               </a:t>
            </a:r>
            <a:r>
              <a:rPr lang="en-US" b="1" dirty="0" smtClean="0">
                <a:solidFill>
                  <a:srgbClr val="002060"/>
                </a:solidFill>
              </a:rPr>
              <a:t>(I Tim. 1:15-17, 2 Tim. 4:18)</a:t>
            </a:r>
          </a:p>
          <a:p>
            <a:pPr lvl="1"/>
            <a:r>
              <a:rPr lang="en-US" b="1" dirty="0" smtClean="0"/>
              <a:t>His Ways past tracing out (Rom. 11:33-36)</a:t>
            </a:r>
          </a:p>
          <a:p>
            <a:pPr lvl="1"/>
            <a:r>
              <a:rPr lang="en-US" b="1" dirty="0" smtClean="0"/>
              <a:t>Glorious mystery now revealed (Rom. 16:25-27)</a:t>
            </a:r>
          </a:p>
          <a:p>
            <a:pPr lvl="1"/>
            <a:r>
              <a:rPr lang="en-US" b="1" dirty="0" smtClean="0"/>
              <a:t>If we “honor” the Son, we “honor” the Father (Jn. 5:23,25)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What Is Our Purpose?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Glorify God </a:t>
            </a:r>
            <a:r>
              <a:rPr lang="en-US" b="1" dirty="0" smtClean="0"/>
              <a:t>: Be a member of His CHURCH </a:t>
            </a:r>
            <a:r>
              <a:rPr lang="en-US" b="1" dirty="0" smtClean="0">
                <a:solidFill>
                  <a:srgbClr val="002060"/>
                </a:solidFill>
              </a:rPr>
              <a:t>(Eph. 3:10, 21) </a:t>
            </a:r>
          </a:p>
          <a:p>
            <a:pPr lvl="1"/>
            <a:r>
              <a:rPr lang="en-US" b="1" dirty="0" smtClean="0"/>
              <a:t>Be strong inwardly (Eph. 3:16, I Cor. 6:18-20)</a:t>
            </a:r>
          </a:p>
          <a:p>
            <a:pPr lvl="1"/>
            <a:r>
              <a:rPr lang="en-US" b="1" dirty="0" smtClean="0"/>
              <a:t>Rooted and Grounded in Love (Eph. 3:17)</a:t>
            </a:r>
          </a:p>
          <a:p>
            <a:pPr lvl="1"/>
            <a:r>
              <a:rPr lang="en-US" b="1" dirty="0" smtClean="0"/>
              <a:t>Know the Love of Christ (Eph. 3:19)</a:t>
            </a:r>
          </a:p>
          <a:p>
            <a:pPr lvl="1"/>
            <a:r>
              <a:rPr lang="en-US" b="1" dirty="0" smtClean="0"/>
              <a:t>Bear much fruit (Jn. 15:8)</a:t>
            </a:r>
          </a:p>
          <a:p>
            <a:pPr lvl="1"/>
            <a:r>
              <a:rPr lang="en-US" b="1" dirty="0" smtClean="0"/>
              <a:t>Influencing the world around you – Good works (Matt. 5:16)</a:t>
            </a:r>
          </a:p>
          <a:p>
            <a:pPr lvl="1"/>
            <a:r>
              <a:rPr lang="en-US" b="1" dirty="0" smtClean="0"/>
              <a:t>Serving others (I Peter. 4:11, Phil. 4:17-20)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0100" y="1674674"/>
            <a:ext cx="7543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is the Purpose of HUMAN LIFE?</a:t>
            </a:r>
            <a:endParaRPr lang="en-US" sz="54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4038600"/>
            <a:ext cx="579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One Purpose: Glorify God Through Jesus Christ 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350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What Is Our Purpose? </vt:lpstr>
      <vt:lpstr>What Is Our Purpose? </vt:lpstr>
      <vt:lpstr>What Is Our Purpose?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Jerry</cp:lastModifiedBy>
  <cp:revision>13</cp:revision>
  <dcterms:created xsi:type="dcterms:W3CDTF">2014-02-02T11:55:10Z</dcterms:created>
  <dcterms:modified xsi:type="dcterms:W3CDTF">2014-02-02T13:55:54Z</dcterms:modified>
</cp:coreProperties>
</file>