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0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731-D857-460C-8D57-74736AD9B165}" type="datetimeFigureOut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C54-5709-441D-A044-DC145256F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731-D857-460C-8D57-74736AD9B165}" type="datetimeFigureOut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C54-5709-441D-A044-DC145256F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731-D857-460C-8D57-74736AD9B165}" type="datetimeFigureOut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C54-5709-441D-A044-DC145256F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731-D857-460C-8D57-74736AD9B165}" type="datetimeFigureOut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C54-5709-441D-A044-DC145256F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731-D857-460C-8D57-74736AD9B165}" type="datetimeFigureOut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C54-5709-441D-A044-DC145256F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731-D857-460C-8D57-74736AD9B165}" type="datetimeFigureOut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C54-5709-441D-A044-DC145256F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731-D857-460C-8D57-74736AD9B165}" type="datetimeFigureOut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C54-5709-441D-A044-DC145256F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731-D857-460C-8D57-74736AD9B165}" type="datetimeFigureOut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C54-5709-441D-A044-DC145256F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731-D857-460C-8D57-74736AD9B165}" type="datetimeFigureOut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C54-5709-441D-A044-DC145256F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731-D857-460C-8D57-74736AD9B165}" type="datetimeFigureOut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C54-5709-441D-A044-DC145256F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3731-D857-460C-8D57-74736AD9B165}" type="datetimeFigureOut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C54-5709-441D-A044-DC145256F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03731-D857-460C-8D57-74736AD9B165}" type="datetimeFigureOut">
              <a:rPr lang="en-US" smtClean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11C54-5709-441D-A044-DC145256F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docid=fqs5tAAAaFUuSM&amp;tbnid=ufzeaKK_vP141M:&amp;ved=0CAUQjRw&amp;url=http://endangeredminds.org/2013/08/&amp;ei=Z__3UtbTHITykQfyh4CoBw&amp;bvm=bv.60983673,d.eW0&amp;psig=AFQjCNGjhppZSFCDYpcMlSwmZFaBT6X_cQ&amp;ust=1392070691425238" TargetMode="External"/><Relationship Id="rId2" Type="http://schemas.openxmlformats.org/officeDocument/2006/relationships/hyperlink" Target="http://www.google.com/url?sa=i&amp;rct=j&amp;q=&amp;esrc=s&amp;source=images&amp;cd=&amp;cad=rja&amp;docid=-5mF8OZAarTznM&amp;tbnid=XCZpvKXQEvODuM:&amp;ved=0CAUQjRw&amp;url=http://marc5solas.com/2012/05/10/stuff-the-bible-doesnt-say-part-3-dont-judge/&amp;ei=Mv73UsHPAsvwkQfc9oCABg&amp;bvm=bv.60983673,d.aWc&amp;psig=AFQjCNG23Sc2XYCbDDTF3qen11gU-6G0KQ&amp;ust=139207009434672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381000"/>
            <a:ext cx="7772400" cy="1600200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4900" y="762000"/>
            <a:ext cx="7353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“Speak Not One Against Another”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8956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If you watch TV, you are worldly, and wasting time that should be used in Studying your Bible!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" y="34290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54102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Set at naught him that does not eat meat (Rom. 14:3)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14400" y="5105400"/>
            <a:ext cx="7772400" cy="1600200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19200" y="54102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Who  Art Thou That Judgest  Thy Neighbor?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" y="1674674"/>
            <a:ext cx="8153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Who Are You To Judge Your Neighbor?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03027" y="3962400"/>
            <a:ext cx="4337945" cy="92333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Relaxed"/>
            <a:lightRig rig="threePt" dir="t"/>
          </a:scene3d>
          <a:sp3d>
            <a:bevelT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James 4:11-12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381000"/>
            <a:ext cx="7772400" cy="1600200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4900" y="762000"/>
            <a:ext cx="7353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“Speak Not One Against Another”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351782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Just Preach The Word – But do not “Reprove” and “Rebuke” </a:t>
            </a:r>
            <a:r>
              <a:rPr lang="en-US" sz="3200" b="1" dirty="0" smtClean="0">
                <a:solidFill>
                  <a:srgbClr val="FF0000"/>
                </a:solidFill>
              </a:rPr>
              <a:t>(2 Tim. 4:2) </a:t>
            </a:r>
            <a:r>
              <a:rPr lang="en-US" sz="3200" b="1" dirty="0" smtClean="0"/>
              <a:t>???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28194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" y="4038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7338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Did Paul and John Sin </a:t>
            </a:r>
            <a:r>
              <a:rPr lang="en-US" sz="3200" b="1" dirty="0" smtClean="0">
                <a:solidFill>
                  <a:srgbClr val="FF0000"/>
                </a:solidFill>
              </a:rPr>
              <a:t>(2 Tim. 2:17-18,              3 Jn. 9-10)</a:t>
            </a:r>
            <a:r>
              <a:rPr lang="en-US" sz="3200" b="1" dirty="0" smtClean="0"/>
              <a:t>???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51816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You Convert one from sin by not speaking against them? </a:t>
            </a:r>
            <a:r>
              <a:rPr lang="en-US" sz="3200" b="1" dirty="0" smtClean="0">
                <a:solidFill>
                  <a:srgbClr val="FF0000"/>
                </a:solidFill>
              </a:rPr>
              <a:t>(James 5:19, 2 Sam. 12:1-6,7)</a:t>
            </a:r>
            <a:r>
              <a:rPr lang="en-US" sz="3200" b="1" dirty="0" smtClean="0"/>
              <a:t>???</a:t>
            </a:r>
            <a:endParaRPr lang="en-US" sz="3200" b="1" dirty="0"/>
          </a:p>
        </p:txBody>
      </p:sp>
      <p:sp>
        <p:nvSpPr>
          <p:cNvPr id="9" name="Oval 8"/>
          <p:cNvSpPr/>
          <p:nvPr/>
        </p:nvSpPr>
        <p:spPr>
          <a:xfrm>
            <a:off x="304800" y="5562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381000"/>
            <a:ext cx="7772400" cy="1600200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4900" y="762000"/>
            <a:ext cx="7353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“Speak Not One Against Another”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351782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“KATALALOS” - “Backbiter”  “evil speaking” ? </a:t>
            </a:r>
            <a:r>
              <a:rPr lang="en-US" sz="3200" b="1" dirty="0" smtClean="0">
                <a:solidFill>
                  <a:srgbClr val="FF0000"/>
                </a:solidFill>
              </a:rPr>
              <a:t>(Rom. 1:30, I Pet. 2:1, 2 Cor. 12:20)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28194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" y="4038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7338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Condemning just lying about one another?     </a:t>
            </a:r>
            <a:r>
              <a:rPr lang="en-US" sz="3200" b="1" dirty="0" smtClean="0">
                <a:solidFill>
                  <a:srgbClr val="FF0000"/>
                </a:solidFill>
              </a:rPr>
              <a:t>(I Pet. 3:16, 2:12)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381000"/>
            <a:ext cx="7772400" cy="1600200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4900" y="762000"/>
            <a:ext cx="7353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“Speak Not One Against Another”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209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Hypocritical </a:t>
            </a:r>
            <a:r>
              <a:rPr lang="en-US" sz="3200" b="1" dirty="0" smtClean="0"/>
              <a:t>Judgment </a:t>
            </a:r>
            <a:r>
              <a:rPr lang="en-US" sz="3200" b="1" dirty="0" smtClean="0"/>
              <a:t>(</a:t>
            </a:r>
            <a:r>
              <a:rPr lang="en-US" sz="3200" b="1" dirty="0" smtClean="0"/>
              <a:t>Matt. 7:1-5)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2514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data:image/jpeg;base64,/9j/4AAQSkZJRgABAQAAAQABAAD/2wCEAAkGBxQSDxUUERQUFhUQFBUUFBYUFBQUFRUUFBQWFhQUFBQYHCggGBolHRUUITEhJSkrLi4uFx81ODMsNygtLisBCgoKDg0OGhAQGiwcHCQsLCwsLCwsLCwsLCwsLCwsLCwsLCwsLCwsLCwsLCwsLCwsLCwsLCwsLCwsLCwsLCwrLf/AABEIAKYBLwMBIgACEQEDEQH/xAAcAAABBQEBAQAAAAAAAAAAAAAAAQIEBQYDBwj/xABKEAABAwIDBAYFBgkMAwEAAAABAAIDBBEFEiEGEzFBByJRYXGRFDKBobEjM0JiwdE0NUNScnN0grMVFiQlU3WSorK0w/AXk+FU/8QAGQEAAwEBAQAAAAAAAAAAAAAAAAECAwQF/8QAKBEBAQACAgEEAgEEAwAAAAAAAAECEQMxIQQSMkETUWEiQnHwBRRS/9oADAMBAAIRAxEAPwDy1CEq6khKEiUIBUICEwEBCEAq12yg+R9pWRC1+yfzJ8VHJ0F5lRlS3TSsUFsngLmE8JGcsRtMPlvZ9q24WJ2m+e9n2q+P5KnSoSJUi6SIhKhAIhCVIaCAkSpkVCRLZPY0EKVT4bM/1I3n9028zorOm2TqHetlZ+k658m3UZcuGPdVOPK9RQoWyptim/lJXHua0N95urSn2Zp2/k836ZLvdwXPl67inXltj6bO/wAPOWtJ4Anw1SEW4r1cUrI26Na0DsAauL4GP9ZrXeIBWF/5Cf8Anwv/AKv8vLULV7Z0EcbI3MY1pLi05Ra4tfgsmu3i5ZyY+6OfkwuF0CkQhaIIUiUpEGVKhCgwnJAlQAEqQJUAJEqEwAtdss4CAkmwBNyVkV0dUyOaIWGw4u+8+Cz5L4OTbSYjtZGw2jGb6x0HsHEqENsXfmMPmFWxYGCdXFWcOzrLa3K5bzSOjH02V+lvhe0cUxDfUceAdwJ7AVdrG1GDxhlrd4PMFWuy+IufmilN3xWIP5zDpf2J4ckyZ8vBlh5XyxO1Hzw8PtW3WJ2pHyw8PtW2HyZTpTIU2gwqWb5tunC5Nh5q8ptkCR8pIAeQaLj2krTPmwx7q5x5XqMsha2LY7Xry6fVb9pVjTbLwNOrS79Jx+AsscvV8c/lc4M6wBUmmoJZPUje6/MNNvPgvTKeiijHUja23MNA96fJiETPWe3zufILDL11/txXPT/usJTbKVDuLWsH1nD4NurOm2KH5SU+DG295+5W0u0EYe+2Zwv1bCwtbvUWbaR30GAd7jf7lF5+fLrwv8fFj/KTS7LU7eLC79NxPuFgranpGRjqMYzwaB71jqnaGU8ZA3ubYfDVVc+KZj1i5x7yT8VP4ebPun+Xjx6j0GbEIm+tI3zufIXUGbaKEeqHu8BYe/7ljsLElTUMgga0yTEhgcbAkNLjqdBo0rSy9G2K/wBkzwbNHf4q56OT5VN9Tfok+07voMa39Il33KrqdoZDxlt3NsPhqq+o2aq21bKWWJzJ5jaNryAHXvq14JaRodQVZV3R5XwvhZJGwOqZN1HaVhu/I59ieWjHarox9LxztlefKqmfEQeOZx7Tr8VH/lFwPU6vgVc4vsLW0zoWzMYDVSiGK0jXXkdwBtwHerA9FOJ/2Uf/ALo/vWs4+KM7nlWRqq+SQAPe5wbwBN7KMrbFNmaqmmjhqIXRvnc1keYtLXlzg0We0lvFwvrpfVaH/wAUYn/ZR/8AuYtJ7cZ4Rd1h0KXiuHvpp3wzACSJ2V4BDgDYHQjjoQoisEKRKUhSByEpQoMIQhMFQhLZACF3oow6RgPBz2g+BcAVxsjZ6AXfBxcu7VwUnDIi1zu8Aj2rHlnhfF8lzTjVWrDcXv71mJIJDwNr87/BTKSFwaQ5xNwvPyxenhnf0upaYkaLjh+EOZUNlzDQOaWgE3BHC/Ll5LkdoIGANc45mgAi3MDvUWbaXNbdgaG+p4+wJYzOdMuXkmXitXvFzFO0uuWtJ7S0E+azvplXJ6rHDwZb3uVdXzysNpXOueRdf4Gy0/HyZd1z+7CdRtpaqNg6z2DuuPgFElx+FvAucfqj7TZYc1PcozmNLr2seZBVT0t7p/m/TazbTH6EY8XOJ9wsoM2PzO+llv8AmgD38VUemgOuBpomYlibA3qDrn3eKUw19H7t/adWVzhbePJLtdXE+YvooctaRwA8b3BVI6Qk3cbk813hqeR1C3wkncZW76TX1jzzt4aLk6QniT5oIB1B0TV14+36Y3ZEIKFaWk6M/wAd0X6x/wDAlXuu0+JSxV2HMjcQyonlZK2wIe0QPcAbjSxAOi8K6M/x3RfrH/wJV7Xtl+MsJ/apv9rIufl+Soj7fQj+UMIfbrNrHtB52dESR5tb5KZtp+F4X+3H/azqNt7+G4T+3H+C9SdtPwvC/wBuP+1nWZqzpS/CMJ/vKL4FW23mJywChMLyzfYjTQyaA54pM4ew3HA2HDXRVPSj+EYT/eUXwKl9JvDDv72o/wDkT/QcOluIGCiJGrcTpLHsu4gq16QsVqaWhMtEzPMJGAN3bpeq42ccjdToq3pZ/B6P+8qP/WVa7fbSnDqI1DYxIWvYzK5+Qdc2vmsfgifQfN+O1ss9TLLUNyyyOvI3IWWcABbI7VvAaFQFOxzE/SqmWoLQ0zvLy0OzBt+QdYX8lBXVEESJUiAeUJShSZEBKhBnRsJIABJOgA4laijwhjI2548zyLkXvYnla9lQYU607Dw6w49+i1U8jQ8dct7SLfauT1PJZqR08GEvlwd6K2RofHu3tII+jq035GxWfxWKNslonFzbcSb687HsWkxRzHMJIbK21iT6wPb7O6yy9a0B5A4C3wUemtuXmr9RJMfER1Y07bMY7W13NPZxuq9X2HsaaJ+YgWN23/O5D2rq5ZuOXDLVJHUBup1XCSZx1D7HiSbcezXgFHidfjzStobPuJHgOtwy6e1cOpt3TO2IWQB5Mpa8u8hry7U2Oi+XiyaZ5IxbxeFIlpWh4cXPe76xuB7E+KtYythc82YxwLu7Q299lc7ZZzx5ejk9yw21J+W9n2rasqWFocHNLSLh1xY+1YnadwM1wbi3LxW+HycimQlsjKukjSo1RTi12ixHIc1LyoslcZT6VDHLvGU+ekaNeRPemimA1C5rNLjtFJZd811EXRjkY5e2nZt3QgIXXGNW2x+Kx0mI09RNfdwPc5+UXNjG9osPFwXrk/S5hL3Mke2VzoSTG4wtJY5zS1xac2hIJHgvN+i+ojjxaF00bntyvAyxul3byBlkLWgkAajNbTNfvXrWHRTDG4jMyFzTQz5KmK16gb2m+daBZrm8QASLPNuwY8mt+Tjzfb7pNbVVNLJSAsbQyb5plLQZH3A1aCbMsHDjc5jwstnD0rYVUCF9SJI5YHb2Njo5H5ZCx7CWOjuHDK53G3HgCNLPYyrc9ta91TBI52IQNM8LQYXjcUTMjBd1iR8ne+jiTooeI0cb6WpiMIZHJjVKx0ZDbFr56MP0abWfmc7weptx/RsVth0jxVmIUb2BzaahnZK4m28eQ4ZnZQdAGggC/M3WwqulvCZizeMleYniWPNC12WRoIa9vW0cLnXvV/iMTZHPzMZ/Q8SpGQdRoMbXMpC4NIHPfSf4u4KNtPJGyCR0sZkY3EoC5jWGQkXh4MAJdbjYDWyVuP6Dz/bvpOgrXUzIGvENPVQ1Er35Q5wjdo1rATyJOpGtlr5emPC3CzhMQdbOhaR42LlLxZsrsRw5+SGSA1MhZO0ZZo701Raney2je+97s1APHPbK5ajFMVopCADWx1jL9tPVNMg9obGE/wCmwPOdtcVhq6+WemBEUmTIC0N9WNrT1Rw1BVHZW21eJ+lV9RPykldl/Qb1Y/8AK1qqSuidJIkSpEA9CEtlKiICVFkg6QEhwI5EHy1Wg/lp2ha0O5WIafiqC9m+KhvlcDdp0J1HG1+xc3NjMq24s7ivceqsrN5ZocSBZmgNzzCrYxmGY3sdbqPiEpdG1o1JIJ7rJY5yxoaOXcp4/wCmeD5L7q6zStGovbt0OvYexc2VD5CyNn52g7zxJ9l1z3uq0+zeENYzfXvJKMsbQQ7KDo4n6x1AHJPLkuvKZio5Or1h7VKpcVZYB9vaueOXp53R9VwsCbcGvPFl+SpqiRhv1XNPZpZZ+3fbX3e3poZ8XhAIbY+AWamfck9p+3guecfm+9Ixpvfs4ePJXjhJ0jPkuSwqqGaNjLgujksWEasueX1Xdylek2sHa2t/9C1OAOa+DK1wGRgEjZB1LcNSdDrwvqspXFjpXGJuVodawvY24kX4eCUzuyuDoamx6ht28FxdVPN+t4XANvBcwE0nVVulpwqGvfa7r5bd3wUkzvIA6o7SNfC1+a5M4eOqcOPh8U90vbHOWJziLuuBy+KVumg8iupK5vF0j06A3RZc7245h7CR5rpHLH+cfJAdIjonpA23BOXVx/Fll2stmsdloatlTCGucwOaWvvlcxws5pI1HI37QPBa2HpVmZURSMpYmxwQyQshErrDeOjJcZC0k23YAFhxKyGBYNLWTGKANLwx0lnODbtYQHWJ4nrDRWVFsTWTbndxhwqYfSGHO0ARdWz5CfUvmFgdTr2FOzHfkvK0pekXdMlZDQwxMmqIajJHIWta6HcnKAI7HMYbk/XPG2rcV6SJpopmNgZG6aqhqmv3hfu3wmEtGUtGYXgHMcVX/wAxa3ezRmINdSxtmkDntA3bs+V7Dezgd2/h2KDjezdRSTxwzMG8nDTG1jg8uzuyMAtzLhayPbgW60WMdKNTMwCOCGFxniqJXNLn72SHJkuDbK35KMEXJs210Yx0pVMzY93DFCWTsqHkOdJvZI7WBBtlabC4Gug17anF9h66mawywG0r2xtyOZIRI/1WODToTfw71Il6OMQa+JhhF5yWtIkYWtc1jpC15B6pytd3aWvqEtYH5WdR0qzOkhc2lhY2GZ1Q9jZHneyOjewkvLeoOuTax4DVQ4ekDJibq6OjiY6WB0L42yEBz3yZ3TueGavOg4chqnHorxK4G6juQT88zgLX+IUb/wAc1/pHo+7ZvN1vrb1tsmfJfN235I1gPLJFIpOI0T4JnxSCz4nljxe9nNNjYjio60SahKkQZyckslWaggBCEqD5+BH/AHkq957FMndqVCeVz1cDHHmukr+a5tXGV+qDSOVz3KdRYlLTvzwmxIuQRcHlwPMKDB1iwdr2g+YBUsuDg7tjDpB7szfaB7lN/lUq5ZBFXNJjAjqTqYibMlPPJf1X91yCsxPHlcWvBBbpqDcW0sR/2ys8NbcvaLBwALHcxfRpHg8MHg4qVVytrYs7hlqWtuCBZtQ1o1v2SgefipninfMZx8ZB1HHUdhHaCnxDUeN1KpKB5eGua5rb9bM1zbaX0vzsQfBSJ6fcS5+TbOZex1FuXcbLTaNLXE59xTNpmmz32lnP1voR+DR/mJ7FTluVgIvbt4+Z9qIHOJ3jxmL+sbnl2G/t80+mBbnB4xtl9haxxHvUSaXvZGaDWwHb2/ckmZcd/JMpn9UA6g8R26J0Y0APEBMnNrbez7EyP1R2nXzT6rgfrWHnx+1Dx7kCm34pHE8kMXVkPaqktTbokbnHuXYDtSgWQt8eOTtFyouhCFqhd7CVzoMWo3t+lUMiI7Wzncm/hvL+wL1anlDq3F6WNtm0mHU9NBG3U5BBK4BrR3yAewLzLo7wRtbiTIXySx5GOma+EtD2vicwsILmkcTfhyXq7ujGJtTvxiFe2ok03m9hD32aBY2iBcLNbp9ULHk1s4sK8XrKxoBLzhMIsNSflKwAAdtz7wsft+8DaPC7kaejA35EzuAv7VS9IuzFXhbxXRVk8mc7t0pc5szXFpLWvcDZ7DlPYAQBbgtlUdEVPO4SzVlc+Rwa4vdJCXXtcWcYri3LsSkk87NZYnSFsz5TLO1n8pUoMTmwCB7iaYNkY4x7wjVo9e2ZpFraKr6SwW4ZVXu3PiEBbfS4vBqO0aO8isp0sYZNSGngZW1k7asEFtRKHgOhfFusuVrdc0l78bgLb4h0Wx1DWCor8RkEViwPmicGkC2YAxce/ip1Jq0KDa9x/nfQi5tu4tL6can7gp+BQPGJ43M1zQ4SU0bHSOytGmZ4zHhxHtssXtbh0kO0NPCampe50lKxk73tM7Y5pMhyuDQLgvktpzWp292M9Dw6qnZW1rzI+N0jJJIiyVzpI480gbGCSBbn9EKrOgxPSvR7vGKjsl3co/ejaD72uWRspWI4jLUPzzyPkfYNzPN3ZRcgX7NT5qKt5NRBCkKVIUwehCFmsJQhCQR5zquBapzm3XM0/YVlcKraIToo7jbVS5YrKDKblSezmTWbbne913pq0t0sLG9+03FtT7SohCVgQW1xhzw1410yuF7a2IuP8wafYlnByAM45s972ykX0A7wR5KC0G11La4KbGi1lx6d8DvVJjyFz9c564aOqDZ5OZwOl7OKq62R73NEhJIDGkm1wBrb3rvSTbt4cO8HjwOl9NbjiLcwEycXe43LruPWPE68TfmUho2w6oH0LWPOw5FDfpa3Lw4H94EH4oaE5oSNxYCLeS6xDS/amvN3ADlqnN4BAMlbcjuufalEF+K7MGiF04cU1usssjWtA4JUqRaySICRKhMESoRZMm36Fvx039nm+Ma9O2+P9Pwj9td/CcvMuhf8dN/Z5vjGvTdvR/T8I/bXfwnLn5PkqdInTuP6kl7pIf8AWAthiNM6WhkjjNny072MNy2znRlrTmGo1I1CyHTt+JJf1kP8QLW4tVOhoJZWWzRUz5G3FxmZEXC45i4Uf2z/AH9B4VLsnVU+KYfBWyNkM08b22lklAbHI1zwS9otfLyXuWL4luqmji//AEzSNPgymmk+LWrx7YnaGbFcdpH1JjcaVkzhu25RYsI1FzzcF6vj+APqK6hqGShjaF8rnMLSd5vWBmhv1bDN/iVcm96ojA9KdLlx7CpLfOzU7L/qqth/5Vrel78S1HjD/HjUDpUpLz4TKB83idOw+EkjT8Ywp3TA4DBagnTWHj+vjRO8Q+dEIa4HUa+CF1IIkTk1AOQhKsVhCEBAKhCUJhznjzBVTmaq7Cqp22eozn2I4uCWCO5SuYSdFIp2W8VlVyJTY7J4YubXroCs2hS0IagprCkDikcUqS1ygGRt18dEW9xK6OTGhOCuo4IITkLvx6c97MQnJCEyIkSoQAEqEJk0fR3jsNDiTZ6lxbGIZGXa1zzmeWWFhryK9Sn6VMIe9j3ue50JLmOdTSExlwyktJb1SQSPavPuh2VoxhrHgETQTMAIBBcMknA87RleoYHs/GyPDW5Wk0cZEl2j1n0/0tNdT71hye3flUeedKvSJDX0vo1KHZc4e98gDM2UHI1rb3tcg3NuHDVbeHpewvIAZZOAb8xKdbcOCjyYvkbhL444SK+Z0T8zL/JzODyW2tZ3VFib8Tou0c/pOIYvTObBGympo4o35coaJoXvc+RxPIu4i2gU3WujR39KOFGojlD3gRxytJFPINZHREfR7GFZrbXpHgnraCWkqJmw08uapDd7EHN3kRs5mm8GVr9LHj3pemCvNFi1PPAyLNDTBwa9l43EumaczWkX0PbyC3k9d/XsNJuod16E6pvu+vvN4Y7XvbLbla9+aNSaugzW1XSXhtTFEGSSF0FZST6wyCzYahjpDcjjkz6c1cu6YMKI1lkIPbBJb4J1bg7PTcIbaNzYm1L3loGV4ZA1oN+YzOaVX0uI3xmhfHHFucYoI3vDo7lpiZLIMhvZp+UYDcHglrEPMdvsYhrMRlnpjeJ4jDSWlvqxtaeqeGoKzy0W32IunxKcvbG3cvfA0RtLRkikeGlwubu11PuCzy6sZ4TTUidZIUyCEIWKyoQlSBQEqQJVUIoUarguQRz+xSkknqlLObhxBDbBCVyQLmaR1jdpbTyXUBcmBdFFXDwEwDX2p7Smv4pQOgCUdyQJUjcnn3obwSzJCVROyEqRehOnMRIlQgGlCVCDAQhKFUTU/Z3FXUdbDVNZnMDnHIXZMwdG+MjNY20eeRW0p+leVs1TJ6K0iqyZG+kEbnJHuzY7rr348G9nevPQEtkrxzLzRtphto7c4dH6OP6pkY8HffPZG2sRu/k7/vLq3btwqcRm9GH9axMiLd+fkckRizB27+Uve9rN+1ZQhIUvx4ja72+2mOJytkMQhLYhFlEm9vZznZr5G29bhbkrt/SU44oyu9EF46U0u69INjeQv3m83WnG2XL7VhykKPZNaPb0Gm6VHMMDvQ23poJYWn0njvTF17bnQjdcNfWUePpEmlqaCV9NvZ6FsrCRKGmoMzA1xytitH6uawv7OKwq1+zDGwtiJYXSVrnNBBILIwbXuNdTry5dim8eMPaDi2GOkqJZZpIIHTyPk3b5czm53F2UlrdbX46KDU4FK1he3JKwcXRODwPEcR5LXY9sQTFnp4yHB13ZnO6zTxPWJNwbHzV1gGxQp4g95+WDCXlrnWJsTlI4EDhwSvLjJ2XtteRp7YtdTa69SxHYmkc1r2B7TJ1jldpYjWwIto6/BVk2wELvys3+T2fRWWXqp9LnFXnaAhAVkVKkShAOShInNVwFRIOqfBKkl9Uoy+JTtAckTnBI1cjV0YuvJMBTwoqytSScUNQX2PiCPPRIOjUqY0p6DI4LkupeFxc9OFUopE5IV6U6cpqROKakZEJUiAVKEgTlUIoSoV3stg7KmR7ZHFoYzMLWBJvbiU8spjj7qUm7pRpY4y42aCT2AEnyC9HotkqdliWmQ/W4eSvaelawWYxrR3AD4Ljy9Zj9RtOG/by6m2aqZOERAPN5DfcdVbUmw7z85I1v6OvxW/3Y5lJdoWOXqs714XOORnKPZCnZxaZD9bh5LW0VEA2DdsAEZykAerY3Cr5qxreJA8SojNq4oSeuHA6Frb+48isvyZZd1WpGrjqhlfm/Jk38L9X7ksT80N+bmu8zdYafaKmdfJKWX4iVrj7xxUCXbJkIO6kdK7kA0xxNPaQdXJyVPhvHuDYg08Y2gkd7idFE9MHYV5VJtLMcx3j+ubu6xFyVDdjsn1j++5T7Kr3KtCELvYFQChCcB4TmoQqhV0ASSDqlCEZfGiIMj+S5lCFxtSBp7V0a+2iEIOOgJSPN0IUqPa5dgLoQkDXRBcd2hCcFTG8B4IshC9LHqOamlIUIRSIgIQkZQnBCFcScFd7HS5a2LseSw/vNP2gJUI5Phf8AFPH5R6S+axNuSh1mI5NTf2WQheHHXlVLUbRn6DP8R+wKrq8ZlPFxH6OiELSRNrPT4g5xN7nvJJUZ8rjzSIWmKK5uKYXIQrhJWF0gmkDHEgHsWr/mPH/av/wtQhRlbFYv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417638"/>
            <a:ext cx="5372100" cy="2952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366" name="AutoShape 6" descr="data:image/jpeg;base64,/9j/4AAQSkZJRgABAQAAAQABAAD/2wCEAAkGBhMSEBUUExQVFRUVFBUWFBgYFBQUFBcUFBQVFBQUFBUXHSYfFxkjGhQUHy8gIycpLCwsFR4xNTAqNSYrLCkBCQoKDgwOGg8PGiwkHyUsLCwpKiksLCwpLCwsKSkpLCwsLCwsLCwsLCwsLCwsLCwsKSwpLCwpLCwsLCwpKSwpLP/AABEIAMABAAMBIgACEQEDEQH/xAAbAAACAwEBAQAAAAAAAAAAAAADBAIFBgEHAP/EAEAQAAEDAgMFBgMFBwQCAwEAAAEAAhEDBBIhMQVBUWFxBhMigZGhMrHBFEJS0fAHI2JygpLxM1Oi4RVDc7LCJf/EABsBAAEFAQEAAAAAAAAAAAAAAAIBAwQFBgAH/8QALhEAAgEDBAEEAgECBwAAAAAAAQIAAxEhBAUSMUETMlFhIkJxkaEUFSOBweHw/9oADAMBAAIRAxEAPwCsqVhMKbaK+bRXHPIKX+Z539CTdTyQw5y4+q4o7SABKTuKFPQyYOkw6lFZVC46uM4z5yAEsao/wZSFwOpOTbNTUF+EO94JjVEFBAoVGzw+XqiveQUoYHMi1tPUoni4Ik6zIGSFLl8+q4pgQAEvcYg6TYGam2sER0YUvSoYtFxNovEtPhDnIzKICfsez9Z2baTyD/CQPUp+37EXRMnu2D+J8n0bKHmo7kpNHXf2KZnrimZkIZa4rcUv2fyZqV+oYyPd35K1odkbZv3HPP8AE76BNtWWT6ezal/cAP5nnThhCYtrR9QeCnUd0YY9V6bQ2fSZ8FJjeeET6lNElNnUfAk9NgB97f0nm9r2LuH5lgZP4nAewlW9p2BI+OqB/K0n3K1pKSrW4aJqVXxP4sI6Q0Zpv1mMn09n0ydi8raHYa2aZdjceboHoFZ2+xaDPhpM6kYj6lCZehgHhLGbsRJe7+VmvqoXG2csmubzmnP9pcgLMfMnppqNP2qJaNECAIHID6L5VNptJsyTVO7MAj/joi1NtsGgcfQfPNDYyRiN13PEYA08ZMAJeoKn3qjWj+Fv1KDT23Jzb0jMn1gJltV7j/pgDm4E+gXTok/Cd9aoeUgfRJ3NSuMqNoM/vPe0R11K0D6gGZIHmAl37Qp8Z6An5JbzpRCz2g8jFVo0hMkMYXGOEk/RWd82HH+UJj7YT8NN0c4b80G/nwk5Etz3rr3iTzza1OKz/wCYpEEOGqtO0Df3zhxAPqFSmhGisFP4ief6wAV2H3CfaQoU3yURtJEDEtjIVwMSL3ACf0UrVuRqcz7BCuXw6J3T6pV1TgoOorG9hNtsegQUhWYXJjDrgkrrE52a2YyvVDXuwg8NZ0GeeSP2hsadB7WMdLol2cwD8IPB28jdlzUcFrXM0eBgShrVziMchHFarY/Ze9qAYqD2xoXwyRu1M8lkrlsDwziPwgakg5QOoXvltWxsa78TWu/uAP1S0qjKTIOv0dLUoFcTAVdhUqX+vdW9KNR3mN3o1O7J2HaXXwVa1Vo1e2maVKeAe8eI9JWvuK+GP3b3zPwMBAj8RJAGu8oYrViIbRa0fx1GiP6aYd80+azESup7Vpk/W8Vt+yVoz/1B387nP9tE/NKg2Q2nTEwMLA2TuDQBJPIZqHdVjrUY3+WlP/Ko4/JIWtNtWqYrAxliFRjqzhGYZhypM44RiPEJu5PZk5KFNPaoEsH7VM50q3Lwtn+0un2XDtelmC/u3AaVGuYesGMQ6Sp/+HoxHdM82gnzccyfNcdUpUYaAZzIa0OeYmC4D7o9Akj0Ubdl3/sqO/8Aio4R/c4fVdFu4me6cTrNWt/+WyjM220uiI/qD3cvAzER5ov25x+GlUPN0MH/ACz9ksSR7qudXsb/ACsLvd5+i6dnT8VSo7+rCPRoC7FY/wC2wdHPPqYCG7a1GkIq3DMU5S5gJnQBoSZi3hKlnAAD3MaJmCM+rjJSNWpSbBa9r3g6vL6kDiAMpVwc+iiaLSIwiOECPRIDOlNs/ZwqvdVqOLpJDR8OQ3lo0HAK0+yU2j4WAfytHzS91s5oE02DFwDjTkdWpCla1ic6DGififWNWOjUXcSGq2zKpimxsb6mGGjk38RR2bEYNS4+cfJNPxNZAwk8/C320SdW6c3461NnQT7krrmdjzPm7MIOWBo3Q3EfVyN9gJ+Ko88pwj2VRU2/bNOddzyNwcI9AgV+3tIfC1x9ktmPQjTV6Se5hL9uz6Y+6PPP5ozWAaR6LD3X7QHx4GDzKpbjtvdPOUAeqL0nMituWnX9p6HtK1e8ForGmCIyAxepVeyk2jRZT73vC0nxOMuM8YWBrbarOHieSVVP23UBzJ8k56LeZHO7U/1BMte2j3NuAW6FgnqCR+SrLa4cdUu7aJed56owMclIRfuZ3VMKrluNrywqVMK4+5kZBcFUOdCMKaPvqVhsOxKPaoILXHeEnSpEnwOIMacVdbctppSPu5+RyP0VJs62qVGF7WEhhh0fEOcbwqzULxe83ux6gPpgvxGWVqwcGNa7vDmMIJcekblodmdhLusQ6qe6aePiefLj1UOwdf8A/oU8OjmOBjcMP5gLcdt7C5qW2G2O/wAbQcLntIiA7cJgkbx6GtrVmDhBj7l/M/Z7Mos+0U7ZneVqTJZVc4Pa933hMQ0g5cNeBW37PV3utKTqrcDw0h7ZyaQSInTSFmOz4NtVFoKfhAPeVSx7cT8LTTeH/C5riXNbTGbQzqrypeW1PCLjBJc7ug5hqOM4cWBoaZzjdwXUWtX4/IveM1MreN0rmgx3+sXuHGq6sc+DGSPZMPv3OB7ulVJ3EsDWg7iQ9zSQi2VwHDwsexu7Ezu/RmR9QEzvVlI0qPsl074qgb0dn6U2j/7Ja5sK4+Id8Ovef1NDi2pTd/K4hX1PFJxFsTlAIgfxEnMqovO1dKm8NDalTOHFrIY0c3OgHoJSgnxBJA7MjbvqicNMgnX93Vc7+6s+B7pi12QScVY4pIJbOKSBANR0AOjc0ANE79VXXvbRoYcDBi3d5Ua1o6hmInoErYduHR4+7fH+217RP9ZRcWPQjDaminbD+s01RlQCKQps4EyQOeBsA+qTOyK7vju6g5U6dOmPWCfdU1btu8/CwDzlVt52suTo8N/pCL03+JEfddKn7X/iaZ/ZCg7/AFXVqvHvK9Qj0BAU6Gx7GjBbSosI34Wl3qc1gLjaly/Wq7yyX3eENkkkxvKMUWPchtvlL9VM9Erdo6Dfvz0zVXc9tKLXEhryYjl6LFU7xp1y90M3ALo90QoD5kJ99qn2qJqK37QXkwyl5kpG87a1o+IDoqrAkb6hIhOCgo8SMd11D4LW/iPXHaGo/WoT5qpq1u8JzJ8yq91m6dU3aW+EIwo+I01V27cmFo0g1L3mIGWqZuocQimvIRY6jBZh3K4V6hyTlFpDc0zStt5TTKISgWgNWHVonRIco3Fq3zR6lqNy6y2zlJnqNc83BgGWIAUK9iSE3czGSHTvMsxmlJAxF5P2IWjRhc+0QcwjPIAkoFMhy4/AjIz3IXFfEIAyOXkVLsuypRucOEGk9pBdIgxm2QTru80ZtJSqzAwmCNFF1GnFZCDLPb9xbSN+PR7m82Xs+kx5exjWudqQACfNXTs25a7p0mMp5LJbL7QswguyMZ8Anndq6ejTJ/hzKx7q6Eq4nolKslZQyGcpVKbKpD8VN+FpwtbUque6o3FUNEvxNY0OkZCcjJAhVr+09OhcOPdPdUY0gEvc5wxQHY3nwyQ0ABkxB4p/BcVCXNmm12uJx3bw3QHms72g2la0vAybmu7IAEnPdmPPIKXQq1GYKqzqgVRkxu4/acfusa0+biqy3/aS+rU7s1Q0nQCB5TxWD7T2dW3DO9eA6o1z3NBlzRiDRijISS7IT8OZWba04gWnfwI5rUU6aFQe5n3Su17uR8WntT9oVH6vef6ilLrMZn1/7WK2L2kc0htQ5HR2sHgeS1LsT4k5ZJ3iFxaZbViujWqMZJtsEzRbAXHOgCdNFNjgRII9UQsJAPIGLC6IOYkSuVLguIgQph4LoRG00liZ17ZtJO5roblyQ7mnIS4L4iUpJETvN5M0BKnSoQVG2pQc96kLgSQV1hOz4kbtxBkJC8vXRGHPorOu8Aag9EvUpy0FIRfoxxGzciV1sDElGZUCmWQq25s3T4SUrHiJMVfUNhHyG70zToDgqe2tXzmVduMMnghBvkxutRZcSZbklWOe1GpXDTqYUXVhMBKbGRRcYIkA5xOaLUqYVILlVmIQiAtO5DzOs8WiC4CYQ/s0cVOlRhDcmFZR0ZD7MeKPTZhCmAuuMBKFtB5k4Miy5b0QqlzJgZrooA5ojaACT8pwCg3kLm7bTGeu4D9ZJW07UVKTifCAdJaHEdJcPdU+2WPdXcJgZb8ojIc1VvtXajOPXJPHRpWWziaHQp6FnU5mn272yrvp4sTsOLCC6CwuiYDAMAMZ5ysxYdpq1tVL2O8ThBxNFTENTM5jrKG4YqRadAcQ5EaxwOirmtMyfI+ZJ6ITpKdNeCgWMukrFzyY5Ettp3z72pUrVDTaadJjsOLDIaWsAptM4nTUJw9Sq2M+iE8Zg9Afp0IJ90zWtXsw42luNoqNkRiY6cLm8jB9ESIFHFRiE1zlpxsaH/HBaTs7tgs8DwSwaHUt/MLMhaLs3UY+abnim45sc7/TcdMDyM27odzIPFOjicSFqKHqrZhNa6q1zciCDoUt9mHFDtezVy4vbSaQWiXDEMJkSIdoSeXFXWxuy9epTxOw0w0lpL8QJc3UQBu4lV9avRpk3YYlIdr1F7KCb9RChSAUat5gcQdNye2psGrQGIw5n42mW8gd4VJcO4lElRai8kN5DqaV6TcaozG6u0mxlJKLRdLQTCrG0kZzjHkjF/Mb9NehHe8HFBqtaTKo33tRpiJXadeo9w3BJyBxDGlIzeXQohEqEYTyCSNYjUoN1cgEAkwVzsEUmPaTSGvWFO8njcRqFE055qLqs6L5r1UvU5HM9E0+jp0ECqJ3uTuQi+pTOsjeCnKb1HaJlqWxAuDHKlGnU/F1BBnbaqx+gzPzTLKQCoKNfC7zV4y5GXAqbp6wqDPcw28badI/Kn7TO3LTuUWXZjNspkNkTuQiBKknuUQOLEQVN5J4BTNSDCmGoVxRxRyS9CKCCczhc5pyUape7XJTt34hPNHDUPG8UtxPU5SyACm9wAJOgElRqiQqPa1y5vgngTz1hOopLcYVGl6z2vE9oXRe8xrOQ+QUhFEPbVaRU8IZBAAJMnFxGGfNcoNwDGdfuj6qo2ttExmZOrjOruvsrLCr9TSU6fQEj9rJqwTOUegge0eiVqNh0c0rZkl07z7BWF2Jg8Rn9U035Lc+JNA4PxHmLFs5L4VS7JxJLRhzJIDRm0NB0GZMaCSviiW18+jUL6bsJcxzCYBhr2ljpBByLXETuTDfMfX48yLU1ask/r3SwGnsrXYeyqteqGUm4jv3NaPxOdoAuYnjjqBi+cmet9g9tUjaNpNBxMGc5nEdSTvByWmdb95SLN84s9+crLdmdhNtCAXlzqmTicm4xJAYNcxMbzHktNWr4fLNee6+mU1Def8AuX1Eg0xAUPBLHCQcnNOhB1HReU3dnhuaga4uY2o4MPFoOU8eE8ls9rdonVpbTdkPCXDXnB4c1n22au9n0VSiCznB6Eym+bhSqMETsdn/AIiT6obEoneBFudn4hCVGyuavWYgzNc0bN4Mva5xHBFZSR7XZgapkBjoOhSj7illt+MTuqGJqrvsLiDJ006rRuLAJnyzWdvbpwquHDcomqYBZdbIjVa9/AzI0w4ahOMyIlKsvAdUwHcM1XLN5maijsiibU1e8IePu7lmbt5dpotMztHbM2Y6iR+/xGMuJyM9MllrV8iU+xBsogKD2ZVPfmrbZPjYWncclW3tLxJzYLsLnSdwKGgLVJXb2A2jY+fEtW0CN6JSowu0qmKfZFxBWygTzYlotUrYXDgitqtI1AXalIFA+zgLje866mFa3CMlKncNO+OMyuv0QBQBXG46iCx7nLi7nJucqk7TUnMqtP4mieo4+UK/ZQHBV3aehNIO3td7ER84TlEkNcybpHVagAmeu74nM6+yzd5VL3xun1K0NdgLWHqD9FSXlKHDqpta5E02mIv9xmiM54psiWHl8ilrduSdoDOOOXrojWN1Dm8QH6+i4WSCORRhRJcABiJMADMk6ZAb16B2X/Z2BFW7EnVtHdy70jX+UefBRn/H3SWpv7ZR9l+y9W9p0iabKNJgcHVQCKlaXzocnFubQ7SOOi9Ks7KjaUcLAGMBEnUucd5Or3H/AAiXV4GQ1rS58eFjY+EZSdzWj/AOinabP8QqVCHv3Zfu2A/7ben3jmeWihO5bEkBADeI7Tsq1xROWASHMYfjdGYLz9w8APPllq91UcMLnPMZEOe4jLdBK9ArXACx22aY7+R97xHrv+XumhTVj+QlVuaMq+orW8GL2lWBBXBd4XEEItGiB1XXUwSpBBHUyTMpNrSNa7bHhk9clO3OU5TvURRCLgyySC/mILToKHWpSlqVyWmCJA8vcK02VZm6rCnGBmryJcQ3qd6RnFsx2lQeo4VezFrbZ2JwwtJzB45Dei7X7Fd441GuILsyIylel2+yqdJmFjQARBO8jmVSsGAmm7UacxuVDr6zYKeJvtq0B0qm5uTPHtp7Kfbuh2YOh/NBoXcaL0rtnZNNs90ZgZLyN1QhN6aoaq3l2D8x2tWkzKlTuCBkVXGso9+VK4GE1QAR+rccTJV7sWz8GJ2rvkidkewj7k46pwNAkZTJ3HorStZOoksfqPQg6EclL01McrmZLftRUamFUYPmQY2EtXlrpGiOyoDPJSLVPORMaGKnME28y+HPjP0UabidVMALsJADFJHiJ3Fy52TU5RGQ6KIYvqumSQYyYXIEWEMl76mHsLSYxZDruXGXv8M+q+2dRNW4pB/w42zzE6IHq8V5fEcoUWaoBe2Yxsv9mTqtIOdWwgmcmHF7lB7Vfs3ZRozRlzzJJJzlsERwESvV6MROgy6ZDcqe62/ZucaZeCRvEkD+oZLM/wCaat6vK91Hj6nof+FopTCk2J8/c8e2f2WruAAYI4kj5qzpdhXk+KrTZyBBdyynJabbNk62rMbTP7qufCTmWOEYgNxyII/6V3ZgMaAwBoz0Az5k7zzK0lHVmoodTgyCKS5Vhkdyv7M9laVuC74q34yM8JGjB90cSMynnXL6pLaMRMOqEYmji1g++72HPRM/Y6dXJwI5Nc5rXciAY/NMhoYIAAAyAGQAGgA3BGzFjcx5QALCAtbRlIGNXGXkmXuI0c528/4Qq11hn1HSc8uufmhXl+AqC92gXnC2ZIGfDiSd2iCcWtDbR20BkMyqy4lzQ4HP9ZJi3sQ0E6uIPi/LgEFrAB5ZlGgvM9u9VwAPmBp3jgCC0H1XaJcXSUdjQQDxCmwBEFmfv9T4nTn9F2EC9ZMFuUSo0rmrhj6CfVKWsYhS5uDDlgxRyW77O7M7qkMvE+CePILKdk9lmpWNR+bW5nmdQF6RYNESd6h13viarZNHxHrN/tO0iRkZhKbT2YKg1hw0cNRyVvUpy1JNqwS06DRQnS+DNSrTJbRY4NLKzctMQBLT14LzrbHZAFxdSeBO46L3CvSG/T2WU23WtwSAxrn8sgFGp0CjXQ2hO4tPJGdka05lo4K42X2cZS8T/ER81fGnnK6W5x5n9frRTcjuQ7l5rdkXbBQGgdAxDcDyWe7TXIfUbG4EIbasBVd1Vl0cNepzUmiPylVu9S2mIiVWmQ6WlE76ph05TAU3OUA/9fJSyuZkLm2RJUmkDNfNreKCpAoFxb4s96U4EAWJzGoQ6z4Cgy8I1aD5FLvY57gSgL/EJaecxwMRKQgg7wZ6KDV0hEQDB5cWuJrri+fW2bV7o/vAx0gHORBdHVgdC8rpbbqMe1wE4SDEajh6K+ub59LNj3NLvCYOo5hI21iHdFW0NF6ZdR0TNDV3EVVSoRkCaTa226dx9lbSM92Q92REOcA3B1AmeGS0FNsLAtoFjhG7NegM0HQKVRoCggQSdpNWdSzMfqEal9q3+HXePU6FHVHes758uyYBAG90TJPAe5Thk+8Que8rB2B2HLJ0TnOeEb+ug5pujZhmTdAY4nqTvPNMtZu0Ces7He7fuQxQsDbbNxjgOP5Ko27sGrShxeHsJiYDSOEtGXmFqLm+bSGcYtw3/wCFndpXpqfEdTkJyRCQdwoo1IsewMRGkIbH6jNdpvBEr4OSTWOaZaU6TaY2waPPIiV2jTxRGZMR1KTrY3nxOJ4rRdmBT75uKAQPADvcOHOM4QM9heSNLpxVqBL9maazshRoBo1MYjxcdf1yV5Z6BVly6Wt5uCtLQaKtvc3noVNBTUIvQjTtFW3B8c8RCsahyVBty+7tmLfoOpSHMevYXlV2i204TTY6Bv8AyWXLiiVKhJJO/NJ3t+2k0ueYHueQG9OqJEd7x23ic93unf8Axpc3vARnxykclif/ACj62Y8NPPCN7t0uP0Cu9r9pgKDG0yREB24xAkDzUTU0qxZeHn+0Zp66iocHx/eWlK2LjBy6lZ3tHZFlw4tMAhpHpGXooW154g5rt+o/JG21tJtTCdIEZ785/XVO00rJXAY3W3YxKzU6qnqNOSBZgepVOLzq4nzKbpugBCCmCrZVtKBzfEnQuxJBOe5Ohp4H0VTVtQTKNTpuiJQ8iDG3pqcgx8NXQ1daFKEdpFJgqpMZLjLt4ByHmAT5cF2s+COZhfBqEi8MHF7RM25c8F24pujRwyBmphqjWnKFwHEQi5YWnStdYvmmw/wt+Sx32p2EiB1wifKVptgPJt2TqJB8nH/pJe8udpw5H1LRqrTTzPU/NWARKVlJLjoTIj6/kkM0Qi1taTmdOmqJcgUWktMEj4dW57wDp5I95eCmI1du5LN7S2gACXHN0ho3k8h+oQzncKpMVu76D+Jx+u8ncOSSY/E4yZMfqAg02Zc9/M7yuPpmZGRSjEyWr1jagkXsI6oj4iOEe6Ga9Qtw4sp5L61owSeP0R8icSu4gRhrVX7YrthoDsNRpxMIMEHjO5WDnZgcjykqw7Ofs+Nw99e4nui7wMBgvA3k7m/NRdZWFKnmXOy6b1NRe9rZlr2S2++6pw9pD6bocY8LssnN+oWztq0Kn2fsunbtLKbQ1uI5c/NFuLnCFDRuSgibQ4JlvcXIA1WJ7S7UFQhjdBmeu5K7e7RYQZcGtGpJgDn/ANLzrbXbAu8NGYOWL7x/L59E6FN4y7+BLnbnaenbgicT/wAIOh5xv5D2WMr3FW5qNdUdJcQ1jOR0kDQcuSWeRq7UbzlE5qz7OU8dbHuYJ8zkPTM+SfQXNhIlaoKVMse5f0KEANGgEemS+r2hIIRPtjQ+CYyy5o2NTBbqY5mcNylEywe05EojbZxIxGYVpVcJjqhkJsUx4j3rse4JxgLlC5DtNd6m5qq7nZ5DpaY80TkjqLTVXwTLoFSp1QVR06VTeT6qxoCAkDXgVKQA7ltVcRBH+V8L4QfAJ3GT8phdcc4XwYlIN8SDcAZipa5zgTuTrWr4MUKri2CPRKBxE4tyxCwh1RAB4ldZeiM2Sd2ZEeW9LuxPcCcgM4Qloiob5hwxMUNp1KIhuFzc/C6fYjT3Qmhdc1KRCpV3pNyUy0t+1NM5VAaR/izb/cPqAru0uwYcxwI4tMiOo1WKrUxE8ECixzHYqbnMPFpieo0PmEHUvaG7Y/1BL3au0hT18TzOFu85xJO5vNUTQ578TzLj6ADPC0bgptpEuLnEuc7MuOqk+nvBgjMJLSJq9ca54rgQgavqggLtK6I1a09WyglrnkE6Tpp7IryrC+TDNCI1RKkEcAw9ls4V69NkwMXiO/CMyPb3XrNFwDQ0QABAHABeM1dpGh42kAiSOnPktj2a7bsrQ0nC/e08xMg71n92SpyDD2zZ7AUNIj9rzVXtmSSWb1iO0e2TTbU3d20kmfCCAcvVXPbLti21tSWkGo8YaYnfGZ6DivG9s9pK1w0NeQGtOTWiBP4nHVx6qNo/WPXt/wDdTRMt5VXm1atyQXuOHfu9ANPmlrggDIQBEDlunieanUeAM8ghEyMs9N30V4M/xG7KotF61IuGZjgOXErWdnrfBQH8WfONB+uapaezTEvBA1Dd54YuHRaGxb4R0H6CfRszPbpXRk4U+vmB2lal+YyI0UaD6wESfVWmIIWIQjKAm8pFqnjxIi9AEGSiVLgNzKlCFdUMTSEQFhOBDN+UOKkrrhkqSm6rTMDRMNrVH5HIIOd441C2QcR8AKYQm6LtKoCSN4TlwIyRH6by587ogJ0IbGL7vwDBSDAzILfl1CrjnLpe2Jxt6Zz6JJ9xieANAVxIgrTJjbQuhqi1SRWEAyNVxGYUqV2zPEHabiBnzkFRe5cACEwhbzA13l+QED9aowavoUKhjMIbQr3wIbAuFijTumHUkdBP1Q7m7GjJM7yBPoNF2IgRrwlNw/XlvRJQKbcgigIhEbGJ9VGRCHSvI+JoMdR7hEchb1xHxCFpVdoHue2QMIBk66Tpms7XvHjDqC10hwMHLpvW1qsBBGsrL7R2c5hkZt+XXko1VSDeaXaNVTCmm2D4ila6qVDiqvc90RLiTA4ITioPqKArEQRqDInSVHAmpzxxA3dm7vfFoACPPd1TuxgBUA4NJ88oQMbiZ+Jx85Ktdk7MLXYnHxEHLgDr1JUjuQNZVWlpyrn8iI9UoT5pdld1MYRmE+6ml6lBLxmVRx0ZD7c4jIQjW5IbnxQ200YBPqM5nMR0JJtTOEQKpuy5jw4aI1LawOoKQuL2M40TYFY6+mvmsSzbovIgQAmZRLYxtgV7koVXd0nNdiarUL5zJXMOQnU6nAz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1096963"/>
            <a:ext cx="3048000" cy="2286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5368" name="Picture 8" descr="http://julieamarxhausen.files.wordpress.com/2011/10/eyespeck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0525" y="757237"/>
            <a:ext cx="4181475" cy="534352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943600" y="2505670"/>
            <a:ext cx="1986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How?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381000"/>
            <a:ext cx="7772400" cy="1600200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4900" y="762000"/>
            <a:ext cx="7353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“Speak Not One Against Another”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209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Hypocritical </a:t>
            </a:r>
            <a:r>
              <a:rPr lang="en-US" sz="3200" b="1" dirty="0" smtClean="0"/>
              <a:t>Judgment – God will judge you by same standard (Matt. 7:1-5)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2514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4290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Judge or Condemn the one who eats meat (Rom. 14:3)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04800" y="38100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44958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Set at naught him that does not eat meat (Rom. 14:3)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1000" y="48768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  <p:bldP spid="9" grpId="0" animBg="1"/>
      <p:bldP spid="10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381000"/>
            <a:ext cx="7772400" cy="1600200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4900" y="762000"/>
            <a:ext cx="7353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“Speak Not One Against Another”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1336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Judges or speaks against law </a:t>
            </a:r>
            <a:r>
              <a:rPr lang="en-US" sz="3200" b="1" dirty="0" smtClean="0">
                <a:solidFill>
                  <a:srgbClr val="FF0000"/>
                </a:solidFill>
              </a:rPr>
              <a:t>(Jms. 4:11)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23622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" y="29718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84422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Judges Law </a:t>
            </a:r>
            <a:r>
              <a:rPr lang="en-US" sz="3200" b="1" dirty="0" smtClean="0">
                <a:solidFill>
                  <a:srgbClr val="FF0000"/>
                </a:solidFill>
              </a:rPr>
              <a:t>(Jms. 4:11)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4290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But If you judge the Law – you are a judge- not a doer </a:t>
            </a:r>
            <a:r>
              <a:rPr lang="en-US" sz="3200" b="1" dirty="0" smtClean="0">
                <a:solidFill>
                  <a:srgbClr val="FF0000"/>
                </a:solidFill>
              </a:rPr>
              <a:t>(Jms. 4:11)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04800" y="38100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44958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There is </a:t>
            </a:r>
            <a:r>
              <a:rPr lang="en-US" sz="3200" b="1" u="sng" dirty="0" smtClean="0"/>
              <a:t>only one law </a:t>
            </a:r>
            <a:r>
              <a:rPr lang="en-US" sz="3200" b="1" dirty="0" smtClean="0"/>
              <a:t>giver and Judge – </a:t>
            </a:r>
            <a:r>
              <a:rPr lang="en-US" sz="3200" b="1" u="sng" dirty="0" smtClean="0"/>
              <a:t>God-</a:t>
            </a:r>
            <a:r>
              <a:rPr lang="en-US" sz="3200" b="1" dirty="0" smtClean="0"/>
              <a:t> Able to Save and Destroy </a:t>
            </a:r>
            <a:r>
              <a:rPr lang="en-US" sz="3200" b="1" dirty="0" smtClean="0">
                <a:solidFill>
                  <a:srgbClr val="FF0000"/>
                </a:solidFill>
              </a:rPr>
              <a:t>(Jms. 4:12)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1000" y="48768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55626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Condemning brethren who do not meet your own standard?  - Who are You???</a:t>
            </a:r>
            <a:endParaRPr lang="en-US" sz="3200" b="1" dirty="0"/>
          </a:p>
        </p:txBody>
      </p:sp>
      <p:sp>
        <p:nvSpPr>
          <p:cNvPr id="13" name="Oval 12"/>
          <p:cNvSpPr/>
          <p:nvPr/>
        </p:nvSpPr>
        <p:spPr>
          <a:xfrm>
            <a:off x="381000" y="58674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 animBg="1"/>
      <p:bldP spid="10" grpId="0"/>
      <p:bldP spid="11" grpId="0" animBg="1"/>
      <p:bldP spid="12" grpId="0"/>
      <p:bldP spid="1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381000"/>
            <a:ext cx="7772400" cy="1600200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4900" y="762000"/>
            <a:ext cx="7353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“Speak Not One Against Another”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9812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Fried foods, fatty foods, sugary foods are a sin??? (I Tim. 4:3, Mk. 7:18-19, I Cor. 6:19,13)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25146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971800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If you do not “home school”</a:t>
            </a:r>
            <a:r>
              <a:rPr lang="en-US" sz="3200" b="1" dirty="0" smtClean="0"/>
              <a:t> you do not really care for your children!  </a:t>
            </a:r>
            <a:r>
              <a:rPr lang="en-US" sz="3200" b="1" u="sng" dirty="0" smtClean="0"/>
              <a:t>If you “home school” </a:t>
            </a:r>
            <a:r>
              <a:rPr lang="en-US" sz="3200" b="1" dirty="0" smtClean="0"/>
              <a:t>you are not preparing your children for the real world!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04800" y="35814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54102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Set at naught him that does not eat meat (Rom. 14:3)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14400" y="5105400"/>
            <a:ext cx="7772400" cy="1600200"/>
          </a:xfrm>
          <a:prstGeom prst="roundRect">
            <a:avLst/>
          </a:prstGeom>
          <a:ln w="7620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19200" y="54102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Who  Art Thou That Judgest  Thy Neighbor?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408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Jerry</cp:lastModifiedBy>
  <cp:revision>14</cp:revision>
  <dcterms:created xsi:type="dcterms:W3CDTF">2012-08-19T19:54:16Z</dcterms:created>
  <dcterms:modified xsi:type="dcterms:W3CDTF">2014-02-23T04:28:12Z</dcterms:modified>
</cp:coreProperties>
</file>