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50" r:id="rId2"/>
  </p:sldMasterIdLst>
  <p:notesMasterIdLst>
    <p:notesMasterId r:id="rId12"/>
  </p:notesMasterIdLst>
  <p:sldIdLst>
    <p:sldId id="260" r:id="rId3"/>
    <p:sldId id="275" r:id="rId4"/>
    <p:sldId id="276" r:id="rId5"/>
    <p:sldId id="277" r:id="rId6"/>
    <p:sldId id="278" r:id="rId7"/>
    <p:sldId id="279" r:id="rId8"/>
    <p:sldId id="280" r:id="rId9"/>
    <p:sldId id="281" r:id="rId10"/>
    <p:sldId id="282" r:id="rId11"/>
  </p:sldIdLst>
  <p:sldSz cx="13004800" cy="9753600"/>
  <p:notesSz cx="6858000" cy="9144000"/>
  <p:defaultTextStyle>
    <a:defPPr>
      <a:defRPr lang="en-US"/>
    </a:defPPr>
    <a:lvl1pPr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1pPr>
    <a:lvl2pPr marL="2286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2pPr>
    <a:lvl3pPr marL="4572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3pPr>
    <a:lvl4pPr marL="6858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4pPr>
    <a:lvl5pPr marL="9144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5pPr>
    <a:lvl6pPr marL="22860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6pPr>
    <a:lvl7pPr marL="27432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7pPr>
    <a:lvl8pPr marL="32004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8pPr>
    <a:lvl9pPr marL="36576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296" y="-10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val="1522789158"/>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022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1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8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4023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26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950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32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69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384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9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866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23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5699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738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21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64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1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0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descr="DingBat_HD.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7175" y="5264150"/>
            <a:ext cx="74088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dirty="0">
                <a:solidFill>
                  <a:srgbClr val="C8AF7B"/>
                </a:solidFill>
                <a:latin typeface="Times New Roman" pitchFamily="18" charset="0"/>
                <a:cs typeface="Times New Roman" pitchFamily="18" charset="0"/>
                <a:sym typeface="Times New Roman" pitchFamily="18" charset="0"/>
              </a:rPr>
              <a:t>Romans </a:t>
            </a:r>
            <a:r>
              <a:rPr lang="en-US" altLang="en-US" sz="6600" b="1" dirty="0" smtClean="0">
                <a:solidFill>
                  <a:srgbClr val="C8AF7B"/>
                </a:solidFill>
                <a:latin typeface="Times New Roman" pitchFamily="18" charset="0"/>
                <a:cs typeface="Times New Roman" pitchFamily="18" charset="0"/>
                <a:sym typeface="Times New Roman" pitchFamily="18" charset="0"/>
              </a:rPr>
              <a:t>3</a:t>
            </a:r>
            <a:endParaRPr lang="en-US" altLang="en-US" dirty="0"/>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3:21-26</a:t>
            </a:r>
            <a:endParaRPr lang="en-US" altLang="en-US" dirty="0"/>
          </a:p>
        </p:txBody>
      </p:sp>
      <p:sp>
        <p:nvSpPr>
          <p:cNvPr id="14338" name="AutoShape 2"/>
          <p:cNvSpPr>
            <a:spLocks/>
          </p:cNvSpPr>
          <p:nvPr/>
        </p:nvSpPr>
        <p:spPr bwMode="auto">
          <a:xfrm>
            <a:off x="1016001" y="2743200"/>
            <a:ext cx="11048999"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400" b="1" i="0" baseline="30000" dirty="0">
                <a:solidFill>
                  <a:srgbClr val="000000"/>
                </a:solidFill>
                <a:effectLst/>
                <a:latin typeface="Times New Roman" panose="02020603050405020304" pitchFamily="18" charset="0"/>
                <a:cs typeface="Times New Roman" panose="02020603050405020304" pitchFamily="18" charset="0"/>
              </a:rPr>
              <a:t>21 </a:t>
            </a:r>
            <a:r>
              <a:rPr lang="en-US" sz="3400" i="0" dirty="0">
                <a:solidFill>
                  <a:srgbClr val="000000"/>
                </a:solidFill>
                <a:effectLst/>
                <a:latin typeface="Times New Roman" panose="02020603050405020304" pitchFamily="18" charset="0"/>
                <a:cs typeface="Times New Roman" panose="02020603050405020304" pitchFamily="18" charset="0"/>
              </a:rPr>
              <a:t>But now the righteousness of God apart from the law is revealed, being witnessed by the Law and the Prophets, </a:t>
            </a:r>
            <a:r>
              <a:rPr lang="en-US" sz="3400" b="1" i="0" baseline="30000" dirty="0">
                <a:solidFill>
                  <a:srgbClr val="000000"/>
                </a:solidFill>
                <a:effectLst/>
                <a:latin typeface="Times New Roman" panose="02020603050405020304" pitchFamily="18" charset="0"/>
                <a:cs typeface="Times New Roman" panose="02020603050405020304" pitchFamily="18" charset="0"/>
              </a:rPr>
              <a:t>22 </a:t>
            </a:r>
            <a:r>
              <a:rPr lang="en-US" sz="3400" i="0" dirty="0">
                <a:solidFill>
                  <a:srgbClr val="000000"/>
                </a:solidFill>
                <a:effectLst/>
                <a:latin typeface="Times New Roman" panose="02020603050405020304" pitchFamily="18" charset="0"/>
                <a:cs typeface="Times New Roman" panose="02020603050405020304" pitchFamily="18" charset="0"/>
              </a:rPr>
              <a:t>even the righteousness of God, through faith in Jesus Christ, to all and on </a:t>
            </a:r>
            <a:r>
              <a:rPr lang="en-US" sz="3400" i="0" dirty="0" smtClean="0">
                <a:solidFill>
                  <a:srgbClr val="000000"/>
                </a:solidFill>
                <a:effectLst/>
                <a:latin typeface="Times New Roman" panose="02020603050405020304" pitchFamily="18" charset="0"/>
                <a:cs typeface="Times New Roman" panose="02020603050405020304" pitchFamily="18" charset="0"/>
              </a:rPr>
              <a:t>all who </a:t>
            </a:r>
            <a:r>
              <a:rPr lang="en-US" sz="3400" i="0" dirty="0">
                <a:solidFill>
                  <a:srgbClr val="000000"/>
                </a:solidFill>
                <a:effectLst/>
                <a:latin typeface="Times New Roman" panose="02020603050405020304" pitchFamily="18" charset="0"/>
                <a:cs typeface="Times New Roman" panose="02020603050405020304" pitchFamily="18" charset="0"/>
              </a:rPr>
              <a:t>believe. For there is no difference; </a:t>
            </a:r>
            <a:r>
              <a:rPr lang="en-US" sz="3400" b="1" i="0" baseline="30000" dirty="0">
                <a:solidFill>
                  <a:srgbClr val="000000"/>
                </a:solidFill>
                <a:effectLst/>
                <a:latin typeface="Times New Roman" panose="02020603050405020304" pitchFamily="18" charset="0"/>
                <a:cs typeface="Times New Roman" panose="02020603050405020304" pitchFamily="18" charset="0"/>
              </a:rPr>
              <a:t>23 </a:t>
            </a:r>
            <a:r>
              <a:rPr lang="en-US" sz="3400" i="0" dirty="0">
                <a:solidFill>
                  <a:srgbClr val="000000"/>
                </a:solidFill>
                <a:effectLst/>
                <a:latin typeface="Times New Roman" panose="02020603050405020304" pitchFamily="18" charset="0"/>
                <a:cs typeface="Times New Roman" panose="02020603050405020304" pitchFamily="18" charset="0"/>
              </a:rPr>
              <a:t>for all have sinned and fall short of the glory of God, </a:t>
            </a:r>
            <a:r>
              <a:rPr lang="en-US" sz="3400" b="1" i="0" baseline="30000" dirty="0">
                <a:solidFill>
                  <a:srgbClr val="000000"/>
                </a:solidFill>
                <a:effectLst/>
                <a:latin typeface="Times New Roman" panose="02020603050405020304" pitchFamily="18" charset="0"/>
                <a:cs typeface="Times New Roman" panose="02020603050405020304" pitchFamily="18" charset="0"/>
              </a:rPr>
              <a:t>24 </a:t>
            </a:r>
            <a:r>
              <a:rPr lang="en-US" sz="3400" i="0" dirty="0">
                <a:solidFill>
                  <a:srgbClr val="000000"/>
                </a:solidFill>
                <a:effectLst/>
                <a:latin typeface="Times New Roman" panose="02020603050405020304" pitchFamily="18" charset="0"/>
                <a:cs typeface="Times New Roman" panose="02020603050405020304" pitchFamily="18" charset="0"/>
              </a:rPr>
              <a:t>being justified freely by His grace through the redemption that is in </a:t>
            </a:r>
            <a:r>
              <a:rPr lang="en-US" sz="3400" i="0" dirty="0" smtClean="0">
                <a:solidFill>
                  <a:srgbClr val="000000"/>
                </a:solidFill>
                <a:effectLst/>
                <a:latin typeface="Times New Roman" panose="02020603050405020304" pitchFamily="18" charset="0"/>
                <a:cs typeface="Times New Roman" panose="02020603050405020304" pitchFamily="18" charset="0"/>
              </a:rPr>
              <a:t>Christ Jesus, </a:t>
            </a:r>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25</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whom God set forth </a:t>
            </a:r>
            <a:r>
              <a:rPr lang="en-US" sz="3400" dirty="0">
                <a:solidFill>
                  <a:srgbClr val="000000"/>
                </a:solidFill>
                <a:effectLst/>
                <a:latin typeface="Times New Roman" panose="02020603050405020304" pitchFamily="18" charset="0"/>
                <a:cs typeface="Times New Roman" panose="02020603050405020304" pitchFamily="18" charset="0"/>
              </a:rPr>
              <a:t>as</a:t>
            </a:r>
            <a:r>
              <a:rPr lang="en-US" sz="3400" i="0" dirty="0">
                <a:solidFill>
                  <a:srgbClr val="000000"/>
                </a:solidFill>
                <a:effectLst/>
                <a:latin typeface="Times New Roman" panose="02020603050405020304" pitchFamily="18" charset="0"/>
                <a:cs typeface="Times New Roman" panose="02020603050405020304" pitchFamily="18" charset="0"/>
              </a:rPr>
              <a:t> a propitiation by His blood, through faith, to demonstrate His righteousness, because in His forbearance God had passed over the sins that were previously committed, </a:t>
            </a:r>
            <a:r>
              <a:rPr lang="en-US" sz="3400" b="1" i="0" baseline="30000" dirty="0">
                <a:solidFill>
                  <a:srgbClr val="000000"/>
                </a:solidFill>
                <a:effectLst/>
                <a:latin typeface="Times New Roman" panose="02020603050405020304" pitchFamily="18" charset="0"/>
                <a:cs typeface="Times New Roman" panose="02020603050405020304" pitchFamily="18" charset="0"/>
              </a:rPr>
              <a:t>26 </a:t>
            </a:r>
            <a:r>
              <a:rPr lang="en-US" sz="3400" i="0" dirty="0">
                <a:solidFill>
                  <a:srgbClr val="000000"/>
                </a:solidFill>
                <a:effectLst/>
                <a:latin typeface="Times New Roman" panose="02020603050405020304" pitchFamily="18" charset="0"/>
                <a:cs typeface="Times New Roman" panose="02020603050405020304" pitchFamily="18" charset="0"/>
              </a:rPr>
              <a:t>to demonstrate at the present time His righteousness, that He might be just and the justifier of the one who has faith in Jesus.</a:t>
            </a:r>
          </a:p>
        </p:txBody>
      </p:sp>
    </p:spTree>
    <p:extLst>
      <p:ext uri="{BB962C8B-B14F-4D97-AF65-F5344CB8AC3E}">
        <p14:creationId xmlns:p14="http://schemas.microsoft.com/office/powerpoint/2010/main" val="303774946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3:27-31</a:t>
            </a:r>
            <a:endParaRPr lang="en-US" altLang="en-US" dirty="0"/>
          </a:p>
        </p:txBody>
      </p:sp>
      <p:sp>
        <p:nvSpPr>
          <p:cNvPr id="14338" name="AutoShape 2"/>
          <p:cNvSpPr>
            <a:spLocks/>
          </p:cNvSpPr>
          <p:nvPr/>
        </p:nvSpPr>
        <p:spPr bwMode="auto">
          <a:xfrm>
            <a:off x="863601" y="2819400"/>
            <a:ext cx="112014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a:solidFill>
                  <a:srgbClr val="000000"/>
                </a:solidFill>
                <a:effectLst/>
                <a:latin typeface="Times New Roman" panose="02020603050405020304" pitchFamily="18" charset="0"/>
                <a:cs typeface="Times New Roman" panose="02020603050405020304" pitchFamily="18" charset="0"/>
              </a:rPr>
              <a:t>27 </a:t>
            </a:r>
            <a:r>
              <a:rPr lang="en-US" sz="3600" i="0" dirty="0">
                <a:solidFill>
                  <a:srgbClr val="000000"/>
                </a:solidFill>
                <a:effectLst/>
                <a:latin typeface="Times New Roman" panose="02020603050405020304" pitchFamily="18" charset="0"/>
                <a:cs typeface="Times New Roman" panose="02020603050405020304" pitchFamily="18" charset="0"/>
              </a:rPr>
              <a:t>Where </a:t>
            </a:r>
            <a:r>
              <a:rPr lang="en-US" sz="3600" dirty="0">
                <a:solidFill>
                  <a:srgbClr val="000000"/>
                </a:solidFill>
                <a:effectLst/>
                <a:latin typeface="Times New Roman" panose="02020603050405020304" pitchFamily="18" charset="0"/>
                <a:cs typeface="Times New Roman" panose="02020603050405020304" pitchFamily="18" charset="0"/>
              </a:rPr>
              <a:t>is</a:t>
            </a:r>
            <a:r>
              <a:rPr lang="en-US" sz="3600" i="0" dirty="0">
                <a:solidFill>
                  <a:srgbClr val="000000"/>
                </a:solidFill>
                <a:effectLst/>
                <a:latin typeface="Times New Roman" panose="02020603050405020304" pitchFamily="18" charset="0"/>
                <a:cs typeface="Times New Roman" panose="02020603050405020304" pitchFamily="18" charset="0"/>
              </a:rPr>
              <a:t> boasting then? It is excluded. By what law? Of works? No, but by the law of faith</a:t>
            </a:r>
            <a:r>
              <a:rPr lang="en-US" sz="3600" i="0" dirty="0" smtClean="0">
                <a:solidFill>
                  <a:srgbClr val="000000"/>
                </a:solidFill>
                <a:effectLst/>
                <a:latin typeface="Times New Roman" panose="02020603050405020304" pitchFamily="18" charset="0"/>
                <a:cs typeface="Times New Roman" panose="02020603050405020304" pitchFamily="18" charset="0"/>
              </a:rPr>
              <a:t>. </a:t>
            </a:r>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28</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Therefore we conclude that a man is justified by faith apart from the deeds of the law. </a:t>
            </a:r>
            <a:r>
              <a:rPr lang="en-US" sz="3600" b="1" i="0" baseline="30000" dirty="0">
                <a:solidFill>
                  <a:srgbClr val="000000"/>
                </a:solidFill>
                <a:effectLst/>
                <a:latin typeface="Times New Roman" panose="02020603050405020304" pitchFamily="18" charset="0"/>
                <a:cs typeface="Times New Roman" panose="02020603050405020304" pitchFamily="18" charset="0"/>
              </a:rPr>
              <a:t>29 </a:t>
            </a:r>
            <a:r>
              <a:rPr lang="en-US" sz="3600" i="0" dirty="0">
                <a:solidFill>
                  <a:srgbClr val="000000"/>
                </a:solidFill>
                <a:effectLst/>
                <a:latin typeface="Times New Roman" panose="02020603050405020304" pitchFamily="18" charset="0"/>
                <a:cs typeface="Times New Roman" panose="02020603050405020304" pitchFamily="18" charset="0"/>
              </a:rPr>
              <a:t>Or </a:t>
            </a:r>
            <a:r>
              <a:rPr lang="en-US" sz="3600" dirty="0">
                <a:solidFill>
                  <a:srgbClr val="000000"/>
                </a:solidFill>
                <a:effectLst/>
                <a:latin typeface="Times New Roman" panose="02020603050405020304" pitchFamily="18" charset="0"/>
                <a:cs typeface="Times New Roman" panose="02020603050405020304" pitchFamily="18" charset="0"/>
              </a:rPr>
              <a:t>is </a:t>
            </a:r>
            <a:r>
              <a:rPr lang="en-US" sz="3600" dirty="0" smtClean="0">
                <a:solidFill>
                  <a:srgbClr val="000000"/>
                </a:solidFill>
                <a:effectLst/>
                <a:latin typeface="Times New Roman" panose="02020603050405020304" pitchFamily="18" charset="0"/>
                <a:cs typeface="Times New Roman" panose="02020603050405020304" pitchFamily="18" charset="0"/>
              </a:rPr>
              <a:t>He </a:t>
            </a:r>
            <a:r>
              <a:rPr lang="en-US" sz="3600" i="0" dirty="0" smtClean="0">
                <a:solidFill>
                  <a:srgbClr val="000000"/>
                </a:solidFill>
                <a:effectLst/>
                <a:latin typeface="Times New Roman" panose="02020603050405020304" pitchFamily="18" charset="0"/>
                <a:cs typeface="Times New Roman" panose="02020603050405020304" pitchFamily="18" charset="0"/>
              </a:rPr>
              <a:t>the </a:t>
            </a:r>
            <a:r>
              <a:rPr lang="en-US" sz="3600" i="0" dirty="0">
                <a:solidFill>
                  <a:srgbClr val="000000"/>
                </a:solidFill>
                <a:effectLst/>
                <a:latin typeface="Times New Roman" panose="02020603050405020304" pitchFamily="18" charset="0"/>
                <a:cs typeface="Times New Roman" panose="02020603050405020304" pitchFamily="18" charset="0"/>
              </a:rPr>
              <a:t>God of the Jews only? </a:t>
            </a:r>
            <a:r>
              <a:rPr lang="en-US" sz="3600" dirty="0">
                <a:solidFill>
                  <a:srgbClr val="000000"/>
                </a:solidFill>
                <a:effectLst/>
                <a:latin typeface="Times New Roman" panose="02020603050405020304" pitchFamily="18" charset="0"/>
                <a:cs typeface="Times New Roman" panose="02020603050405020304" pitchFamily="18" charset="0"/>
              </a:rPr>
              <a:t>Is He</a:t>
            </a:r>
            <a:r>
              <a:rPr lang="en-US" sz="3600" i="0" dirty="0">
                <a:solidFill>
                  <a:srgbClr val="000000"/>
                </a:solidFill>
                <a:effectLst/>
                <a:latin typeface="Times New Roman" panose="02020603050405020304" pitchFamily="18" charset="0"/>
                <a:cs typeface="Times New Roman" panose="02020603050405020304" pitchFamily="18" charset="0"/>
              </a:rPr>
              <a:t> not also the God of the Gentiles? Yes, of the Gentiles also, </a:t>
            </a:r>
            <a:r>
              <a:rPr lang="en-US" sz="3600" b="1" i="0" baseline="30000" dirty="0">
                <a:solidFill>
                  <a:srgbClr val="000000"/>
                </a:solidFill>
                <a:effectLst/>
                <a:latin typeface="Times New Roman" panose="02020603050405020304" pitchFamily="18" charset="0"/>
                <a:cs typeface="Times New Roman" panose="02020603050405020304" pitchFamily="18" charset="0"/>
              </a:rPr>
              <a:t>30 </a:t>
            </a:r>
            <a:r>
              <a:rPr lang="en-US" sz="3600" i="0" dirty="0" smtClean="0">
                <a:solidFill>
                  <a:srgbClr val="000000"/>
                </a:solidFill>
                <a:effectLst/>
                <a:latin typeface="Times New Roman" panose="02020603050405020304" pitchFamily="18" charset="0"/>
                <a:cs typeface="Times New Roman" panose="02020603050405020304" pitchFamily="18" charset="0"/>
              </a:rPr>
              <a:t>since </a:t>
            </a:r>
            <a:r>
              <a:rPr lang="en-US" sz="3600" dirty="0" smtClean="0">
                <a:solidFill>
                  <a:srgbClr val="000000"/>
                </a:solidFill>
                <a:effectLst/>
                <a:latin typeface="Times New Roman" panose="02020603050405020304" pitchFamily="18" charset="0"/>
                <a:cs typeface="Times New Roman" panose="02020603050405020304" pitchFamily="18" charset="0"/>
              </a:rPr>
              <a:t>there </a:t>
            </a:r>
            <a:r>
              <a:rPr lang="en-US" sz="3600" dirty="0">
                <a:solidFill>
                  <a:srgbClr val="000000"/>
                </a:solidFill>
                <a:effectLst/>
                <a:latin typeface="Times New Roman" panose="02020603050405020304" pitchFamily="18" charset="0"/>
                <a:cs typeface="Times New Roman" panose="02020603050405020304" pitchFamily="18" charset="0"/>
              </a:rPr>
              <a:t>is</a:t>
            </a:r>
            <a:r>
              <a:rPr lang="en-US" sz="3600" i="0" dirty="0">
                <a:solidFill>
                  <a:srgbClr val="000000"/>
                </a:solidFill>
                <a:effectLst/>
                <a:latin typeface="Times New Roman" panose="02020603050405020304" pitchFamily="18" charset="0"/>
                <a:cs typeface="Times New Roman" panose="02020603050405020304" pitchFamily="18" charset="0"/>
              </a:rPr>
              <a:t> one God who will justify the circumcised by faith and the uncircumcised through faith. </a:t>
            </a:r>
            <a:r>
              <a:rPr lang="en-US" sz="3600" b="1" i="0" baseline="30000" dirty="0">
                <a:solidFill>
                  <a:srgbClr val="000000"/>
                </a:solidFill>
                <a:effectLst/>
                <a:latin typeface="Times New Roman" panose="02020603050405020304" pitchFamily="18" charset="0"/>
                <a:cs typeface="Times New Roman" panose="02020603050405020304" pitchFamily="18" charset="0"/>
              </a:rPr>
              <a:t>31 </a:t>
            </a:r>
            <a:r>
              <a:rPr lang="en-US" sz="3600" i="0" dirty="0">
                <a:solidFill>
                  <a:srgbClr val="000000"/>
                </a:solidFill>
                <a:effectLst/>
                <a:latin typeface="Times New Roman" panose="02020603050405020304" pitchFamily="18" charset="0"/>
                <a:cs typeface="Times New Roman" panose="02020603050405020304" pitchFamily="18" charset="0"/>
              </a:rPr>
              <a:t>Do we then make void the law through faith? Certainly not! On the contrary, we establish the law.</a:t>
            </a:r>
            <a:endParaRPr lang="en-US" sz="3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98054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dirty="0">
                <a:solidFill>
                  <a:srgbClr val="C8AF7B"/>
                </a:solidFill>
                <a:latin typeface="Times New Roman" pitchFamily="18" charset="0"/>
                <a:cs typeface="Times New Roman" pitchFamily="18" charset="0"/>
                <a:sym typeface="Times New Roman" pitchFamily="18" charset="0"/>
              </a:rPr>
              <a:t>Romans </a:t>
            </a:r>
            <a:r>
              <a:rPr lang="en-US" altLang="en-US" sz="6600" b="1" dirty="0" smtClean="0">
                <a:solidFill>
                  <a:srgbClr val="C8AF7B"/>
                </a:solidFill>
                <a:latin typeface="Times New Roman" pitchFamily="18" charset="0"/>
                <a:cs typeface="Times New Roman" pitchFamily="18" charset="0"/>
                <a:sym typeface="Times New Roman" pitchFamily="18" charset="0"/>
              </a:rPr>
              <a:t>4</a:t>
            </a:r>
            <a:endParaRPr lang="en-US" altLang="en-US" dirty="0"/>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865491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4</a:t>
            </a:r>
            <a:r>
              <a:rPr lang="en-US" altLang="en-US" sz="5200" b="1" dirty="0" smtClean="0">
                <a:solidFill>
                  <a:srgbClr val="010D62"/>
                </a:solidFill>
                <a:latin typeface="Times New Roman" pitchFamily="18" charset="0"/>
                <a:cs typeface="Times New Roman" pitchFamily="18" charset="0"/>
                <a:sym typeface="Times New Roman" pitchFamily="18" charset="0"/>
              </a:rPr>
              <a:t>:1-8</a:t>
            </a:r>
            <a:endParaRPr lang="en-US" altLang="en-US" dirty="0"/>
          </a:p>
        </p:txBody>
      </p:sp>
      <p:sp>
        <p:nvSpPr>
          <p:cNvPr id="14338" name="AutoShape 2"/>
          <p:cNvSpPr>
            <a:spLocks/>
          </p:cNvSpPr>
          <p:nvPr/>
        </p:nvSpPr>
        <p:spPr bwMode="auto">
          <a:xfrm>
            <a:off x="711200" y="2819400"/>
            <a:ext cx="11582399"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1</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What then shall we say that Abraham our father has found according to the </a:t>
            </a:r>
            <a:r>
              <a:rPr lang="en-US" sz="3400" i="0" dirty="0" smtClean="0">
                <a:solidFill>
                  <a:srgbClr val="000000"/>
                </a:solidFill>
                <a:effectLst/>
                <a:latin typeface="Times New Roman" panose="02020603050405020304" pitchFamily="18" charset="0"/>
                <a:cs typeface="Times New Roman" panose="02020603050405020304" pitchFamily="18" charset="0"/>
              </a:rPr>
              <a:t>flesh?</a:t>
            </a:r>
            <a:r>
              <a:rPr lang="en-US" sz="3400" i="0" dirty="0">
                <a:solidFill>
                  <a:srgbClr val="000000"/>
                </a:solidFill>
                <a:effectLst/>
                <a:latin typeface="Times New Roman" panose="02020603050405020304" pitchFamily="18" charset="0"/>
                <a:cs typeface="Times New Roman" panose="02020603050405020304" pitchFamily="18" charset="0"/>
              </a:rPr>
              <a:t> </a:t>
            </a:r>
            <a:r>
              <a:rPr lang="en-US" sz="3400" b="1" i="0" baseline="30000" dirty="0">
                <a:solidFill>
                  <a:srgbClr val="000000"/>
                </a:solidFill>
                <a:effectLst/>
                <a:latin typeface="Times New Roman" panose="02020603050405020304" pitchFamily="18" charset="0"/>
                <a:cs typeface="Times New Roman" panose="02020603050405020304" pitchFamily="18" charset="0"/>
              </a:rPr>
              <a:t>2 </a:t>
            </a:r>
            <a:r>
              <a:rPr lang="en-US" sz="3400" i="0" dirty="0">
                <a:solidFill>
                  <a:srgbClr val="000000"/>
                </a:solidFill>
                <a:effectLst/>
                <a:latin typeface="Times New Roman" panose="02020603050405020304" pitchFamily="18" charset="0"/>
                <a:cs typeface="Times New Roman" panose="02020603050405020304" pitchFamily="18" charset="0"/>
              </a:rPr>
              <a:t>For if Abraham was justified by works, he has </a:t>
            </a:r>
            <a:r>
              <a:rPr lang="en-US" sz="3400" dirty="0">
                <a:solidFill>
                  <a:srgbClr val="000000"/>
                </a:solidFill>
                <a:effectLst/>
                <a:latin typeface="Times New Roman" panose="02020603050405020304" pitchFamily="18" charset="0"/>
                <a:cs typeface="Times New Roman" panose="02020603050405020304" pitchFamily="18" charset="0"/>
              </a:rPr>
              <a:t>something</a:t>
            </a:r>
            <a:r>
              <a:rPr lang="en-US" sz="3400" i="0" dirty="0">
                <a:solidFill>
                  <a:srgbClr val="000000"/>
                </a:solidFill>
                <a:effectLst/>
                <a:latin typeface="Times New Roman" panose="02020603050405020304" pitchFamily="18" charset="0"/>
                <a:cs typeface="Times New Roman" panose="02020603050405020304" pitchFamily="18" charset="0"/>
              </a:rPr>
              <a:t> to boast about, but not </a:t>
            </a:r>
            <a:r>
              <a:rPr lang="en-US" sz="3400" i="0" dirty="0" smtClean="0">
                <a:solidFill>
                  <a:srgbClr val="000000"/>
                </a:solidFill>
                <a:effectLst/>
                <a:latin typeface="Times New Roman" panose="02020603050405020304" pitchFamily="18" charset="0"/>
                <a:cs typeface="Times New Roman" panose="02020603050405020304" pitchFamily="18" charset="0"/>
              </a:rPr>
              <a:t>before God. </a:t>
            </a:r>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3</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For what does the Scripture say? “Abraham believed God, and it was accounted to him for righteousness</a:t>
            </a:r>
            <a:r>
              <a:rPr lang="en-US" sz="3400" i="0" dirty="0" smtClean="0">
                <a:solidFill>
                  <a:srgbClr val="000000"/>
                </a:solidFill>
                <a:effectLst/>
                <a:latin typeface="Times New Roman" panose="02020603050405020304" pitchFamily="18" charset="0"/>
                <a:cs typeface="Times New Roman" panose="02020603050405020304" pitchFamily="18" charset="0"/>
              </a:rPr>
              <a:t>.”</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4</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Now to him who works, the wages are not counted as grace but as debt</a:t>
            </a:r>
            <a:r>
              <a:rPr lang="en-US" sz="3400" i="0" dirty="0" smtClean="0">
                <a:solidFill>
                  <a:srgbClr val="000000"/>
                </a:solidFill>
                <a:effectLst/>
                <a:latin typeface="Times New Roman" panose="02020603050405020304" pitchFamily="18" charset="0"/>
                <a:cs typeface="Times New Roman" panose="02020603050405020304" pitchFamily="18" charset="0"/>
              </a:rPr>
              <a:t>. </a:t>
            </a:r>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5</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But to him who does not work but believes on Him who justifies the ungodly, his faith is accounted </a:t>
            </a:r>
            <a:r>
              <a:rPr lang="en-US" sz="3400" i="0" dirty="0" smtClean="0">
                <a:solidFill>
                  <a:srgbClr val="000000"/>
                </a:solidFill>
                <a:effectLst/>
                <a:latin typeface="Times New Roman" panose="02020603050405020304" pitchFamily="18" charset="0"/>
                <a:cs typeface="Times New Roman" panose="02020603050405020304" pitchFamily="18" charset="0"/>
              </a:rPr>
              <a:t>for righteousness, </a:t>
            </a:r>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6</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just as David </a:t>
            </a:r>
            <a:r>
              <a:rPr lang="en-US" sz="3400" i="0" dirty="0" smtClean="0">
                <a:solidFill>
                  <a:srgbClr val="000000"/>
                </a:solidFill>
                <a:effectLst/>
                <a:latin typeface="Times New Roman" panose="02020603050405020304" pitchFamily="18" charset="0"/>
                <a:cs typeface="Times New Roman" panose="02020603050405020304" pitchFamily="18" charset="0"/>
              </a:rPr>
              <a:t>also describes the </a:t>
            </a:r>
            <a:r>
              <a:rPr lang="en-US" sz="3400" i="0" dirty="0">
                <a:solidFill>
                  <a:srgbClr val="000000"/>
                </a:solidFill>
                <a:effectLst/>
                <a:latin typeface="Times New Roman" panose="02020603050405020304" pitchFamily="18" charset="0"/>
                <a:cs typeface="Times New Roman" panose="02020603050405020304" pitchFamily="18" charset="0"/>
              </a:rPr>
              <a:t>blessedness of the man to whom God imputes righteousness apart from works</a:t>
            </a:r>
            <a:r>
              <a:rPr lang="en-US" sz="3400" i="0" dirty="0" smtClean="0">
                <a:solidFill>
                  <a:srgbClr val="000000"/>
                </a:solidFill>
                <a:effectLst/>
                <a:latin typeface="Times New Roman" panose="02020603050405020304" pitchFamily="18" charset="0"/>
                <a:cs typeface="Times New Roman" panose="02020603050405020304" pitchFamily="18" charset="0"/>
              </a:rPr>
              <a:t>: </a:t>
            </a:r>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7</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“Blessed </a:t>
            </a:r>
            <a:r>
              <a:rPr lang="en-US" sz="3400" dirty="0">
                <a:solidFill>
                  <a:srgbClr val="000000"/>
                </a:solidFill>
                <a:effectLst/>
                <a:latin typeface="Times New Roman" panose="02020603050405020304" pitchFamily="18" charset="0"/>
                <a:cs typeface="Times New Roman" panose="02020603050405020304" pitchFamily="18" charset="0"/>
              </a:rPr>
              <a:t>are those</a:t>
            </a:r>
            <a:r>
              <a:rPr lang="en-US" sz="3400" i="0" dirty="0">
                <a:solidFill>
                  <a:srgbClr val="000000"/>
                </a:solidFill>
                <a:effectLst/>
                <a:latin typeface="Times New Roman" panose="02020603050405020304" pitchFamily="18" charset="0"/>
                <a:cs typeface="Times New Roman" panose="02020603050405020304" pitchFamily="18" charset="0"/>
              </a:rPr>
              <a:t> whose lawless deeds are forgiven</a:t>
            </a:r>
            <a:r>
              <a:rPr lang="en-US" sz="3400" i="0" dirty="0" smtClean="0">
                <a:solidFill>
                  <a:srgbClr val="000000"/>
                </a:solidFill>
                <a:effectLst/>
                <a:latin typeface="Times New Roman" panose="02020603050405020304" pitchFamily="18" charset="0"/>
                <a:cs typeface="Times New Roman" panose="02020603050405020304" pitchFamily="18" charset="0"/>
              </a:rPr>
              <a:t>, and </a:t>
            </a:r>
            <a:r>
              <a:rPr lang="en-US" sz="3400" i="0" dirty="0">
                <a:solidFill>
                  <a:srgbClr val="000000"/>
                </a:solidFill>
                <a:effectLst/>
                <a:latin typeface="Times New Roman" panose="02020603050405020304" pitchFamily="18" charset="0"/>
                <a:cs typeface="Times New Roman" panose="02020603050405020304" pitchFamily="18" charset="0"/>
              </a:rPr>
              <a:t>whose sins are covered</a:t>
            </a:r>
            <a:r>
              <a:rPr lang="en-US" sz="3400" i="0" dirty="0" smtClean="0">
                <a:solidFill>
                  <a:srgbClr val="000000"/>
                </a:solidFill>
                <a:effectLst/>
                <a:latin typeface="Times New Roman" panose="02020603050405020304" pitchFamily="18" charset="0"/>
                <a:cs typeface="Times New Roman" panose="02020603050405020304" pitchFamily="18" charset="0"/>
              </a:rPr>
              <a:t>; </a:t>
            </a:r>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8</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Blessed </a:t>
            </a:r>
            <a:r>
              <a:rPr lang="en-US" sz="3400" dirty="0">
                <a:solidFill>
                  <a:srgbClr val="000000"/>
                </a:solidFill>
                <a:effectLst/>
                <a:latin typeface="Times New Roman" panose="02020603050405020304" pitchFamily="18" charset="0"/>
                <a:cs typeface="Times New Roman" panose="02020603050405020304" pitchFamily="18" charset="0"/>
              </a:rPr>
              <a:t>is the</a:t>
            </a:r>
            <a:r>
              <a:rPr lang="en-US" sz="3400" i="0" dirty="0">
                <a:solidFill>
                  <a:srgbClr val="000000"/>
                </a:solidFill>
                <a:effectLst/>
                <a:latin typeface="Times New Roman" panose="02020603050405020304" pitchFamily="18" charset="0"/>
                <a:cs typeface="Times New Roman" panose="02020603050405020304" pitchFamily="18" charset="0"/>
              </a:rPr>
              <a:t> man to whom the L</a:t>
            </a:r>
            <a:r>
              <a:rPr lang="en-US" sz="3400" i="0" cap="small" dirty="0">
                <a:solidFill>
                  <a:srgbClr val="000000"/>
                </a:solidFill>
                <a:effectLst/>
                <a:latin typeface="Times New Roman" panose="02020603050405020304" pitchFamily="18" charset="0"/>
                <a:cs typeface="Times New Roman" panose="02020603050405020304" pitchFamily="18" charset="0"/>
              </a:rPr>
              <a:t>ord</a:t>
            </a:r>
            <a:r>
              <a:rPr lang="en-US" sz="3400" i="0" dirty="0">
                <a:solidFill>
                  <a:srgbClr val="000000"/>
                </a:solidFill>
                <a:effectLst/>
                <a:latin typeface="Times New Roman" panose="02020603050405020304" pitchFamily="18" charset="0"/>
                <a:cs typeface="Times New Roman" panose="02020603050405020304" pitchFamily="18" charset="0"/>
              </a:rPr>
              <a:t> shall not impute sin</a:t>
            </a:r>
            <a:r>
              <a:rPr lang="en-US" sz="3400" i="0" dirty="0" smtClean="0">
                <a:solidFill>
                  <a:srgbClr val="000000"/>
                </a:solidFill>
                <a:effectLst/>
                <a:latin typeface="Times New Roman" panose="02020603050405020304" pitchFamily="18" charset="0"/>
                <a:cs typeface="Times New Roman" panose="02020603050405020304" pitchFamily="18" charset="0"/>
              </a:rPr>
              <a:t>.”</a:t>
            </a:r>
            <a:endParaRPr lang="en-US" sz="3400" i="0" dirty="0">
              <a:solidFill>
                <a:srgbClr val="000000"/>
              </a:solidFill>
              <a:effectLst/>
              <a:latin typeface="Times New Roman" panose="02020603050405020304" pitchFamily="18" charset="0"/>
              <a:cs typeface="Times New Roman" panose="02020603050405020304" pitchFamily="18" charset="0"/>
            </a:endParaRPr>
          </a:p>
          <a:p>
            <a:pPr algn="l"/>
            <a:endParaRPr lang="en-US" sz="3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887799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4</a:t>
            </a:r>
            <a:r>
              <a:rPr lang="en-US" altLang="en-US" sz="5200" b="1" dirty="0" smtClean="0">
                <a:solidFill>
                  <a:srgbClr val="010D62"/>
                </a:solidFill>
                <a:latin typeface="Times New Roman" pitchFamily="18" charset="0"/>
                <a:cs typeface="Times New Roman" pitchFamily="18" charset="0"/>
                <a:sym typeface="Times New Roman" pitchFamily="18" charset="0"/>
              </a:rPr>
              <a:t>:9-12</a:t>
            </a:r>
            <a:endParaRPr lang="en-US" altLang="en-US" dirty="0"/>
          </a:p>
        </p:txBody>
      </p:sp>
      <p:sp>
        <p:nvSpPr>
          <p:cNvPr id="14338" name="AutoShape 2"/>
          <p:cNvSpPr>
            <a:spLocks/>
          </p:cNvSpPr>
          <p:nvPr/>
        </p:nvSpPr>
        <p:spPr bwMode="auto">
          <a:xfrm>
            <a:off x="863601" y="2819400"/>
            <a:ext cx="112776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400" b="1" i="0" baseline="30000" dirty="0">
                <a:solidFill>
                  <a:srgbClr val="000000"/>
                </a:solidFill>
                <a:effectLst/>
                <a:latin typeface="Times New Roman" panose="02020603050405020304" pitchFamily="18" charset="0"/>
                <a:cs typeface="Times New Roman" panose="02020603050405020304" pitchFamily="18" charset="0"/>
              </a:rPr>
              <a:t>9 </a:t>
            </a:r>
            <a:r>
              <a:rPr lang="en-US" sz="3400" dirty="0">
                <a:solidFill>
                  <a:srgbClr val="000000"/>
                </a:solidFill>
                <a:effectLst/>
                <a:latin typeface="Times New Roman" panose="02020603050405020304" pitchFamily="18" charset="0"/>
                <a:cs typeface="Times New Roman" panose="02020603050405020304" pitchFamily="18" charset="0"/>
              </a:rPr>
              <a:t>Does</a:t>
            </a:r>
            <a:r>
              <a:rPr lang="en-US" sz="3400" i="0" dirty="0">
                <a:solidFill>
                  <a:srgbClr val="000000"/>
                </a:solidFill>
                <a:effectLst/>
                <a:latin typeface="Times New Roman" panose="02020603050405020304" pitchFamily="18" charset="0"/>
                <a:cs typeface="Times New Roman" panose="02020603050405020304" pitchFamily="18" charset="0"/>
              </a:rPr>
              <a:t> this blessedness then </a:t>
            </a:r>
            <a:r>
              <a:rPr lang="en-US" sz="3400" dirty="0">
                <a:solidFill>
                  <a:srgbClr val="000000"/>
                </a:solidFill>
                <a:effectLst/>
                <a:latin typeface="Times New Roman" panose="02020603050405020304" pitchFamily="18" charset="0"/>
                <a:cs typeface="Times New Roman" panose="02020603050405020304" pitchFamily="18" charset="0"/>
              </a:rPr>
              <a:t>come</a:t>
            </a:r>
            <a:r>
              <a:rPr lang="en-US" sz="3400" i="0" dirty="0">
                <a:solidFill>
                  <a:srgbClr val="000000"/>
                </a:solidFill>
                <a:effectLst/>
                <a:latin typeface="Times New Roman" panose="02020603050405020304" pitchFamily="18" charset="0"/>
                <a:cs typeface="Times New Roman" panose="02020603050405020304" pitchFamily="18" charset="0"/>
              </a:rPr>
              <a:t> upon </a:t>
            </a:r>
            <a:r>
              <a:rPr lang="en-US" sz="3400" i="0" dirty="0" smtClean="0">
                <a:solidFill>
                  <a:srgbClr val="000000"/>
                </a:solidFill>
                <a:effectLst/>
                <a:latin typeface="Times New Roman" panose="02020603050405020304" pitchFamily="18" charset="0"/>
                <a:cs typeface="Times New Roman" panose="02020603050405020304" pitchFamily="18" charset="0"/>
              </a:rPr>
              <a:t>the circumcised only, or </a:t>
            </a:r>
            <a:r>
              <a:rPr lang="en-US" sz="3400" i="0" dirty="0">
                <a:solidFill>
                  <a:srgbClr val="000000"/>
                </a:solidFill>
                <a:effectLst/>
                <a:latin typeface="Times New Roman" panose="02020603050405020304" pitchFamily="18" charset="0"/>
                <a:cs typeface="Times New Roman" panose="02020603050405020304" pitchFamily="18" charset="0"/>
              </a:rPr>
              <a:t>upon the uncircumcised also? For we say that faith was accounted to Abraham for righteousness. </a:t>
            </a:r>
            <a:r>
              <a:rPr lang="en-US" sz="3400" b="1" i="0" baseline="30000" dirty="0">
                <a:solidFill>
                  <a:srgbClr val="000000"/>
                </a:solidFill>
                <a:effectLst/>
                <a:latin typeface="Times New Roman" panose="02020603050405020304" pitchFamily="18" charset="0"/>
                <a:cs typeface="Times New Roman" panose="02020603050405020304" pitchFamily="18" charset="0"/>
              </a:rPr>
              <a:t>10 </a:t>
            </a:r>
            <a:r>
              <a:rPr lang="en-US" sz="3400" i="0" dirty="0">
                <a:solidFill>
                  <a:srgbClr val="000000"/>
                </a:solidFill>
                <a:effectLst/>
                <a:latin typeface="Times New Roman" panose="02020603050405020304" pitchFamily="18" charset="0"/>
                <a:cs typeface="Times New Roman" panose="02020603050405020304" pitchFamily="18" charset="0"/>
              </a:rPr>
              <a:t>How then was it accounted? While he was circumcised, or uncircumcised? Not while circumcised, but while uncircumcised. </a:t>
            </a:r>
            <a:r>
              <a:rPr lang="en-US" sz="3400" b="1" i="0" baseline="30000" dirty="0">
                <a:solidFill>
                  <a:srgbClr val="000000"/>
                </a:solidFill>
                <a:effectLst/>
                <a:latin typeface="Times New Roman" panose="02020603050405020304" pitchFamily="18" charset="0"/>
                <a:cs typeface="Times New Roman" panose="02020603050405020304" pitchFamily="18" charset="0"/>
              </a:rPr>
              <a:t>11 </a:t>
            </a:r>
            <a:r>
              <a:rPr lang="en-US" sz="3400" i="0" dirty="0">
                <a:solidFill>
                  <a:srgbClr val="000000"/>
                </a:solidFill>
                <a:effectLst/>
                <a:latin typeface="Times New Roman" panose="02020603050405020304" pitchFamily="18" charset="0"/>
                <a:cs typeface="Times New Roman" panose="02020603050405020304" pitchFamily="18" charset="0"/>
              </a:rPr>
              <a:t>And he received the sign of circumcision, a seal of the righteousness of the faith which </a:t>
            </a:r>
            <a:r>
              <a:rPr lang="en-US" sz="3400" dirty="0">
                <a:solidFill>
                  <a:srgbClr val="000000"/>
                </a:solidFill>
                <a:effectLst/>
                <a:latin typeface="Times New Roman" panose="02020603050405020304" pitchFamily="18" charset="0"/>
                <a:cs typeface="Times New Roman" panose="02020603050405020304" pitchFamily="18" charset="0"/>
              </a:rPr>
              <a:t>he had while </a:t>
            </a:r>
            <a:r>
              <a:rPr lang="en-US" sz="3400" dirty="0" smtClean="0">
                <a:solidFill>
                  <a:srgbClr val="000000"/>
                </a:solidFill>
                <a:effectLst/>
                <a:latin typeface="Times New Roman" panose="02020603050405020304" pitchFamily="18" charset="0"/>
                <a:cs typeface="Times New Roman" panose="02020603050405020304" pitchFamily="18" charset="0"/>
              </a:rPr>
              <a:t>still </a:t>
            </a:r>
            <a:r>
              <a:rPr lang="en-US" sz="3400" i="0" dirty="0" smtClean="0">
                <a:solidFill>
                  <a:srgbClr val="000000"/>
                </a:solidFill>
                <a:effectLst/>
                <a:latin typeface="Times New Roman" panose="02020603050405020304" pitchFamily="18" charset="0"/>
                <a:cs typeface="Times New Roman" panose="02020603050405020304" pitchFamily="18" charset="0"/>
              </a:rPr>
              <a:t>uncircumcised</a:t>
            </a:r>
            <a:r>
              <a:rPr lang="en-US" sz="3400" i="0" dirty="0">
                <a:solidFill>
                  <a:srgbClr val="000000"/>
                </a:solidFill>
                <a:effectLst/>
                <a:latin typeface="Times New Roman" panose="02020603050405020304" pitchFamily="18" charset="0"/>
                <a:cs typeface="Times New Roman" panose="02020603050405020304" pitchFamily="18" charset="0"/>
              </a:rPr>
              <a:t>, that he might be the father of all those who believe, though they are uncircumcised, that righteousness might be imputed to them also, </a:t>
            </a:r>
            <a:r>
              <a:rPr lang="en-US" sz="3400" b="1" i="0" baseline="30000" dirty="0">
                <a:solidFill>
                  <a:srgbClr val="000000"/>
                </a:solidFill>
                <a:effectLst/>
                <a:latin typeface="Times New Roman" panose="02020603050405020304" pitchFamily="18" charset="0"/>
                <a:cs typeface="Times New Roman" panose="02020603050405020304" pitchFamily="18" charset="0"/>
              </a:rPr>
              <a:t>12 </a:t>
            </a:r>
            <a:r>
              <a:rPr lang="en-US" sz="3400" i="0" dirty="0">
                <a:solidFill>
                  <a:srgbClr val="000000"/>
                </a:solidFill>
                <a:effectLst/>
                <a:latin typeface="Times New Roman" panose="02020603050405020304" pitchFamily="18" charset="0"/>
                <a:cs typeface="Times New Roman" panose="02020603050405020304" pitchFamily="18" charset="0"/>
              </a:rPr>
              <a:t>and the father of circumcision to those who not only </a:t>
            </a:r>
            <a:r>
              <a:rPr lang="en-US" sz="3400" dirty="0">
                <a:solidFill>
                  <a:srgbClr val="000000"/>
                </a:solidFill>
                <a:effectLst/>
                <a:latin typeface="Times New Roman" panose="02020603050405020304" pitchFamily="18" charset="0"/>
                <a:cs typeface="Times New Roman" panose="02020603050405020304" pitchFamily="18" charset="0"/>
              </a:rPr>
              <a:t>are</a:t>
            </a:r>
            <a:r>
              <a:rPr lang="en-US" sz="3400" i="0" dirty="0">
                <a:solidFill>
                  <a:srgbClr val="000000"/>
                </a:solidFill>
                <a:effectLst/>
                <a:latin typeface="Times New Roman" panose="02020603050405020304" pitchFamily="18" charset="0"/>
                <a:cs typeface="Times New Roman" panose="02020603050405020304" pitchFamily="18" charset="0"/>
              </a:rPr>
              <a:t> of the circumcision, but who also walk in the steps of the faith which our father Abraham </a:t>
            </a:r>
            <a:r>
              <a:rPr lang="en-US" sz="3400" dirty="0">
                <a:solidFill>
                  <a:srgbClr val="000000"/>
                </a:solidFill>
                <a:effectLst/>
                <a:latin typeface="Times New Roman" panose="02020603050405020304" pitchFamily="18" charset="0"/>
                <a:cs typeface="Times New Roman" panose="02020603050405020304" pitchFamily="18" charset="0"/>
              </a:rPr>
              <a:t>had </a:t>
            </a:r>
            <a:r>
              <a:rPr lang="en-US" sz="3400" dirty="0" smtClean="0">
                <a:solidFill>
                  <a:srgbClr val="000000"/>
                </a:solidFill>
                <a:effectLst/>
                <a:latin typeface="Times New Roman" panose="02020603050405020304" pitchFamily="18" charset="0"/>
                <a:cs typeface="Times New Roman" panose="02020603050405020304" pitchFamily="18" charset="0"/>
              </a:rPr>
              <a:t>while still </a:t>
            </a:r>
            <a:r>
              <a:rPr lang="en-US" sz="3400" i="0" dirty="0" smtClean="0">
                <a:solidFill>
                  <a:srgbClr val="000000"/>
                </a:solidFill>
                <a:effectLst/>
                <a:latin typeface="Times New Roman" panose="02020603050405020304" pitchFamily="18" charset="0"/>
                <a:cs typeface="Times New Roman" panose="02020603050405020304" pitchFamily="18" charset="0"/>
              </a:rPr>
              <a:t>uncircumcised.</a:t>
            </a:r>
            <a:endParaRPr lang="en-US" sz="3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90981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4</a:t>
            </a:r>
            <a:r>
              <a:rPr lang="en-US" altLang="en-US" sz="5200" b="1" dirty="0" smtClean="0">
                <a:solidFill>
                  <a:srgbClr val="010D62"/>
                </a:solidFill>
                <a:latin typeface="Times New Roman" pitchFamily="18" charset="0"/>
                <a:cs typeface="Times New Roman" pitchFamily="18" charset="0"/>
                <a:sym typeface="Times New Roman" pitchFamily="18" charset="0"/>
              </a:rPr>
              <a:t>:13-15</a:t>
            </a:r>
            <a:endParaRPr lang="en-US" altLang="en-US" dirty="0"/>
          </a:p>
        </p:txBody>
      </p:sp>
      <p:sp>
        <p:nvSpPr>
          <p:cNvPr id="14338" name="AutoShape 2"/>
          <p:cNvSpPr>
            <a:spLocks/>
          </p:cNvSpPr>
          <p:nvPr/>
        </p:nvSpPr>
        <p:spPr bwMode="auto">
          <a:xfrm>
            <a:off x="863600" y="2819400"/>
            <a:ext cx="11277601"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a:solidFill>
                  <a:srgbClr val="000000"/>
                </a:solidFill>
                <a:effectLst/>
                <a:latin typeface="Times New Roman" panose="02020603050405020304" pitchFamily="18" charset="0"/>
                <a:cs typeface="Times New Roman" panose="02020603050405020304" pitchFamily="18" charset="0"/>
              </a:rPr>
              <a:t>13 </a:t>
            </a:r>
            <a:r>
              <a:rPr lang="en-US" sz="3600" i="0" dirty="0">
                <a:solidFill>
                  <a:srgbClr val="000000"/>
                </a:solidFill>
                <a:effectLst/>
                <a:latin typeface="Times New Roman" panose="02020603050405020304" pitchFamily="18" charset="0"/>
                <a:cs typeface="Times New Roman" panose="02020603050405020304" pitchFamily="18" charset="0"/>
              </a:rPr>
              <a:t>For the promise that he would be the heir of </a:t>
            </a:r>
            <a:r>
              <a:rPr lang="en-US" sz="3600" i="0" dirty="0" smtClean="0">
                <a:solidFill>
                  <a:srgbClr val="000000"/>
                </a:solidFill>
                <a:effectLst/>
                <a:latin typeface="Times New Roman" panose="02020603050405020304" pitchFamily="18" charset="0"/>
                <a:cs typeface="Times New Roman" panose="02020603050405020304" pitchFamily="18" charset="0"/>
              </a:rPr>
              <a:t>the world was not </a:t>
            </a:r>
            <a:r>
              <a:rPr lang="en-US" sz="3600" i="0" dirty="0">
                <a:solidFill>
                  <a:srgbClr val="000000"/>
                </a:solidFill>
                <a:effectLst/>
                <a:latin typeface="Times New Roman" panose="02020603050405020304" pitchFamily="18" charset="0"/>
                <a:cs typeface="Times New Roman" panose="02020603050405020304" pitchFamily="18" charset="0"/>
              </a:rPr>
              <a:t>to Abraham or to his seed through the law, but through the righteousness of faith. </a:t>
            </a:r>
            <a:r>
              <a:rPr lang="en-US" sz="3600" b="1" i="0" baseline="30000" dirty="0">
                <a:solidFill>
                  <a:srgbClr val="000000"/>
                </a:solidFill>
                <a:effectLst/>
                <a:latin typeface="Times New Roman" panose="02020603050405020304" pitchFamily="18" charset="0"/>
                <a:cs typeface="Times New Roman" panose="02020603050405020304" pitchFamily="18" charset="0"/>
              </a:rPr>
              <a:t>14 </a:t>
            </a:r>
            <a:r>
              <a:rPr lang="en-US" sz="3600" i="0" dirty="0">
                <a:solidFill>
                  <a:srgbClr val="000000"/>
                </a:solidFill>
                <a:effectLst/>
                <a:latin typeface="Times New Roman" panose="02020603050405020304" pitchFamily="18" charset="0"/>
                <a:cs typeface="Times New Roman" panose="02020603050405020304" pitchFamily="18" charset="0"/>
              </a:rPr>
              <a:t>For if those who are of the law </a:t>
            </a:r>
            <a:r>
              <a:rPr lang="en-US" sz="3600" dirty="0">
                <a:solidFill>
                  <a:srgbClr val="000000"/>
                </a:solidFill>
                <a:effectLst/>
                <a:latin typeface="Times New Roman" panose="02020603050405020304" pitchFamily="18" charset="0"/>
                <a:cs typeface="Times New Roman" panose="02020603050405020304" pitchFamily="18" charset="0"/>
              </a:rPr>
              <a:t>are</a:t>
            </a:r>
            <a:r>
              <a:rPr lang="en-US" sz="3600" i="0" dirty="0">
                <a:solidFill>
                  <a:srgbClr val="000000"/>
                </a:solidFill>
                <a:effectLst/>
                <a:latin typeface="Times New Roman" panose="02020603050405020304" pitchFamily="18" charset="0"/>
                <a:cs typeface="Times New Roman" panose="02020603050405020304" pitchFamily="18" charset="0"/>
              </a:rPr>
              <a:t> heirs, faith is made void and the promise made of no effect, </a:t>
            </a:r>
            <a:r>
              <a:rPr lang="en-US" sz="3600" b="1" i="0" baseline="30000" dirty="0">
                <a:solidFill>
                  <a:srgbClr val="000000"/>
                </a:solidFill>
                <a:effectLst/>
                <a:latin typeface="Times New Roman" panose="02020603050405020304" pitchFamily="18" charset="0"/>
                <a:cs typeface="Times New Roman" panose="02020603050405020304" pitchFamily="18" charset="0"/>
              </a:rPr>
              <a:t>15 </a:t>
            </a:r>
            <a:r>
              <a:rPr lang="en-US" sz="3600" i="0" dirty="0">
                <a:solidFill>
                  <a:srgbClr val="000000"/>
                </a:solidFill>
                <a:effectLst/>
                <a:latin typeface="Times New Roman" panose="02020603050405020304" pitchFamily="18" charset="0"/>
                <a:cs typeface="Times New Roman" panose="02020603050405020304" pitchFamily="18" charset="0"/>
              </a:rPr>
              <a:t>because the law brings about wrath; for where there is no law </a:t>
            </a:r>
            <a:r>
              <a:rPr lang="en-US" sz="3600" dirty="0">
                <a:solidFill>
                  <a:srgbClr val="000000"/>
                </a:solidFill>
                <a:effectLst/>
                <a:latin typeface="Times New Roman" panose="02020603050405020304" pitchFamily="18" charset="0"/>
                <a:cs typeface="Times New Roman" panose="02020603050405020304" pitchFamily="18" charset="0"/>
              </a:rPr>
              <a:t>there is</a:t>
            </a:r>
            <a:r>
              <a:rPr lang="en-US" sz="3600" i="0" dirty="0">
                <a:solidFill>
                  <a:srgbClr val="000000"/>
                </a:solidFill>
                <a:effectLst/>
                <a:latin typeface="Times New Roman" panose="02020603050405020304" pitchFamily="18" charset="0"/>
                <a:cs typeface="Times New Roman" panose="02020603050405020304" pitchFamily="18" charset="0"/>
              </a:rPr>
              <a:t> no transgression</a:t>
            </a:r>
            <a:r>
              <a:rPr lang="en-US" sz="3600" i="0" dirty="0" smtClean="0">
                <a:solidFill>
                  <a:srgbClr val="000000"/>
                </a:solidFill>
                <a:effectLst/>
                <a:latin typeface="Times New Roman" panose="02020603050405020304" pitchFamily="18" charset="0"/>
                <a:cs typeface="Times New Roman" panose="02020603050405020304" pitchFamily="18" charset="0"/>
              </a:rPr>
              <a:t>.</a:t>
            </a:r>
            <a:endParaRPr lang="en-US" sz="3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29328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4</a:t>
            </a:r>
            <a:r>
              <a:rPr lang="en-US" altLang="en-US" sz="5200" b="1" dirty="0" smtClean="0">
                <a:solidFill>
                  <a:srgbClr val="010D62"/>
                </a:solidFill>
                <a:latin typeface="Times New Roman" pitchFamily="18" charset="0"/>
                <a:cs typeface="Times New Roman" pitchFamily="18" charset="0"/>
                <a:sym typeface="Times New Roman" pitchFamily="18" charset="0"/>
              </a:rPr>
              <a:t>:16-22</a:t>
            </a:r>
            <a:endParaRPr lang="en-US" altLang="en-US" dirty="0"/>
          </a:p>
        </p:txBody>
      </p:sp>
      <p:sp>
        <p:nvSpPr>
          <p:cNvPr id="14338" name="AutoShape 2"/>
          <p:cNvSpPr>
            <a:spLocks/>
          </p:cNvSpPr>
          <p:nvPr/>
        </p:nvSpPr>
        <p:spPr bwMode="auto">
          <a:xfrm>
            <a:off x="711200" y="2819400"/>
            <a:ext cx="115824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5000"/>
              </a:lnSpc>
            </a:pPr>
            <a:r>
              <a:rPr lang="en-US" sz="3050" b="1" i="0" baseline="30000" dirty="0" smtClean="0">
                <a:solidFill>
                  <a:srgbClr val="000000"/>
                </a:solidFill>
                <a:effectLst/>
                <a:latin typeface="Times New Roman" panose="02020603050405020304" pitchFamily="18" charset="0"/>
                <a:cs typeface="Times New Roman" panose="02020603050405020304" pitchFamily="18" charset="0"/>
              </a:rPr>
              <a:t>16</a:t>
            </a:r>
            <a:r>
              <a:rPr lang="en-US" sz="3050" b="1" i="0" baseline="30000" dirty="0">
                <a:solidFill>
                  <a:srgbClr val="000000"/>
                </a:solidFill>
                <a:effectLst/>
                <a:latin typeface="Times New Roman" panose="02020603050405020304" pitchFamily="18" charset="0"/>
                <a:cs typeface="Times New Roman" panose="02020603050405020304" pitchFamily="18" charset="0"/>
              </a:rPr>
              <a:t> </a:t>
            </a:r>
            <a:r>
              <a:rPr lang="en-US" sz="3050" i="0" dirty="0">
                <a:solidFill>
                  <a:srgbClr val="000000"/>
                </a:solidFill>
                <a:effectLst/>
                <a:latin typeface="Times New Roman" panose="02020603050405020304" pitchFamily="18" charset="0"/>
                <a:cs typeface="Times New Roman" panose="02020603050405020304" pitchFamily="18" charset="0"/>
              </a:rPr>
              <a:t>Therefore </a:t>
            </a:r>
            <a:r>
              <a:rPr lang="en-US" sz="3050" dirty="0">
                <a:solidFill>
                  <a:srgbClr val="000000"/>
                </a:solidFill>
                <a:effectLst/>
                <a:latin typeface="Times New Roman" panose="02020603050405020304" pitchFamily="18" charset="0"/>
                <a:cs typeface="Times New Roman" panose="02020603050405020304" pitchFamily="18" charset="0"/>
              </a:rPr>
              <a:t>it is</a:t>
            </a:r>
            <a:r>
              <a:rPr lang="en-US" sz="3050" i="0" dirty="0">
                <a:solidFill>
                  <a:srgbClr val="000000"/>
                </a:solidFill>
                <a:effectLst/>
                <a:latin typeface="Times New Roman" panose="02020603050405020304" pitchFamily="18" charset="0"/>
                <a:cs typeface="Times New Roman" panose="02020603050405020304" pitchFamily="18" charset="0"/>
              </a:rPr>
              <a:t> of faith that </a:t>
            </a:r>
            <a:r>
              <a:rPr lang="en-US" sz="3050" dirty="0">
                <a:solidFill>
                  <a:srgbClr val="000000"/>
                </a:solidFill>
                <a:effectLst/>
                <a:latin typeface="Times New Roman" panose="02020603050405020304" pitchFamily="18" charset="0"/>
                <a:cs typeface="Times New Roman" panose="02020603050405020304" pitchFamily="18" charset="0"/>
              </a:rPr>
              <a:t>it might be</a:t>
            </a:r>
            <a:r>
              <a:rPr lang="en-US" sz="3050" i="0" dirty="0">
                <a:solidFill>
                  <a:srgbClr val="000000"/>
                </a:solidFill>
                <a:effectLst/>
                <a:latin typeface="Times New Roman" panose="02020603050405020304" pitchFamily="18" charset="0"/>
                <a:cs typeface="Times New Roman" panose="02020603050405020304" pitchFamily="18" charset="0"/>
              </a:rPr>
              <a:t> according to grace, so that the promise might be sure to all the seed, not only to those who are of the law, but also to those who are of the faith of Abraham, who is the father of us all </a:t>
            </a:r>
            <a:r>
              <a:rPr lang="en-US" sz="3050" b="1" i="0" baseline="30000" dirty="0">
                <a:solidFill>
                  <a:srgbClr val="000000"/>
                </a:solidFill>
                <a:effectLst/>
                <a:latin typeface="Times New Roman" panose="02020603050405020304" pitchFamily="18" charset="0"/>
                <a:cs typeface="Times New Roman" panose="02020603050405020304" pitchFamily="18" charset="0"/>
              </a:rPr>
              <a:t>17 </a:t>
            </a:r>
            <a:r>
              <a:rPr lang="en-US" sz="3050" i="0" dirty="0">
                <a:solidFill>
                  <a:srgbClr val="000000"/>
                </a:solidFill>
                <a:effectLst/>
                <a:latin typeface="Times New Roman" panose="02020603050405020304" pitchFamily="18" charset="0"/>
                <a:cs typeface="Times New Roman" panose="02020603050405020304" pitchFamily="18" charset="0"/>
              </a:rPr>
              <a:t>(as it is written, “I have made you a father of many </a:t>
            </a:r>
            <a:r>
              <a:rPr lang="en-US" sz="3050" i="0" dirty="0" smtClean="0">
                <a:solidFill>
                  <a:srgbClr val="000000"/>
                </a:solidFill>
                <a:effectLst/>
                <a:latin typeface="Times New Roman" panose="02020603050405020304" pitchFamily="18" charset="0"/>
                <a:cs typeface="Times New Roman" panose="02020603050405020304" pitchFamily="18" charset="0"/>
              </a:rPr>
              <a:t>nations”) </a:t>
            </a:r>
            <a:r>
              <a:rPr lang="en-US" sz="3050" i="0" dirty="0">
                <a:solidFill>
                  <a:srgbClr val="000000"/>
                </a:solidFill>
                <a:effectLst/>
                <a:latin typeface="Times New Roman" panose="02020603050405020304" pitchFamily="18" charset="0"/>
                <a:cs typeface="Times New Roman" panose="02020603050405020304" pitchFamily="18" charset="0"/>
              </a:rPr>
              <a:t>in the presence of Him whom he believed—God, who gives life to the dead and calls those things which do not exist as though </a:t>
            </a:r>
            <a:r>
              <a:rPr lang="en-US" sz="3050" i="0" dirty="0" smtClean="0">
                <a:solidFill>
                  <a:srgbClr val="000000"/>
                </a:solidFill>
                <a:effectLst/>
                <a:latin typeface="Times New Roman" panose="02020603050405020304" pitchFamily="18" charset="0"/>
                <a:cs typeface="Times New Roman" panose="02020603050405020304" pitchFamily="18" charset="0"/>
              </a:rPr>
              <a:t>they did; </a:t>
            </a:r>
            <a:r>
              <a:rPr lang="en-US" sz="3050" b="1" i="0" baseline="30000" dirty="0" smtClean="0">
                <a:solidFill>
                  <a:srgbClr val="000000"/>
                </a:solidFill>
                <a:effectLst/>
                <a:latin typeface="Times New Roman" panose="02020603050405020304" pitchFamily="18" charset="0"/>
                <a:cs typeface="Times New Roman" panose="02020603050405020304" pitchFamily="18" charset="0"/>
              </a:rPr>
              <a:t>18</a:t>
            </a:r>
            <a:r>
              <a:rPr lang="en-US" sz="3050" b="1" i="0" baseline="30000" dirty="0">
                <a:solidFill>
                  <a:srgbClr val="000000"/>
                </a:solidFill>
                <a:effectLst/>
                <a:latin typeface="Times New Roman" panose="02020603050405020304" pitchFamily="18" charset="0"/>
                <a:cs typeface="Times New Roman" panose="02020603050405020304" pitchFamily="18" charset="0"/>
              </a:rPr>
              <a:t> </a:t>
            </a:r>
            <a:r>
              <a:rPr lang="en-US" sz="3050" i="0" dirty="0">
                <a:solidFill>
                  <a:srgbClr val="000000"/>
                </a:solidFill>
                <a:effectLst/>
                <a:latin typeface="Times New Roman" panose="02020603050405020304" pitchFamily="18" charset="0"/>
                <a:cs typeface="Times New Roman" panose="02020603050405020304" pitchFamily="18" charset="0"/>
              </a:rPr>
              <a:t>who, contrary to hope, in hope believed, so that he became the father of many nations, according to what was spoken, “So shall </a:t>
            </a:r>
            <a:r>
              <a:rPr lang="en-US" sz="3050" i="0" dirty="0" smtClean="0">
                <a:solidFill>
                  <a:srgbClr val="000000"/>
                </a:solidFill>
                <a:effectLst/>
                <a:latin typeface="Times New Roman" panose="02020603050405020304" pitchFamily="18" charset="0"/>
                <a:cs typeface="Times New Roman" panose="02020603050405020304" pitchFamily="18" charset="0"/>
              </a:rPr>
              <a:t>your descendants be.”</a:t>
            </a:r>
            <a:r>
              <a:rPr lang="en-US" sz="3050" i="0" dirty="0">
                <a:solidFill>
                  <a:srgbClr val="000000"/>
                </a:solidFill>
                <a:effectLst/>
                <a:latin typeface="Times New Roman" panose="02020603050405020304" pitchFamily="18" charset="0"/>
                <a:cs typeface="Times New Roman" panose="02020603050405020304" pitchFamily="18" charset="0"/>
              </a:rPr>
              <a:t> </a:t>
            </a:r>
            <a:r>
              <a:rPr lang="en-US" sz="3050" b="1" i="0" baseline="30000" dirty="0">
                <a:solidFill>
                  <a:srgbClr val="000000"/>
                </a:solidFill>
                <a:effectLst/>
                <a:latin typeface="Times New Roman" panose="02020603050405020304" pitchFamily="18" charset="0"/>
                <a:cs typeface="Times New Roman" panose="02020603050405020304" pitchFamily="18" charset="0"/>
              </a:rPr>
              <a:t>19 </a:t>
            </a:r>
            <a:r>
              <a:rPr lang="en-US" sz="3050" i="0" dirty="0">
                <a:solidFill>
                  <a:srgbClr val="000000"/>
                </a:solidFill>
                <a:effectLst/>
                <a:latin typeface="Times New Roman" panose="02020603050405020304" pitchFamily="18" charset="0"/>
                <a:cs typeface="Times New Roman" panose="02020603050405020304" pitchFamily="18" charset="0"/>
              </a:rPr>
              <a:t>And not being weak in faith, he did not consider his own body, already dead (since he was about a hundred years old), and the deadness of Sarah’s womb. </a:t>
            </a:r>
            <a:r>
              <a:rPr lang="en-US" sz="3050" b="1" i="0" baseline="30000" dirty="0">
                <a:solidFill>
                  <a:srgbClr val="000000"/>
                </a:solidFill>
                <a:effectLst/>
                <a:latin typeface="Times New Roman" panose="02020603050405020304" pitchFamily="18" charset="0"/>
                <a:cs typeface="Times New Roman" panose="02020603050405020304" pitchFamily="18" charset="0"/>
              </a:rPr>
              <a:t>20 </a:t>
            </a:r>
            <a:r>
              <a:rPr lang="en-US" sz="3050" i="0" dirty="0">
                <a:solidFill>
                  <a:srgbClr val="000000"/>
                </a:solidFill>
                <a:effectLst/>
                <a:latin typeface="Times New Roman" panose="02020603050405020304" pitchFamily="18" charset="0"/>
                <a:cs typeface="Times New Roman" panose="02020603050405020304" pitchFamily="18" charset="0"/>
              </a:rPr>
              <a:t>He did not waver at the promise of God through unbelief, but was strengthened in faith, giving glory to God, </a:t>
            </a:r>
            <a:r>
              <a:rPr lang="en-US" sz="3050" b="1" i="0" baseline="30000" dirty="0">
                <a:solidFill>
                  <a:srgbClr val="000000"/>
                </a:solidFill>
                <a:effectLst/>
                <a:latin typeface="Times New Roman" panose="02020603050405020304" pitchFamily="18" charset="0"/>
                <a:cs typeface="Times New Roman" panose="02020603050405020304" pitchFamily="18" charset="0"/>
              </a:rPr>
              <a:t>21 </a:t>
            </a:r>
            <a:r>
              <a:rPr lang="en-US" sz="3050" i="0" dirty="0">
                <a:solidFill>
                  <a:srgbClr val="000000"/>
                </a:solidFill>
                <a:effectLst/>
                <a:latin typeface="Times New Roman" panose="02020603050405020304" pitchFamily="18" charset="0"/>
                <a:cs typeface="Times New Roman" panose="02020603050405020304" pitchFamily="18" charset="0"/>
              </a:rPr>
              <a:t>and being fully convinced that what He had promised He was also able </a:t>
            </a:r>
            <a:r>
              <a:rPr lang="en-US" sz="3050" i="0" dirty="0" smtClean="0">
                <a:solidFill>
                  <a:srgbClr val="000000"/>
                </a:solidFill>
                <a:effectLst/>
                <a:latin typeface="Times New Roman" panose="02020603050405020304" pitchFamily="18" charset="0"/>
                <a:cs typeface="Times New Roman" panose="02020603050405020304" pitchFamily="18" charset="0"/>
              </a:rPr>
              <a:t>to perform. </a:t>
            </a:r>
            <a:r>
              <a:rPr lang="en-US" sz="3050" b="1" i="0" baseline="30000" dirty="0" smtClean="0">
                <a:solidFill>
                  <a:srgbClr val="000000"/>
                </a:solidFill>
                <a:effectLst/>
                <a:latin typeface="Times New Roman" panose="02020603050405020304" pitchFamily="18" charset="0"/>
                <a:cs typeface="Times New Roman" panose="02020603050405020304" pitchFamily="18" charset="0"/>
              </a:rPr>
              <a:t>22</a:t>
            </a:r>
            <a:r>
              <a:rPr lang="en-US" sz="3050" b="1" i="0" baseline="30000" dirty="0">
                <a:solidFill>
                  <a:srgbClr val="000000"/>
                </a:solidFill>
                <a:effectLst/>
                <a:latin typeface="Times New Roman" panose="02020603050405020304" pitchFamily="18" charset="0"/>
                <a:cs typeface="Times New Roman" panose="02020603050405020304" pitchFamily="18" charset="0"/>
              </a:rPr>
              <a:t> </a:t>
            </a:r>
            <a:r>
              <a:rPr lang="en-US" sz="3050" i="0" dirty="0">
                <a:solidFill>
                  <a:srgbClr val="000000"/>
                </a:solidFill>
                <a:effectLst/>
                <a:latin typeface="Times New Roman" panose="02020603050405020304" pitchFamily="18" charset="0"/>
                <a:cs typeface="Times New Roman" panose="02020603050405020304" pitchFamily="18" charset="0"/>
              </a:rPr>
              <a:t>And therefore “it was accounted to him for </a:t>
            </a:r>
            <a:r>
              <a:rPr lang="en-US" sz="3050" i="0" dirty="0" smtClean="0">
                <a:solidFill>
                  <a:srgbClr val="000000"/>
                </a:solidFill>
                <a:effectLst/>
                <a:latin typeface="Times New Roman" panose="02020603050405020304" pitchFamily="18" charset="0"/>
                <a:cs typeface="Times New Roman" panose="02020603050405020304" pitchFamily="18" charset="0"/>
              </a:rPr>
              <a:t>righteousness.”</a:t>
            </a:r>
            <a:endParaRPr lang="en-US" sz="305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61554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4</a:t>
            </a:r>
            <a:r>
              <a:rPr lang="en-US" altLang="en-US" sz="5200" b="1" dirty="0" smtClean="0">
                <a:solidFill>
                  <a:srgbClr val="010D62"/>
                </a:solidFill>
                <a:latin typeface="Times New Roman" pitchFamily="18" charset="0"/>
                <a:cs typeface="Times New Roman" pitchFamily="18" charset="0"/>
                <a:sym typeface="Times New Roman" pitchFamily="18" charset="0"/>
              </a:rPr>
              <a:t>:23-25</a:t>
            </a:r>
            <a:endParaRPr lang="en-US" altLang="en-US" dirty="0"/>
          </a:p>
        </p:txBody>
      </p:sp>
      <p:sp>
        <p:nvSpPr>
          <p:cNvPr id="14338" name="AutoShape 2"/>
          <p:cNvSpPr>
            <a:spLocks/>
          </p:cNvSpPr>
          <p:nvPr/>
        </p:nvSpPr>
        <p:spPr bwMode="auto">
          <a:xfrm>
            <a:off x="1015999" y="2819400"/>
            <a:ext cx="11125201"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23</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Now it was not written for his sake alone that it was imputed to him, </a:t>
            </a:r>
            <a:r>
              <a:rPr lang="en-US" sz="3600" b="1" i="0" baseline="30000" dirty="0">
                <a:solidFill>
                  <a:srgbClr val="000000"/>
                </a:solidFill>
                <a:effectLst/>
                <a:latin typeface="Times New Roman" panose="02020603050405020304" pitchFamily="18" charset="0"/>
                <a:cs typeface="Times New Roman" panose="02020603050405020304" pitchFamily="18" charset="0"/>
              </a:rPr>
              <a:t>24 </a:t>
            </a:r>
            <a:r>
              <a:rPr lang="en-US" sz="3600" i="0" dirty="0">
                <a:solidFill>
                  <a:srgbClr val="000000"/>
                </a:solidFill>
                <a:effectLst/>
                <a:latin typeface="Times New Roman" panose="02020603050405020304" pitchFamily="18" charset="0"/>
                <a:cs typeface="Times New Roman" panose="02020603050405020304" pitchFamily="18" charset="0"/>
              </a:rPr>
              <a:t>but also for us. It shall be imputed to us who believe in Him who raised up Jesus our Lord from the dead, </a:t>
            </a:r>
            <a:r>
              <a:rPr lang="en-US" sz="3600" b="1" i="0" baseline="30000" dirty="0">
                <a:solidFill>
                  <a:srgbClr val="000000"/>
                </a:solidFill>
                <a:effectLst/>
                <a:latin typeface="Times New Roman" panose="02020603050405020304" pitchFamily="18" charset="0"/>
                <a:cs typeface="Times New Roman" panose="02020603050405020304" pitchFamily="18" charset="0"/>
              </a:rPr>
              <a:t>25 </a:t>
            </a:r>
            <a:r>
              <a:rPr lang="en-US" sz="3600" i="0" dirty="0">
                <a:solidFill>
                  <a:srgbClr val="000000"/>
                </a:solidFill>
                <a:effectLst/>
                <a:latin typeface="Times New Roman" panose="02020603050405020304" pitchFamily="18" charset="0"/>
                <a:cs typeface="Times New Roman" panose="02020603050405020304" pitchFamily="18" charset="0"/>
              </a:rPr>
              <a:t>who was delivered up because of our offenses, and was raised because of our justification.</a:t>
            </a:r>
          </a:p>
          <a:p>
            <a:pPr algn="l"/>
            <a:endParaRPr lang="en-US" sz="3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01002"/>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12483</TotalTime>
  <Words>25</Words>
  <Application>Microsoft Office PowerPoint</Application>
  <PresentationFormat>Custom</PresentationFormat>
  <Paragraphs>16</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Office Theme</vt:lpstr>
      <vt:lpstr>PowerPoint Presentation</vt:lpstr>
      <vt:lpstr>Romans 3:21-26</vt:lpstr>
      <vt:lpstr>Romans 3:27-31</vt:lpstr>
      <vt:lpstr>PowerPoint Presentation</vt:lpstr>
      <vt:lpstr>Romans 4:1-8</vt:lpstr>
      <vt:lpstr>Romans 4:9-12</vt:lpstr>
      <vt:lpstr>Romans 4:13-15</vt:lpstr>
      <vt:lpstr>Romans 4:16-22</vt:lpstr>
      <vt:lpstr>Romans 4:23-25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Harry</cp:lastModifiedBy>
  <cp:revision>26</cp:revision>
  <dcterms:modified xsi:type="dcterms:W3CDTF">2014-03-09T12:22:16Z</dcterms:modified>
</cp:coreProperties>
</file>