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44D2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17CF-E2E3-483A-A1CD-F890EF8CB30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C1EE-B598-40E9-B36C-172D07FB7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17CF-E2E3-483A-A1CD-F890EF8CB30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C1EE-B598-40E9-B36C-172D07FB7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4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17CF-E2E3-483A-A1CD-F890EF8CB30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C1EE-B598-40E9-B36C-172D07FB7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6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17CF-E2E3-483A-A1CD-F890EF8CB30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C1EE-B598-40E9-B36C-172D07FB7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8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17CF-E2E3-483A-A1CD-F890EF8CB30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C1EE-B598-40E9-B36C-172D07FB7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1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17CF-E2E3-483A-A1CD-F890EF8CB30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C1EE-B598-40E9-B36C-172D07FB7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2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17CF-E2E3-483A-A1CD-F890EF8CB30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C1EE-B598-40E9-B36C-172D07FB7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4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17CF-E2E3-483A-A1CD-F890EF8CB30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C1EE-B598-40E9-B36C-172D07FB7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6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17CF-E2E3-483A-A1CD-F890EF8CB30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C1EE-B598-40E9-B36C-172D07FB7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5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17CF-E2E3-483A-A1CD-F890EF8CB30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C1EE-B598-40E9-B36C-172D07FB7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9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17CF-E2E3-483A-A1CD-F890EF8CB302}" type="datetimeFigureOut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BC1EE-B598-40E9-B36C-172D07FB7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2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744D26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8B317CF-E2E3-483A-A1CD-F890EF8CB302}" type="datetimeFigureOut">
              <a:rPr lang="en-US" smtClean="0"/>
              <a:pPr/>
              <a:t>3/15/2014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A0BC1EE-B598-40E9-B36C-172D07FB7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8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470025"/>
          </a:xfrm>
        </p:spPr>
        <p:txBody>
          <a:bodyPr>
            <a:normAutofit/>
          </a:bodyPr>
          <a:lstStyle/>
          <a:p>
            <a:r>
              <a:rPr lang="en-US" sz="7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to Endure</a:t>
            </a:r>
            <a:endParaRPr lang="en-US" sz="7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5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10:32-39</a:t>
            </a:r>
            <a:endParaRPr lang="en-US" sz="52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43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10:32-39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8991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8000"/>
              </a:lnSpc>
            </a:pP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recall the former days in which, after you were illuminated, you endured a great struggle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sufferings: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partly while you were made a spectacle both by reproaches and tribulations, and partly while you became companions of those who were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treated;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you had compassion on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in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chains, and joyfully accepted the plundering of your goods, knowing that you have a better and an enduring possession for yourselves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heaven.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do not cast away your confidence, which has great reward. 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you have need of endurance, so that after you have done the will of God, you may receive the promise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“For yet a little while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He who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coming will come and will not tarry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just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live by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faith; but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</a:t>
            </a:r>
            <a:r>
              <a:rPr lang="en-US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anyone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draws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back, My soul 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no pleasure in 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him.” </a:t>
            </a:r>
            <a:r>
              <a:rPr lang="en-US" sz="2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we are not of those who draw back to perdition, but of those who believe to the saving of the soul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Involved in Learning to Endure…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248400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  <a:spcBef>
                <a:spcPts val="0"/>
              </a:spcBef>
              <a:buClr>
                <a:srgbClr val="FFFF00"/>
              </a:buClr>
            </a:pP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Beginning of Service to Lord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2:4-5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1:2-7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2:13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Thessalonians 2:13-15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1:5-6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3:14-15</a:t>
            </a:r>
          </a:p>
          <a:p>
            <a:pPr>
              <a:lnSpc>
                <a:spcPct val="94000"/>
              </a:lnSpc>
              <a:spcBef>
                <a:spcPts val="0"/>
              </a:spcBef>
              <a:buClr>
                <a:srgbClr val="FFFF00"/>
              </a:buClr>
            </a:pP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the Promise in Focus</a:t>
            </a:r>
            <a:endParaRPr lang="en-US" sz="3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4000"/>
              </a:lnSpc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:3-5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:15-18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Corinth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ians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:1-2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4:7-8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4000"/>
              </a:lnSpc>
              <a:spcBef>
                <a:spcPts val="0"/>
              </a:spcBef>
              <a:buClr>
                <a:srgbClr val="FFFF00"/>
              </a:buClr>
            </a:pPr>
            <a:r>
              <a:rPr lang="en-US" sz="3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by Obedient Faith</a:t>
            </a:r>
            <a:endParaRPr lang="en-US" sz="3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4000"/>
              </a:lnSpc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:12-19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 1:16-17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:5 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16:26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:16-21 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(Note comparison of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</a:t>
            </a:r>
            <a:r>
              <a:rPr lang="en-US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14-15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buClr>
                <a:srgbClr val="FFFFFF"/>
              </a:buClr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10:39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Hebrews 11:5</a:t>
            </a:r>
          </a:p>
        </p:txBody>
      </p:sp>
    </p:spTree>
    <p:extLst>
      <p:ext uri="{BB962C8B-B14F-4D97-AF65-F5344CB8AC3E}">
        <p14:creationId xmlns:p14="http://schemas.microsoft.com/office/powerpoint/2010/main" val="51990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78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Learning to Endure</vt:lpstr>
      <vt:lpstr>Hebrews 10:32-39</vt:lpstr>
      <vt:lpstr>Involved in Learning to Endure…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Endure</dc:title>
  <dc:creator>Harry</dc:creator>
  <cp:lastModifiedBy>Harry</cp:lastModifiedBy>
  <cp:revision>6</cp:revision>
  <dcterms:created xsi:type="dcterms:W3CDTF">2014-03-16T02:45:05Z</dcterms:created>
  <dcterms:modified xsi:type="dcterms:W3CDTF">2014-03-16T12:59:33Z</dcterms:modified>
</cp:coreProperties>
</file>