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800000"/>
    <a:srgbClr val="996633"/>
    <a:srgbClr val="5C3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4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4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7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6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4AFC-9628-4347-8E41-AD88306036CD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CCDD-2267-4FB6-8F08-86FD1135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5C3D1E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B424AFC-9628-4347-8E41-AD88306036CD}" type="datetimeFigureOut">
              <a:rPr lang="en-US" smtClean="0"/>
              <a:pPr/>
              <a:t>3/22/2014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27ACCDD-2267-4FB6-8F08-86FD11353A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7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6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en-US" sz="3600" dirty="0" smtClean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to </a:t>
            </a:r>
            <a:r>
              <a:rPr lang="en-US" altLang="en-US" sz="3600" dirty="0" smtClean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afraid, reverence, venerate, treat with deference or reverential obedience, a wholesome dread of power leading to awe</a:t>
            </a:r>
            <a:endParaRPr lang="en-US" sz="3600" dirty="0">
              <a:solidFill>
                <a:srgbClr val="FF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2885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Promises to Those Fearing the Lord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4800" b="1" i="1" dirty="0">
                <a:solidFill>
                  <a:schemeClr val="bg1"/>
                </a:solidFill>
              </a:rPr>
              <a:t>Deuteronomy </a:t>
            </a:r>
            <a:r>
              <a:rPr lang="en-US" altLang="en-US" sz="4800" b="1" i="1" dirty="0" smtClean="0">
                <a:solidFill>
                  <a:schemeClr val="bg1"/>
                </a:solidFill>
              </a:rPr>
              <a:t>10:12-22</a:t>
            </a:r>
            <a:endParaRPr lang="en-US" alt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rgbClr val="FFFF00"/>
                </a:solidFill>
              </a:rPr>
              <a:t>Deuteronomy 10:12-22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8991600" cy="6346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1000"/>
              </a:lnSpc>
            </a:pP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 Israel, what does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 require of you, but to fear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God, to walk in all His ways and to love Him, to serve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 with all your heart and with all your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soul, </a:t>
            </a:r>
            <a:r>
              <a:rPr lang="en-US" sz="23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 to keep the commandments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His statutes which I command you today for your good?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heaven and the highest heavens belong to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God, also the earth with all that is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it. </a:t>
            </a:r>
            <a:r>
              <a:rPr lang="en-US" sz="23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3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</a:t>
            </a:r>
            <a:r>
              <a:rPr lang="en-US" sz="23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delighted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fathers, to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them;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descendants after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 you above all peoples, as it is this day.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circumcise the foreskin of your heart, and be stiff-necked no longer.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</a:t>
            </a:r>
            <a:r>
              <a:rPr lang="en-US" sz="23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God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 God of gods and Lord of lords, the great God, mighty and awesome, who shows no partiality nor takes a bribe.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administers justice for the fatherless and the widow, and loves the stranger, giving him food and clothing.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love the stranger, for you were strangers in the land of Egypt.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shall fear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God; you shall serve Him, and to Him you shall hold fast, and take oaths in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name. </a:t>
            </a:r>
            <a:r>
              <a:rPr lang="en-US" sz="23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3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your praise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He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God, who has done for you these great and awesome things which your eyes have seen.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fathers went down to Egypt with seventy persons, and now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God has made you as the stars of heaven in multitude.</a:t>
            </a:r>
          </a:p>
        </p:txBody>
      </p:sp>
    </p:spTree>
    <p:extLst>
      <p:ext uri="{BB962C8B-B14F-4D97-AF65-F5344CB8AC3E}">
        <p14:creationId xmlns:p14="http://schemas.microsoft.com/office/powerpoint/2010/main" val="26346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Promises to Those Fearing the Lord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6172200"/>
          </a:xfrm>
        </p:spPr>
        <p:txBody>
          <a:bodyPr>
            <a:no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Understand the Will of the Lord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Proverb</a:t>
            </a: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 1:7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Psalm 25:14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Acceptance by the Lord</a:t>
            </a:r>
            <a:endParaRPr lang="en-US" altLang="en-US" sz="28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Acts 10:35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Psalm 147:11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Receive His</a:t>
            </a: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Mercy &amp; Forgiveness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Psalm 103:11-13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Luke 1:50</a:t>
            </a:r>
            <a:endParaRPr lang="en-US" altLang="en-US" sz="2600" b="1" i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Given His</a:t>
            </a: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Goodness &amp; Protection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Psalm 31:19-20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Psalm 115:13-15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Remembered Before the Lord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Malachi 3:16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6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Revelation 11:16-18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281" y="838200"/>
            <a:ext cx="2858719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85281" y="5181600"/>
            <a:ext cx="2858719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800000"/>
                </a:solidFill>
                <a:latin typeface="Matura MT Script Capitals" panose="03020802060602070202" pitchFamily="66" charset="0"/>
              </a:rPr>
              <a:t>Proverbs</a:t>
            </a:r>
          </a:p>
          <a:p>
            <a:pPr algn="ctr"/>
            <a:r>
              <a:rPr lang="en-US" sz="4400" dirty="0" smtClean="0">
                <a:solidFill>
                  <a:srgbClr val="800000"/>
                </a:solidFill>
                <a:latin typeface="Matura MT Script Capitals" panose="03020802060602070202" pitchFamily="66" charset="0"/>
              </a:rPr>
              <a:t>14:27</a:t>
            </a:r>
            <a:endParaRPr lang="en-US" sz="4400" dirty="0">
              <a:solidFill>
                <a:srgbClr val="800000"/>
              </a:solidFill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4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88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Promises to Those Fearing the Lord</vt:lpstr>
      <vt:lpstr>Deuteronomy 10:12-22</vt:lpstr>
      <vt:lpstr>Promises to Those Fearing the Lord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Promises to Those Fearing the Lord</dc:title>
  <dc:creator>Harry</dc:creator>
  <cp:lastModifiedBy>Harry</cp:lastModifiedBy>
  <cp:revision>13</cp:revision>
  <dcterms:created xsi:type="dcterms:W3CDTF">2014-03-22T21:47:11Z</dcterms:created>
  <dcterms:modified xsi:type="dcterms:W3CDTF">2014-03-23T12:27:32Z</dcterms:modified>
</cp:coreProperties>
</file>