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 id="2147483650" r:id="rId2"/>
  </p:sldMasterIdLst>
  <p:notesMasterIdLst>
    <p:notesMasterId r:id="rId10"/>
  </p:notesMasterIdLst>
  <p:sldIdLst>
    <p:sldId id="277" r:id="rId3"/>
    <p:sldId id="280" r:id="rId4"/>
    <p:sldId id="281" r:id="rId5"/>
    <p:sldId id="282" r:id="rId6"/>
    <p:sldId id="283" r:id="rId7"/>
    <p:sldId id="284" r:id="rId8"/>
    <p:sldId id="285" r:id="rId9"/>
  </p:sldIdLst>
  <p:sldSz cx="13004800" cy="9753600"/>
  <p:notesSz cx="6858000" cy="9144000"/>
  <p:defaultTextStyle>
    <a:defPPr>
      <a:defRPr lang="en-US"/>
    </a:defPPr>
    <a:lvl1pPr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1pPr>
    <a:lvl2pPr marL="2286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2pPr>
    <a:lvl3pPr marL="4572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3pPr>
    <a:lvl4pPr marL="6858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4pPr>
    <a:lvl5pPr marL="9144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5pPr>
    <a:lvl6pPr marL="22860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6pPr>
    <a:lvl7pPr marL="27432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7pPr>
    <a:lvl8pPr marL="32004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8pPr>
    <a:lvl9pPr marL="36576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9" d="100"/>
          <a:sy n="49" d="100"/>
        </p:scale>
        <p:origin x="-1296" y="-108"/>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2"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sym typeface="Avenir" charset="0"/>
              </a:rPr>
              <a:t>Click to edit Master text styles</a:t>
            </a:r>
          </a:p>
          <a:p>
            <a:pPr lvl="1"/>
            <a:r>
              <a:rPr lang="en-US" altLang="en-US" smtClean="0">
                <a:sym typeface="Avenir" charset="0"/>
              </a:rPr>
              <a:t>Second level</a:t>
            </a:r>
          </a:p>
          <a:p>
            <a:pPr lvl="2"/>
            <a:r>
              <a:rPr lang="en-US" altLang="en-US" smtClean="0">
                <a:sym typeface="Avenir" charset="0"/>
              </a:rPr>
              <a:t>Third level</a:t>
            </a:r>
          </a:p>
          <a:p>
            <a:pPr lvl="3"/>
            <a:r>
              <a:rPr lang="en-US" altLang="en-US" smtClean="0">
                <a:sym typeface="Avenir" charset="0"/>
              </a:rPr>
              <a:t>Fourth level</a:t>
            </a:r>
          </a:p>
          <a:p>
            <a:pPr lvl="4"/>
            <a:r>
              <a:rPr lang="en-US" altLang="en-US" smtClean="0">
                <a:sym typeface="Avenir" charset="0"/>
              </a:rPr>
              <a:t>Fifth level</a:t>
            </a:r>
          </a:p>
        </p:txBody>
      </p:sp>
    </p:spTree>
    <p:extLst>
      <p:ext uri="{BB962C8B-B14F-4D97-AF65-F5344CB8AC3E}">
        <p14:creationId xmlns:p14="http://schemas.microsoft.com/office/powerpoint/2010/main" val="1522789158"/>
      </p:ext>
    </p:extLst>
  </p:cSld>
  <p:clrMap bg1="lt1" tx1="dk1" bg2="lt2" tx2="dk2" accent1="accent1" accent2="accent2" accent3="accent3" accent4="accent4" accent5="accent5" accent6="accent6" hlink="hlink" folHlink="folHlink"/>
  <p:notesStyle>
    <a:lvl1pPr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1pPr>
    <a:lvl2pPr marL="2286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2pPr>
    <a:lvl3pPr marL="4572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3pPr>
    <a:lvl4pPr marL="6858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4pPr>
    <a:lvl5pPr marL="9144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80228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8179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2850" y="2273300"/>
            <a:ext cx="2330450" cy="5041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41500" y="2273300"/>
            <a:ext cx="6838950" cy="5041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185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40236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8265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69505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2632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9692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13843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597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68660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72349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05699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0738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749300"/>
            <a:ext cx="2925762" cy="7962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749300"/>
            <a:ext cx="8624888" cy="7962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93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42130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41500" y="5905500"/>
            <a:ext cx="4584700" cy="1409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905500"/>
            <a:ext cx="4584700" cy="1409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6649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22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258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659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98156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4052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5" name="Picture 1" descr="DingBat_HD.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797175" y="5264150"/>
            <a:ext cx="7408863"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6" name="Rectangle 2"/>
          <p:cNvSpPr>
            <a:spLocks noGrp="1"/>
          </p:cNvSpPr>
          <p:nvPr>
            <p:ph type="title"/>
          </p:nvPr>
        </p:nvSpPr>
        <p:spPr bwMode="auto">
          <a:xfrm>
            <a:off x="1841500" y="2273300"/>
            <a:ext cx="9321800" cy="281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en-US" altLang="en-US" smtClean="0">
                <a:sym typeface="Hoefler Text" charset="0"/>
              </a:rPr>
              <a:t>Click to edit Master title style</a:t>
            </a:r>
          </a:p>
        </p:txBody>
      </p:sp>
      <p:sp>
        <p:nvSpPr>
          <p:cNvPr id="1027" name="Rectangle 3"/>
          <p:cNvSpPr>
            <a:spLocks noGrp="1"/>
          </p:cNvSpPr>
          <p:nvPr>
            <p:ph type="body" idx="1"/>
          </p:nvPr>
        </p:nvSpPr>
        <p:spPr bwMode="auto">
          <a:xfrm>
            <a:off x="1841500" y="5905500"/>
            <a:ext cx="9321800" cy="1409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smtClean="0">
                <a:sym typeface="Hoefler Text" charset="0"/>
              </a:rPr>
              <a:t>Click to edit Master text styles</a:t>
            </a:r>
          </a:p>
          <a:p>
            <a:pPr lvl="1"/>
            <a:r>
              <a:rPr lang="en-US" altLang="en-US" smtClean="0">
                <a:sym typeface="Hoefler Text" charset="0"/>
              </a:rPr>
              <a:t>Second level</a:t>
            </a:r>
          </a:p>
          <a:p>
            <a:pPr lvl="2"/>
            <a:r>
              <a:rPr lang="en-US" altLang="en-US" smtClean="0">
                <a:sym typeface="Hoefler Text" charset="0"/>
              </a:rPr>
              <a:t>Third level</a:t>
            </a:r>
          </a:p>
          <a:p>
            <a:pPr lvl="3"/>
            <a:r>
              <a:rPr lang="en-US" altLang="en-US" smtClean="0">
                <a:sym typeface="Hoefler Text" charset="0"/>
              </a:rPr>
              <a:t>Fourth level</a:t>
            </a:r>
          </a:p>
          <a:p>
            <a:pPr lvl="4"/>
            <a:r>
              <a:rPr lang="en-US" altLang="en-US" smtClean="0">
                <a:sym typeface="Hoefler Text" charset="0"/>
              </a:rPr>
              <a:t>Fifth level</a:t>
            </a: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mj-lt"/>
          <a:ea typeface="+mj-ea"/>
          <a:cs typeface="+mj-cs"/>
          <a:sym typeface="Hoefler Text" charset="0"/>
        </a:defRPr>
      </a:lvl1pPr>
      <a:lvl2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4572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9144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13716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18288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9pPr>
    </p:titleStyle>
    <p:bodyStyle>
      <a:lvl1pPr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1pPr>
      <a:lvl2pPr marL="228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2pPr>
      <a:lvl3pPr marL="457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3pPr>
      <a:lvl4pPr marL="685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4pPr>
      <a:lvl5pPr marL="9144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5pPr>
      <a:lvl6pPr marL="1371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6pPr>
      <a:lvl7pPr marL="1828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7pPr>
      <a:lvl8pPr marL="22860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8pPr>
      <a:lvl9pPr marL="2743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p:cNvSpPr>
          <p:nvPr>
            <p:ph type="title"/>
          </p:nvPr>
        </p:nvSpPr>
        <p:spPr bwMode="auto">
          <a:xfrm>
            <a:off x="1270000" y="749300"/>
            <a:ext cx="10464800" cy="165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en-US" smtClean="0">
                <a:sym typeface="Hoefler Text" charset="0"/>
              </a:rPr>
              <a:t>Click to edit Master title style</a:t>
            </a:r>
          </a:p>
        </p:txBody>
      </p:sp>
    </p:spTree>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mj-lt"/>
          <a:ea typeface="+mj-ea"/>
          <a:cs typeface="+mj-cs"/>
          <a:sym typeface="Hoefler Text" charset="0"/>
        </a:defRPr>
      </a:lvl1pPr>
      <a:lvl2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4572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9144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13716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18288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9pPr>
    </p:titleStyle>
    <p:bodyStyle>
      <a:lvl1pPr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1pPr>
      <a:lvl2pPr marL="228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2pPr>
      <a:lvl3pPr marL="457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3pPr>
      <a:lvl4pPr marL="685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4pPr>
      <a:lvl5pPr marL="9144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5pPr>
      <a:lvl6pPr marL="1371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6pPr>
      <a:lvl7pPr marL="1828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7pPr>
      <a:lvl8pPr marL="22860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8pPr>
      <a:lvl9pPr marL="2743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body" idx="1"/>
          </p:nvPr>
        </p:nvSpPr>
        <p:spPr>
          <a:xfrm>
            <a:off x="2616200" y="5748338"/>
            <a:ext cx="7770813" cy="2249487"/>
          </a:xfrm>
        </p:spPr>
        <p:txBody>
          <a:bodyPr anchor="ctr"/>
          <a:lstStyle/>
          <a:p>
            <a:pPr algn="ctr">
              <a:spcBef>
                <a:spcPct val="0"/>
              </a:spcBef>
            </a:pPr>
            <a:r>
              <a:rPr lang="en-US" altLang="en-US" sz="6600" b="1" dirty="0">
                <a:solidFill>
                  <a:srgbClr val="C8AF7B"/>
                </a:solidFill>
                <a:latin typeface="Times New Roman" pitchFamily="18" charset="0"/>
                <a:cs typeface="Times New Roman" pitchFamily="18" charset="0"/>
                <a:sym typeface="Times New Roman" pitchFamily="18" charset="0"/>
              </a:rPr>
              <a:t>Romans </a:t>
            </a:r>
            <a:r>
              <a:rPr lang="en-US" altLang="en-US" sz="6600" b="1" dirty="0" smtClean="0">
                <a:solidFill>
                  <a:srgbClr val="C8AF7B"/>
                </a:solidFill>
                <a:latin typeface="Times New Roman" pitchFamily="18" charset="0"/>
                <a:cs typeface="Times New Roman" pitchFamily="18" charset="0"/>
                <a:sym typeface="Times New Roman" pitchFamily="18" charset="0"/>
              </a:rPr>
              <a:t>4</a:t>
            </a:r>
            <a:endParaRPr lang="en-US" altLang="en-US" dirty="0"/>
          </a:p>
        </p:txBody>
      </p:sp>
      <p:pic>
        <p:nvPicPr>
          <p:cNvPr id="10242" name="Picture 2" descr="Romans - book 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6738" y="1543050"/>
            <a:ext cx="9329737" cy="371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68654915"/>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4:13-15</a:t>
            </a:r>
            <a:endParaRPr lang="en-US" altLang="en-US" dirty="0"/>
          </a:p>
        </p:txBody>
      </p:sp>
      <p:sp>
        <p:nvSpPr>
          <p:cNvPr id="14338" name="AutoShape 2"/>
          <p:cNvSpPr>
            <a:spLocks/>
          </p:cNvSpPr>
          <p:nvPr/>
        </p:nvSpPr>
        <p:spPr bwMode="auto">
          <a:xfrm>
            <a:off x="863600" y="2819400"/>
            <a:ext cx="11277601" cy="6248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r>
              <a:rPr lang="en-US" sz="3600" b="1" i="0" baseline="30000" dirty="0">
                <a:solidFill>
                  <a:srgbClr val="000000"/>
                </a:solidFill>
                <a:effectLst/>
                <a:latin typeface="Times New Roman" panose="02020603050405020304" pitchFamily="18" charset="0"/>
                <a:cs typeface="Times New Roman" panose="02020603050405020304" pitchFamily="18" charset="0"/>
              </a:rPr>
              <a:t>13 </a:t>
            </a:r>
            <a:r>
              <a:rPr lang="en-US" sz="3600" i="0" dirty="0">
                <a:solidFill>
                  <a:srgbClr val="000000"/>
                </a:solidFill>
                <a:effectLst/>
                <a:latin typeface="Times New Roman" panose="02020603050405020304" pitchFamily="18" charset="0"/>
                <a:cs typeface="Times New Roman" panose="02020603050405020304" pitchFamily="18" charset="0"/>
              </a:rPr>
              <a:t>For the promise that he would be the heir of </a:t>
            </a:r>
            <a:r>
              <a:rPr lang="en-US" sz="3600" i="0" dirty="0" smtClean="0">
                <a:solidFill>
                  <a:srgbClr val="000000"/>
                </a:solidFill>
                <a:effectLst/>
                <a:latin typeface="Times New Roman" panose="02020603050405020304" pitchFamily="18" charset="0"/>
                <a:cs typeface="Times New Roman" panose="02020603050405020304" pitchFamily="18" charset="0"/>
              </a:rPr>
              <a:t>the world was not </a:t>
            </a:r>
            <a:r>
              <a:rPr lang="en-US" sz="3600" i="0" dirty="0">
                <a:solidFill>
                  <a:srgbClr val="000000"/>
                </a:solidFill>
                <a:effectLst/>
                <a:latin typeface="Times New Roman" panose="02020603050405020304" pitchFamily="18" charset="0"/>
                <a:cs typeface="Times New Roman" panose="02020603050405020304" pitchFamily="18" charset="0"/>
              </a:rPr>
              <a:t>to Abraham or to his seed through the law, but through the righteousness of faith. </a:t>
            </a:r>
            <a:r>
              <a:rPr lang="en-US" sz="3600" b="1" i="0" baseline="30000" dirty="0">
                <a:solidFill>
                  <a:srgbClr val="000000"/>
                </a:solidFill>
                <a:effectLst/>
                <a:latin typeface="Times New Roman" panose="02020603050405020304" pitchFamily="18" charset="0"/>
                <a:cs typeface="Times New Roman" panose="02020603050405020304" pitchFamily="18" charset="0"/>
              </a:rPr>
              <a:t>14 </a:t>
            </a:r>
            <a:r>
              <a:rPr lang="en-US" sz="3600" i="0" dirty="0">
                <a:solidFill>
                  <a:srgbClr val="000000"/>
                </a:solidFill>
                <a:effectLst/>
                <a:latin typeface="Times New Roman" panose="02020603050405020304" pitchFamily="18" charset="0"/>
                <a:cs typeface="Times New Roman" panose="02020603050405020304" pitchFamily="18" charset="0"/>
              </a:rPr>
              <a:t>For if those who are of the law </a:t>
            </a:r>
            <a:r>
              <a:rPr lang="en-US" sz="3600" dirty="0">
                <a:solidFill>
                  <a:srgbClr val="000000"/>
                </a:solidFill>
                <a:effectLst/>
                <a:latin typeface="Times New Roman" panose="02020603050405020304" pitchFamily="18" charset="0"/>
                <a:cs typeface="Times New Roman" panose="02020603050405020304" pitchFamily="18" charset="0"/>
              </a:rPr>
              <a:t>are</a:t>
            </a:r>
            <a:r>
              <a:rPr lang="en-US" sz="3600" i="0" dirty="0">
                <a:solidFill>
                  <a:srgbClr val="000000"/>
                </a:solidFill>
                <a:effectLst/>
                <a:latin typeface="Times New Roman" panose="02020603050405020304" pitchFamily="18" charset="0"/>
                <a:cs typeface="Times New Roman" panose="02020603050405020304" pitchFamily="18" charset="0"/>
              </a:rPr>
              <a:t> heirs, faith is made void and the promise made of no effect, </a:t>
            </a:r>
            <a:r>
              <a:rPr lang="en-US" sz="3600" b="1" i="0" baseline="30000" dirty="0">
                <a:solidFill>
                  <a:srgbClr val="000000"/>
                </a:solidFill>
                <a:effectLst/>
                <a:latin typeface="Times New Roman" panose="02020603050405020304" pitchFamily="18" charset="0"/>
                <a:cs typeface="Times New Roman" panose="02020603050405020304" pitchFamily="18" charset="0"/>
              </a:rPr>
              <a:t>15 </a:t>
            </a:r>
            <a:r>
              <a:rPr lang="en-US" sz="3600" i="0" dirty="0">
                <a:solidFill>
                  <a:srgbClr val="000000"/>
                </a:solidFill>
                <a:effectLst/>
                <a:latin typeface="Times New Roman" panose="02020603050405020304" pitchFamily="18" charset="0"/>
                <a:cs typeface="Times New Roman" panose="02020603050405020304" pitchFamily="18" charset="0"/>
              </a:rPr>
              <a:t>because the law brings about wrath; for where there is no law </a:t>
            </a:r>
            <a:r>
              <a:rPr lang="en-US" sz="3600" dirty="0">
                <a:solidFill>
                  <a:srgbClr val="000000"/>
                </a:solidFill>
                <a:effectLst/>
                <a:latin typeface="Times New Roman" panose="02020603050405020304" pitchFamily="18" charset="0"/>
                <a:cs typeface="Times New Roman" panose="02020603050405020304" pitchFamily="18" charset="0"/>
              </a:rPr>
              <a:t>there is</a:t>
            </a:r>
            <a:r>
              <a:rPr lang="en-US" sz="3600" i="0" dirty="0">
                <a:solidFill>
                  <a:srgbClr val="000000"/>
                </a:solidFill>
                <a:effectLst/>
                <a:latin typeface="Times New Roman" panose="02020603050405020304" pitchFamily="18" charset="0"/>
                <a:cs typeface="Times New Roman" panose="02020603050405020304" pitchFamily="18" charset="0"/>
              </a:rPr>
              <a:t> no transgression</a:t>
            </a:r>
            <a:r>
              <a:rPr lang="en-US" sz="3600" i="0" dirty="0" smtClean="0">
                <a:solidFill>
                  <a:srgbClr val="000000"/>
                </a:solidFill>
                <a:effectLst/>
                <a:latin typeface="Times New Roman" panose="02020603050405020304" pitchFamily="18" charset="0"/>
                <a:cs typeface="Times New Roman" panose="02020603050405020304" pitchFamily="18" charset="0"/>
              </a:rPr>
              <a:t>.</a:t>
            </a:r>
            <a:endParaRPr lang="en-US" sz="340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0293286"/>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4:16-22</a:t>
            </a:r>
            <a:endParaRPr lang="en-US" altLang="en-US" dirty="0"/>
          </a:p>
        </p:txBody>
      </p:sp>
      <p:sp>
        <p:nvSpPr>
          <p:cNvPr id="14338" name="AutoShape 2"/>
          <p:cNvSpPr>
            <a:spLocks/>
          </p:cNvSpPr>
          <p:nvPr/>
        </p:nvSpPr>
        <p:spPr bwMode="auto">
          <a:xfrm>
            <a:off x="711200" y="2819400"/>
            <a:ext cx="11582400" cy="6248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lnSpc>
                <a:spcPct val="95000"/>
              </a:lnSpc>
            </a:pPr>
            <a:r>
              <a:rPr lang="en-US" sz="3050" b="1" i="0" baseline="30000" dirty="0" smtClean="0">
                <a:solidFill>
                  <a:srgbClr val="000000"/>
                </a:solidFill>
                <a:effectLst/>
                <a:latin typeface="Times New Roman" panose="02020603050405020304" pitchFamily="18" charset="0"/>
                <a:cs typeface="Times New Roman" panose="02020603050405020304" pitchFamily="18" charset="0"/>
              </a:rPr>
              <a:t>16</a:t>
            </a:r>
            <a:r>
              <a:rPr lang="en-US" sz="3050" b="1" i="0" baseline="30000" dirty="0">
                <a:solidFill>
                  <a:srgbClr val="000000"/>
                </a:solidFill>
                <a:effectLst/>
                <a:latin typeface="Times New Roman" panose="02020603050405020304" pitchFamily="18" charset="0"/>
                <a:cs typeface="Times New Roman" panose="02020603050405020304" pitchFamily="18" charset="0"/>
              </a:rPr>
              <a:t> </a:t>
            </a:r>
            <a:r>
              <a:rPr lang="en-US" sz="3050" i="0" dirty="0">
                <a:solidFill>
                  <a:srgbClr val="000000"/>
                </a:solidFill>
                <a:effectLst/>
                <a:latin typeface="Times New Roman" panose="02020603050405020304" pitchFamily="18" charset="0"/>
                <a:cs typeface="Times New Roman" panose="02020603050405020304" pitchFamily="18" charset="0"/>
              </a:rPr>
              <a:t>Therefore </a:t>
            </a:r>
            <a:r>
              <a:rPr lang="en-US" sz="3050" dirty="0">
                <a:solidFill>
                  <a:srgbClr val="000000"/>
                </a:solidFill>
                <a:effectLst/>
                <a:latin typeface="Times New Roman" panose="02020603050405020304" pitchFamily="18" charset="0"/>
                <a:cs typeface="Times New Roman" panose="02020603050405020304" pitchFamily="18" charset="0"/>
              </a:rPr>
              <a:t>it is</a:t>
            </a:r>
            <a:r>
              <a:rPr lang="en-US" sz="3050" i="0" dirty="0">
                <a:solidFill>
                  <a:srgbClr val="000000"/>
                </a:solidFill>
                <a:effectLst/>
                <a:latin typeface="Times New Roman" panose="02020603050405020304" pitchFamily="18" charset="0"/>
                <a:cs typeface="Times New Roman" panose="02020603050405020304" pitchFamily="18" charset="0"/>
              </a:rPr>
              <a:t> of faith that </a:t>
            </a:r>
            <a:r>
              <a:rPr lang="en-US" sz="3050" dirty="0">
                <a:solidFill>
                  <a:srgbClr val="000000"/>
                </a:solidFill>
                <a:effectLst/>
                <a:latin typeface="Times New Roman" panose="02020603050405020304" pitchFamily="18" charset="0"/>
                <a:cs typeface="Times New Roman" panose="02020603050405020304" pitchFamily="18" charset="0"/>
              </a:rPr>
              <a:t>it might be</a:t>
            </a:r>
            <a:r>
              <a:rPr lang="en-US" sz="3050" i="0" dirty="0">
                <a:solidFill>
                  <a:srgbClr val="000000"/>
                </a:solidFill>
                <a:effectLst/>
                <a:latin typeface="Times New Roman" panose="02020603050405020304" pitchFamily="18" charset="0"/>
                <a:cs typeface="Times New Roman" panose="02020603050405020304" pitchFamily="18" charset="0"/>
              </a:rPr>
              <a:t> according to grace, so that the promise might be sure to all the seed, not only to those who are of the law, but also to those who are of the faith of Abraham, who is the father of us all </a:t>
            </a:r>
            <a:r>
              <a:rPr lang="en-US" sz="3050" b="1" i="0" baseline="30000" dirty="0">
                <a:solidFill>
                  <a:srgbClr val="000000"/>
                </a:solidFill>
                <a:effectLst/>
                <a:latin typeface="Times New Roman" panose="02020603050405020304" pitchFamily="18" charset="0"/>
                <a:cs typeface="Times New Roman" panose="02020603050405020304" pitchFamily="18" charset="0"/>
              </a:rPr>
              <a:t>17 </a:t>
            </a:r>
            <a:r>
              <a:rPr lang="en-US" sz="3050" i="0" dirty="0">
                <a:solidFill>
                  <a:srgbClr val="000000"/>
                </a:solidFill>
                <a:effectLst/>
                <a:latin typeface="Times New Roman" panose="02020603050405020304" pitchFamily="18" charset="0"/>
                <a:cs typeface="Times New Roman" panose="02020603050405020304" pitchFamily="18" charset="0"/>
              </a:rPr>
              <a:t>(as it is written, “I have made you a father of many </a:t>
            </a:r>
            <a:r>
              <a:rPr lang="en-US" sz="3050" i="0" dirty="0" smtClean="0">
                <a:solidFill>
                  <a:srgbClr val="000000"/>
                </a:solidFill>
                <a:effectLst/>
                <a:latin typeface="Times New Roman" panose="02020603050405020304" pitchFamily="18" charset="0"/>
                <a:cs typeface="Times New Roman" panose="02020603050405020304" pitchFamily="18" charset="0"/>
              </a:rPr>
              <a:t>nations”) </a:t>
            </a:r>
            <a:r>
              <a:rPr lang="en-US" sz="3050" i="0" dirty="0">
                <a:solidFill>
                  <a:srgbClr val="000000"/>
                </a:solidFill>
                <a:effectLst/>
                <a:latin typeface="Times New Roman" panose="02020603050405020304" pitchFamily="18" charset="0"/>
                <a:cs typeface="Times New Roman" panose="02020603050405020304" pitchFamily="18" charset="0"/>
              </a:rPr>
              <a:t>in the presence of Him whom he believed—God, who gives life to the dead and calls those things which do not exist as though </a:t>
            </a:r>
            <a:r>
              <a:rPr lang="en-US" sz="3050" i="0" dirty="0" smtClean="0">
                <a:solidFill>
                  <a:srgbClr val="000000"/>
                </a:solidFill>
                <a:effectLst/>
                <a:latin typeface="Times New Roman" panose="02020603050405020304" pitchFamily="18" charset="0"/>
                <a:cs typeface="Times New Roman" panose="02020603050405020304" pitchFamily="18" charset="0"/>
              </a:rPr>
              <a:t>they did; </a:t>
            </a:r>
            <a:r>
              <a:rPr lang="en-US" sz="3050" b="1" i="0" baseline="30000" dirty="0" smtClean="0">
                <a:solidFill>
                  <a:srgbClr val="000000"/>
                </a:solidFill>
                <a:effectLst/>
                <a:latin typeface="Times New Roman" panose="02020603050405020304" pitchFamily="18" charset="0"/>
                <a:cs typeface="Times New Roman" panose="02020603050405020304" pitchFamily="18" charset="0"/>
              </a:rPr>
              <a:t>18</a:t>
            </a:r>
            <a:r>
              <a:rPr lang="en-US" sz="3050" b="1" i="0" baseline="30000" dirty="0">
                <a:solidFill>
                  <a:srgbClr val="000000"/>
                </a:solidFill>
                <a:effectLst/>
                <a:latin typeface="Times New Roman" panose="02020603050405020304" pitchFamily="18" charset="0"/>
                <a:cs typeface="Times New Roman" panose="02020603050405020304" pitchFamily="18" charset="0"/>
              </a:rPr>
              <a:t> </a:t>
            </a:r>
            <a:r>
              <a:rPr lang="en-US" sz="3050" i="0" dirty="0">
                <a:solidFill>
                  <a:srgbClr val="000000"/>
                </a:solidFill>
                <a:effectLst/>
                <a:latin typeface="Times New Roman" panose="02020603050405020304" pitchFamily="18" charset="0"/>
                <a:cs typeface="Times New Roman" panose="02020603050405020304" pitchFamily="18" charset="0"/>
              </a:rPr>
              <a:t>who, contrary to hope, in hope believed, so that he became the father of many nations, according to what was spoken, “So shall </a:t>
            </a:r>
            <a:r>
              <a:rPr lang="en-US" sz="3050" i="0" dirty="0" smtClean="0">
                <a:solidFill>
                  <a:srgbClr val="000000"/>
                </a:solidFill>
                <a:effectLst/>
                <a:latin typeface="Times New Roman" panose="02020603050405020304" pitchFamily="18" charset="0"/>
                <a:cs typeface="Times New Roman" panose="02020603050405020304" pitchFamily="18" charset="0"/>
              </a:rPr>
              <a:t>your descendants be.”</a:t>
            </a:r>
            <a:r>
              <a:rPr lang="en-US" sz="3050" i="0" dirty="0">
                <a:solidFill>
                  <a:srgbClr val="000000"/>
                </a:solidFill>
                <a:effectLst/>
                <a:latin typeface="Times New Roman" panose="02020603050405020304" pitchFamily="18" charset="0"/>
                <a:cs typeface="Times New Roman" panose="02020603050405020304" pitchFamily="18" charset="0"/>
              </a:rPr>
              <a:t> </a:t>
            </a:r>
            <a:r>
              <a:rPr lang="en-US" sz="3050" b="1" i="0" baseline="30000" dirty="0">
                <a:solidFill>
                  <a:srgbClr val="000000"/>
                </a:solidFill>
                <a:effectLst/>
                <a:latin typeface="Times New Roman" panose="02020603050405020304" pitchFamily="18" charset="0"/>
                <a:cs typeface="Times New Roman" panose="02020603050405020304" pitchFamily="18" charset="0"/>
              </a:rPr>
              <a:t>19 </a:t>
            </a:r>
            <a:r>
              <a:rPr lang="en-US" sz="3050" i="0" dirty="0">
                <a:solidFill>
                  <a:srgbClr val="000000"/>
                </a:solidFill>
                <a:effectLst/>
                <a:latin typeface="Times New Roman" panose="02020603050405020304" pitchFamily="18" charset="0"/>
                <a:cs typeface="Times New Roman" panose="02020603050405020304" pitchFamily="18" charset="0"/>
              </a:rPr>
              <a:t>And not being weak in faith, he did not consider his own body, already dead (since he was about a hundred years old), and the deadness of Sarah’s womb. </a:t>
            </a:r>
            <a:r>
              <a:rPr lang="en-US" sz="3050" b="1" i="0" baseline="30000" dirty="0">
                <a:solidFill>
                  <a:srgbClr val="000000"/>
                </a:solidFill>
                <a:effectLst/>
                <a:latin typeface="Times New Roman" panose="02020603050405020304" pitchFamily="18" charset="0"/>
                <a:cs typeface="Times New Roman" panose="02020603050405020304" pitchFamily="18" charset="0"/>
              </a:rPr>
              <a:t>20 </a:t>
            </a:r>
            <a:r>
              <a:rPr lang="en-US" sz="3050" i="0" dirty="0">
                <a:solidFill>
                  <a:srgbClr val="000000"/>
                </a:solidFill>
                <a:effectLst/>
                <a:latin typeface="Times New Roman" panose="02020603050405020304" pitchFamily="18" charset="0"/>
                <a:cs typeface="Times New Roman" panose="02020603050405020304" pitchFamily="18" charset="0"/>
              </a:rPr>
              <a:t>He did not waver at the promise of God through unbelief, but was strengthened in faith, giving glory to God, </a:t>
            </a:r>
            <a:r>
              <a:rPr lang="en-US" sz="3050" b="1" i="0" baseline="30000" dirty="0">
                <a:solidFill>
                  <a:srgbClr val="000000"/>
                </a:solidFill>
                <a:effectLst/>
                <a:latin typeface="Times New Roman" panose="02020603050405020304" pitchFamily="18" charset="0"/>
                <a:cs typeface="Times New Roman" panose="02020603050405020304" pitchFamily="18" charset="0"/>
              </a:rPr>
              <a:t>21 </a:t>
            </a:r>
            <a:r>
              <a:rPr lang="en-US" sz="3050" i="0" dirty="0">
                <a:solidFill>
                  <a:srgbClr val="000000"/>
                </a:solidFill>
                <a:effectLst/>
                <a:latin typeface="Times New Roman" panose="02020603050405020304" pitchFamily="18" charset="0"/>
                <a:cs typeface="Times New Roman" panose="02020603050405020304" pitchFamily="18" charset="0"/>
              </a:rPr>
              <a:t>and being fully convinced that what He had promised He was also able </a:t>
            </a:r>
            <a:r>
              <a:rPr lang="en-US" sz="3050" i="0" dirty="0" smtClean="0">
                <a:solidFill>
                  <a:srgbClr val="000000"/>
                </a:solidFill>
                <a:effectLst/>
                <a:latin typeface="Times New Roman" panose="02020603050405020304" pitchFamily="18" charset="0"/>
                <a:cs typeface="Times New Roman" panose="02020603050405020304" pitchFamily="18" charset="0"/>
              </a:rPr>
              <a:t>to perform. </a:t>
            </a:r>
            <a:r>
              <a:rPr lang="en-US" sz="3050" b="1" i="0" baseline="30000" dirty="0" smtClean="0">
                <a:solidFill>
                  <a:srgbClr val="000000"/>
                </a:solidFill>
                <a:effectLst/>
                <a:latin typeface="Times New Roman" panose="02020603050405020304" pitchFamily="18" charset="0"/>
                <a:cs typeface="Times New Roman" panose="02020603050405020304" pitchFamily="18" charset="0"/>
              </a:rPr>
              <a:t>22</a:t>
            </a:r>
            <a:r>
              <a:rPr lang="en-US" sz="3050" b="1" i="0" baseline="30000" dirty="0">
                <a:solidFill>
                  <a:srgbClr val="000000"/>
                </a:solidFill>
                <a:effectLst/>
                <a:latin typeface="Times New Roman" panose="02020603050405020304" pitchFamily="18" charset="0"/>
                <a:cs typeface="Times New Roman" panose="02020603050405020304" pitchFamily="18" charset="0"/>
              </a:rPr>
              <a:t> </a:t>
            </a:r>
            <a:r>
              <a:rPr lang="en-US" sz="3050" i="0" dirty="0">
                <a:solidFill>
                  <a:srgbClr val="000000"/>
                </a:solidFill>
                <a:effectLst/>
                <a:latin typeface="Times New Roman" panose="02020603050405020304" pitchFamily="18" charset="0"/>
                <a:cs typeface="Times New Roman" panose="02020603050405020304" pitchFamily="18" charset="0"/>
              </a:rPr>
              <a:t>And therefore “it was accounted to him for </a:t>
            </a:r>
            <a:r>
              <a:rPr lang="en-US" sz="3050" i="0" dirty="0" smtClean="0">
                <a:solidFill>
                  <a:srgbClr val="000000"/>
                </a:solidFill>
                <a:effectLst/>
                <a:latin typeface="Times New Roman" panose="02020603050405020304" pitchFamily="18" charset="0"/>
                <a:cs typeface="Times New Roman" panose="02020603050405020304" pitchFamily="18" charset="0"/>
              </a:rPr>
              <a:t>righteousness.”</a:t>
            </a:r>
            <a:endParaRPr lang="en-US" sz="305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4615549"/>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4:23-25</a:t>
            </a:r>
            <a:endParaRPr lang="en-US" altLang="en-US" dirty="0"/>
          </a:p>
        </p:txBody>
      </p:sp>
      <p:sp>
        <p:nvSpPr>
          <p:cNvPr id="14338" name="AutoShape 2"/>
          <p:cNvSpPr>
            <a:spLocks/>
          </p:cNvSpPr>
          <p:nvPr/>
        </p:nvSpPr>
        <p:spPr bwMode="auto">
          <a:xfrm>
            <a:off x="1015999" y="2819400"/>
            <a:ext cx="11125201" cy="6248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r>
              <a:rPr lang="en-US" sz="3600" b="1" i="0" baseline="30000" dirty="0" smtClean="0">
                <a:solidFill>
                  <a:srgbClr val="000000"/>
                </a:solidFill>
                <a:effectLst/>
                <a:latin typeface="Times New Roman" panose="02020603050405020304" pitchFamily="18" charset="0"/>
                <a:cs typeface="Times New Roman" panose="02020603050405020304" pitchFamily="18" charset="0"/>
              </a:rPr>
              <a:t>23</a:t>
            </a:r>
            <a:r>
              <a:rPr lang="en-US" sz="3600" b="1" i="0" baseline="30000" dirty="0">
                <a:solidFill>
                  <a:srgbClr val="000000"/>
                </a:solidFill>
                <a:effectLst/>
                <a:latin typeface="Times New Roman" panose="02020603050405020304" pitchFamily="18" charset="0"/>
                <a:cs typeface="Times New Roman" panose="02020603050405020304" pitchFamily="18" charset="0"/>
              </a:rPr>
              <a:t> </a:t>
            </a:r>
            <a:r>
              <a:rPr lang="en-US" sz="3600" i="0" dirty="0">
                <a:solidFill>
                  <a:srgbClr val="000000"/>
                </a:solidFill>
                <a:effectLst/>
                <a:latin typeface="Times New Roman" panose="02020603050405020304" pitchFamily="18" charset="0"/>
                <a:cs typeface="Times New Roman" panose="02020603050405020304" pitchFamily="18" charset="0"/>
              </a:rPr>
              <a:t>Now it was not written for his sake alone that it was imputed to him, </a:t>
            </a:r>
            <a:r>
              <a:rPr lang="en-US" sz="3600" b="1" i="0" baseline="30000" dirty="0">
                <a:solidFill>
                  <a:srgbClr val="000000"/>
                </a:solidFill>
                <a:effectLst/>
                <a:latin typeface="Times New Roman" panose="02020603050405020304" pitchFamily="18" charset="0"/>
                <a:cs typeface="Times New Roman" panose="02020603050405020304" pitchFamily="18" charset="0"/>
              </a:rPr>
              <a:t>24 </a:t>
            </a:r>
            <a:r>
              <a:rPr lang="en-US" sz="3600" i="0" dirty="0">
                <a:solidFill>
                  <a:srgbClr val="000000"/>
                </a:solidFill>
                <a:effectLst/>
                <a:latin typeface="Times New Roman" panose="02020603050405020304" pitchFamily="18" charset="0"/>
                <a:cs typeface="Times New Roman" panose="02020603050405020304" pitchFamily="18" charset="0"/>
              </a:rPr>
              <a:t>but also for us. It shall be imputed to us who believe in Him who raised up Jesus our Lord from the dead, </a:t>
            </a:r>
            <a:r>
              <a:rPr lang="en-US" sz="3600" b="1" i="0" baseline="30000" dirty="0">
                <a:solidFill>
                  <a:srgbClr val="000000"/>
                </a:solidFill>
                <a:effectLst/>
                <a:latin typeface="Times New Roman" panose="02020603050405020304" pitchFamily="18" charset="0"/>
                <a:cs typeface="Times New Roman" panose="02020603050405020304" pitchFamily="18" charset="0"/>
              </a:rPr>
              <a:t>25 </a:t>
            </a:r>
            <a:r>
              <a:rPr lang="en-US" sz="3600" i="0" dirty="0">
                <a:solidFill>
                  <a:srgbClr val="000000"/>
                </a:solidFill>
                <a:effectLst/>
                <a:latin typeface="Times New Roman" panose="02020603050405020304" pitchFamily="18" charset="0"/>
                <a:cs typeface="Times New Roman" panose="02020603050405020304" pitchFamily="18" charset="0"/>
              </a:rPr>
              <a:t>who was delivered up because of our offenses, and was raised because of our justification.</a:t>
            </a:r>
          </a:p>
          <a:p>
            <a:pPr algn="l"/>
            <a:endParaRPr lang="en-US" sz="340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501002"/>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body" idx="1"/>
          </p:nvPr>
        </p:nvSpPr>
        <p:spPr>
          <a:xfrm>
            <a:off x="2616200" y="5748338"/>
            <a:ext cx="7770813" cy="2249487"/>
          </a:xfrm>
        </p:spPr>
        <p:txBody>
          <a:bodyPr anchor="ctr"/>
          <a:lstStyle/>
          <a:p>
            <a:pPr algn="ctr">
              <a:spcBef>
                <a:spcPct val="0"/>
              </a:spcBef>
            </a:pPr>
            <a:r>
              <a:rPr lang="en-US" altLang="en-US" sz="6600" b="1" dirty="0">
                <a:solidFill>
                  <a:srgbClr val="C8AF7B"/>
                </a:solidFill>
                <a:latin typeface="Times New Roman" pitchFamily="18" charset="0"/>
                <a:cs typeface="Times New Roman" pitchFamily="18" charset="0"/>
                <a:sym typeface="Times New Roman" pitchFamily="18" charset="0"/>
              </a:rPr>
              <a:t>Romans </a:t>
            </a:r>
            <a:r>
              <a:rPr lang="en-US" altLang="en-US" sz="6600" b="1" dirty="0">
                <a:solidFill>
                  <a:srgbClr val="C8AF7B"/>
                </a:solidFill>
                <a:latin typeface="Times New Roman" pitchFamily="18" charset="0"/>
                <a:cs typeface="Times New Roman" pitchFamily="18" charset="0"/>
                <a:sym typeface="Times New Roman" pitchFamily="18" charset="0"/>
              </a:rPr>
              <a:t>5</a:t>
            </a:r>
            <a:endParaRPr lang="en-US" altLang="en-US" dirty="0"/>
          </a:p>
        </p:txBody>
      </p:sp>
      <p:pic>
        <p:nvPicPr>
          <p:cNvPr id="10242" name="Picture 2" descr="Romans - book 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6738" y="1543050"/>
            <a:ext cx="9329737" cy="371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14788062"/>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5</a:t>
            </a:r>
            <a:r>
              <a:rPr lang="en-US" altLang="en-US" sz="5200" b="1" dirty="0" smtClean="0">
                <a:solidFill>
                  <a:srgbClr val="010D62"/>
                </a:solidFill>
                <a:latin typeface="Times New Roman" pitchFamily="18" charset="0"/>
                <a:cs typeface="Times New Roman" pitchFamily="18" charset="0"/>
                <a:sym typeface="Times New Roman" pitchFamily="18" charset="0"/>
              </a:rPr>
              <a:t>:1-15</a:t>
            </a:r>
            <a:endParaRPr lang="en-US" altLang="en-US" dirty="0"/>
          </a:p>
        </p:txBody>
      </p:sp>
      <p:sp>
        <p:nvSpPr>
          <p:cNvPr id="14338" name="AutoShape 2"/>
          <p:cNvSpPr>
            <a:spLocks/>
          </p:cNvSpPr>
          <p:nvPr/>
        </p:nvSpPr>
        <p:spPr bwMode="auto">
          <a:xfrm>
            <a:off x="863600" y="2819400"/>
            <a:ext cx="11277601" cy="6248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r>
              <a:rPr lang="en-US" sz="3600" b="1" i="0" baseline="30000" dirty="0" smtClean="0">
                <a:solidFill>
                  <a:srgbClr val="000000"/>
                </a:solidFill>
                <a:effectLst/>
                <a:latin typeface="Times New Roman" panose="02020603050405020304" pitchFamily="18" charset="0"/>
                <a:cs typeface="Times New Roman" panose="02020603050405020304" pitchFamily="18" charset="0"/>
              </a:rPr>
              <a:t>1</a:t>
            </a:r>
            <a:r>
              <a:rPr lang="en-US" sz="3600" b="1" i="0" baseline="30000" dirty="0">
                <a:solidFill>
                  <a:srgbClr val="000000"/>
                </a:solidFill>
                <a:effectLst/>
                <a:latin typeface="Times New Roman" panose="02020603050405020304" pitchFamily="18" charset="0"/>
                <a:cs typeface="Times New Roman" panose="02020603050405020304" pitchFamily="18" charset="0"/>
              </a:rPr>
              <a:t> </a:t>
            </a:r>
            <a:r>
              <a:rPr lang="en-US" sz="3600" i="0" dirty="0" smtClean="0">
                <a:solidFill>
                  <a:srgbClr val="000000"/>
                </a:solidFill>
                <a:effectLst/>
                <a:latin typeface="Times New Roman" panose="02020603050405020304" pitchFamily="18" charset="0"/>
                <a:cs typeface="Times New Roman" panose="02020603050405020304" pitchFamily="18" charset="0"/>
              </a:rPr>
              <a:t>Therefore</a:t>
            </a:r>
            <a:r>
              <a:rPr lang="en-US" sz="3600" i="0" dirty="0">
                <a:solidFill>
                  <a:srgbClr val="000000"/>
                </a:solidFill>
                <a:effectLst/>
                <a:latin typeface="Times New Roman" panose="02020603050405020304" pitchFamily="18" charset="0"/>
                <a:cs typeface="Times New Roman" panose="02020603050405020304" pitchFamily="18" charset="0"/>
              </a:rPr>
              <a:t>, having been justified by faith, we </a:t>
            </a:r>
            <a:r>
              <a:rPr lang="en-US" sz="3600" i="0" dirty="0" smtClean="0">
                <a:solidFill>
                  <a:srgbClr val="000000"/>
                </a:solidFill>
                <a:effectLst/>
                <a:latin typeface="Times New Roman" panose="02020603050405020304" pitchFamily="18" charset="0"/>
                <a:cs typeface="Times New Roman" panose="02020603050405020304" pitchFamily="18" charset="0"/>
              </a:rPr>
              <a:t>have peace </a:t>
            </a:r>
            <a:r>
              <a:rPr lang="en-US" sz="3600" i="0" dirty="0">
                <a:solidFill>
                  <a:srgbClr val="000000"/>
                </a:solidFill>
                <a:effectLst/>
                <a:latin typeface="Times New Roman" panose="02020603050405020304" pitchFamily="18" charset="0"/>
                <a:cs typeface="Times New Roman" panose="02020603050405020304" pitchFamily="18" charset="0"/>
              </a:rPr>
              <a:t>with God through our Lord Jesus Christ,</a:t>
            </a:r>
            <a:r>
              <a:rPr lang="en-US" sz="3600" b="1" i="0" baseline="30000" dirty="0">
                <a:solidFill>
                  <a:srgbClr val="000000"/>
                </a:solidFill>
                <a:effectLst/>
                <a:latin typeface="Times New Roman" panose="02020603050405020304" pitchFamily="18" charset="0"/>
                <a:cs typeface="Times New Roman" panose="02020603050405020304" pitchFamily="18" charset="0"/>
              </a:rPr>
              <a:t>2 </a:t>
            </a:r>
            <a:r>
              <a:rPr lang="en-US" sz="3600" i="0" dirty="0">
                <a:solidFill>
                  <a:srgbClr val="000000"/>
                </a:solidFill>
                <a:effectLst/>
                <a:latin typeface="Times New Roman" panose="02020603050405020304" pitchFamily="18" charset="0"/>
                <a:cs typeface="Times New Roman" panose="02020603050405020304" pitchFamily="18" charset="0"/>
              </a:rPr>
              <a:t>through whom also we have access by faith into this grace in which we stand, and rejoice in hope of the glory of God. </a:t>
            </a:r>
            <a:r>
              <a:rPr lang="en-US" sz="3600" b="1" i="0" baseline="30000" dirty="0">
                <a:solidFill>
                  <a:srgbClr val="000000"/>
                </a:solidFill>
                <a:effectLst/>
                <a:latin typeface="Times New Roman" panose="02020603050405020304" pitchFamily="18" charset="0"/>
                <a:cs typeface="Times New Roman" panose="02020603050405020304" pitchFamily="18" charset="0"/>
              </a:rPr>
              <a:t>3 </a:t>
            </a:r>
            <a:r>
              <a:rPr lang="en-US" sz="3600" i="0" dirty="0">
                <a:solidFill>
                  <a:srgbClr val="000000"/>
                </a:solidFill>
                <a:effectLst/>
                <a:latin typeface="Times New Roman" panose="02020603050405020304" pitchFamily="18" charset="0"/>
                <a:cs typeface="Times New Roman" panose="02020603050405020304" pitchFamily="18" charset="0"/>
              </a:rPr>
              <a:t>And </a:t>
            </a:r>
            <a:r>
              <a:rPr lang="en-US" sz="3600" i="0" dirty="0" smtClean="0">
                <a:solidFill>
                  <a:srgbClr val="000000"/>
                </a:solidFill>
                <a:effectLst/>
                <a:latin typeface="Times New Roman" panose="02020603050405020304" pitchFamily="18" charset="0"/>
                <a:cs typeface="Times New Roman" panose="02020603050405020304" pitchFamily="18" charset="0"/>
              </a:rPr>
              <a:t>not only that, but </a:t>
            </a:r>
            <a:r>
              <a:rPr lang="en-US" sz="3600" i="0" dirty="0">
                <a:solidFill>
                  <a:srgbClr val="000000"/>
                </a:solidFill>
                <a:effectLst/>
                <a:latin typeface="Times New Roman" panose="02020603050405020304" pitchFamily="18" charset="0"/>
                <a:cs typeface="Times New Roman" panose="02020603050405020304" pitchFamily="18" charset="0"/>
              </a:rPr>
              <a:t>we also glory in tribulations, knowing that tribulation produces perseverance; </a:t>
            </a:r>
            <a:r>
              <a:rPr lang="en-US" sz="3600" b="1" i="0" baseline="30000" dirty="0">
                <a:solidFill>
                  <a:srgbClr val="000000"/>
                </a:solidFill>
                <a:effectLst/>
                <a:latin typeface="Times New Roman" panose="02020603050405020304" pitchFamily="18" charset="0"/>
                <a:cs typeface="Times New Roman" panose="02020603050405020304" pitchFamily="18" charset="0"/>
              </a:rPr>
              <a:t>4 </a:t>
            </a:r>
            <a:r>
              <a:rPr lang="en-US" sz="3600" i="0" dirty="0">
                <a:solidFill>
                  <a:srgbClr val="000000"/>
                </a:solidFill>
                <a:effectLst/>
                <a:latin typeface="Times New Roman" panose="02020603050405020304" pitchFamily="18" charset="0"/>
                <a:cs typeface="Times New Roman" panose="02020603050405020304" pitchFamily="18" charset="0"/>
              </a:rPr>
              <a:t>and perseverance, character; and character, hope. </a:t>
            </a:r>
            <a:r>
              <a:rPr lang="en-US" sz="3600" b="1" i="0" baseline="30000" dirty="0">
                <a:solidFill>
                  <a:srgbClr val="000000"/>
                </a:solidFill>
                <a:effectLst/>
                <a:latin typeface="Times New Roman" panose="02020603050405020304" pitchFamily="18" charset="0"/>
                <a:cs typeface="Times New Roman" panose="02020603050405020304" pitchFamily="18" charset="0"/>
              </a:rPr>
              <a:t>5 </a:t>
            </a:r>
            <a:r>
              <a:rPr lang="en-US" sz="3600" i="0" dirty="0">
                <a:solidFill>
                  <a:srgbClr val="000000"/>
                </a:solidFill>
                <a:effectLst/>
                <a:latin typeface="Times New Roman" panose="02020603050405020304" pitchFamily="18" charset="0"/>
                <a:cs typeface="Times New Roman" panose="02020603050405020304" pitchFamily="18" charset="0"/>
              </a:rPr>
              <a:t>Now hope does not disappoint, because the love of God has been poured out in our hearts by the Holy Spirit who was given to us.</a:t>
            </a:r>
            <a:endParaRPr lang="en-US" sz="340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6451005"/>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5</a:t>
            </a:r>
            <a:r>
              <a:rPr lang="en-US" altLang="en-US" sz="5200" b="1" dirty="0" smtClean="0">
                <a:solidFill>
                  <a:srgbClr val="010D62"/>
                </a:solidFill>
                <a:latin typeface="Times New Roman" pitchFamily="18" charset="0"/>
                <a:cs typeface="Times New Roman" pitchFamily="18" charset="0"/>
                <a:sym typeface="Times New Roman" pitchFamily="18" charset="0"/>
              </a:rPr>
              <a:t>:6-11</a:t>
            </a:r>
            <a:endParaRPr lang="en-US" altLang="en-US" dirty="0"/>
          </a:p>
        </p:txBody>
      </p:sp>
      <p:sp>
        <p:nvSpPr>
          <p:cNvPr id="14338" name="AutoShape 2"/>
          <p:cNvSpPr>
            <a:spLocks/>
          </p:cNvSpPr>
          <p:nvPr/>
        </p:nvSpPr>
        <p:spPr bwMode="auto">
          <a:xfrm>
            <a:off x="711200" y="2819400"/>
            <a:ext cx="11734800" cy="6248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r>
              <a:rPr lang="en-US" sz="3500" b="1" i="0" baseline="30000" dirty="0">
                <a:solidFill>
                  <a:srgbClr val="000000"/>
                </a:solidFill>
                <a:effectLst/>
                <a:latin typeface="Times New Roman" panose="02020603050405020304" pitchFamily="18" charset="0"/>
                <a:cs typeface="Times New Roman" panose="02020603050405020304" pitchFamily="18" charset="0"/>
              </a:rPr>
              <a:t>6 </a:t>
            </a:r>
            <a:r>
              <a:rPr lang="en-US" sz="3500" i="0" dirty="0">
                <a:solidFill>
                  <a:srgbClr val="000000"/>
                </a:solidFill>
                <a:effectLst/>
                <a:latin typeface="Times New Roman" panose="02020603050405020304" pitchFamily="18" charset="0"/>
                <a:cs typeface="Times New Roman" panose="02020603050405020304" pitchFamily="18" charset="0"/>
              </a:rPr>
              <a:t>For when we were still without strength, in due time Christ died for the ungodly. </a:t>
            </a:r>
            <a:r>
              <a:rPr lang="en-US" sz="3500" b="1" i="0" baseline="30000" dirty="0">
                <a:solidFill>
                  <a:srgbClr val="000000"/>
                </a:solidFill>
                <a:effectLst/>
                <a:latin typeface="Times New Roman" panose="02020603050405020304" pitchFamily="18" charset="0"/>
                <a:cs typeface="Times New Roman" panose="02020603050405020304" pitchFamily="18" charset="0"/>
              </a:rPr>
              <a:t>7 </a:t>
            </a:r>
            <a:r>
              <a:rPr lang="en-US" sz="3500" i="0" dirty="0">
                <a:solidFill>
                  <a:srgbClr val="000000"/>
                </a:solidFill>
                <a:effectLst/>
                <a:latin typeface="Times New Roman" panose="02020603050405020304" pitchFamily="18" charset="0"/>
                <a:cs typeface="Times New Roman" panose="02020603050405020304" pitchFamily="18" charset="0"/>
              </a:rPr>
              <a:t>For scarcely for a righteous man will one die; yet perhaps for a good man someone would even dare </a:t>
            </a:r>
            <a:r>
              <a:rPr lang="en-US" sz="3500" i="0" dirty="0" smtClean="0">
                <a:solidFill>
                  <a:srgbClr val="000000"/>
                </a:solidFill>
                <a:effectLst/>
                <a:latin typeface="Times New Roman" panose="02020603050405020304" pitchFamily="18" charset="0"/>
                <a:cs typeface="Times New Roman" panose="02020603050405020304" pitchFamily="18" charset="0"/>
              </a:rPr>
              <a:t>to die. </a:t>
            </a:r>
            <a:r>
              <a:rPr lang="en-US" sz="3500" b="1" i="0" baseline="30000" dirty="0" smtClean="0">
                <a:solidFill>
                  <a:srgbClr val="000000"/>
                </a:solidFill>
                <a:effectLst/>
                <a:latin typeface="Times New Roman" panose="02020603050405020304" pitchFamily="18" charset="0"/>
                <a:cs typeface="Times New Roman" panose="02020603050405020304" pitchFamily="18" charset="0"/>
              </a:rPr>
              <a:t>8</a:t>
            </a:r>
            <a:r>
              <a:rPr lang="en-US" sz="3500" b="1" i="0" baseline="30000" dirty="0">
                <a:solidFill>
                  <a:srgbClr val="000000"/>
                </a:solidFill>
                <a:effectLst/>
                <a:latin typeface="Times New Roman" panose="02020603050405020304" pitchFamily="18" charset="0"/>
                <a:cs typeface="Times New Roman" panose="02020603050405020304" pitchFamily="18" charset="0"/>
              </a:rPr>
              <a:t> </a:t>
            </a:r>
            <a:r>
              <a:rPr lang="en-US" sz="3500" i="0" dirty="0">
                <a:solidFill>
                  <a:srgbClr val="000000"/>
                </a:solidFill>
                <a:effectLst/>
                <a:latin typeface="Times New Roman" panose="02020603050405020304" pitchFamily="18" charset="0"/>
                <a:cs typeface="Times New Roman" panose="02020603050405020304" pitchFamily="18" charset="0"/>
              </a:rPr>
              <a:t>But God demonstrates His own love toward us, in that while we were still sinners, Christ died for us. </a:t>
            </a:r>
            <a:r>
              <a:rPr lang="en-US" sz="3500" b="1" i="0" baseline="30000" dirty="0">
                <a:solidFill>
                  <a:srgbClr val="000000"/>
                </a:solidFill>
                <a:effectLst/>
                <a:latin typeface="Times New Roman" panose="02020603050405020304" pitchFamily="18" charset="0"/>
                <a:cs typeface="Times New Roman" panose="02020603050405020304" pitchFamily="18" charset="0"/>
              </a:rPr>
              <a:t>9 </a:t>
            </a:r>
            <a:r>
              <a:rPr lang="en-US" sz="3500" i="0" dirty="0">
                <a:solidFill>
                  <a:srgbClr val="000000"/>
                </a:solidFill>
                <a:effectLst/>
                <a:latin typeface="Times New Roman" panose="02020603050405020304" pitchFamily="18" charset="0"/>
                <a:cs typeface="Times New Roman" panose="02020603050405020304" pitchFamily="18" charset="0"/>
              </a:rPr>
              <a:t>Much more then, having now been justified by His blood, we shall be saved from wrath through Him.</a:t>
            </a:r>
            <a:r>
              <a:rPr lang="en-US" sz="2800" i="0" dirty="0">
                <a:solidFill>
                  <a:srgbClr val="000000"/>
                </a:solidFill>
                <a:effectLst/>
                <a:latin typeface="Times New Roman" panose="02020603050405020304" pitchFamily="18" charset="0"/>
                <a:cs typeface="Times New Roman" panose="02020603050405020304" pitchFamily="18" charset="0"/>
              </a:rPr>
              <a:t> </a:t>
            </a:r>
            <a:r>
              <a:rPr lang="en-US" sz="3500" b="1" i="0" baseline="30000" dirty="0">
                <a:solidFill>
                  <a:srgbClr val="000000"/>
                </a:solidFill>
                <a:effectLst/>
                <a:latin typeface="Times New Roman" panose="02020603050405020304" pitchFamily="18" charset="0"/>
                <a:cs typeface="Times New Roman" panose="02020603050405020304" pitchFamily="18" charset="0"/>
              </a:rPr>
              <a:t>10 </a:t>
            </a:r>
            <a:r>
              <a:rPr lang="en-US" sz="3500" i="0" dirty="0">
                <a:solidFill>
                  <a:srgbClr val="000000"/>
                </a:solidFill>
                <a:effectLst/>
                <a:latin typeface="Times New Roman" panose="02020603050405020304" pitchFamily="18" charset="0"/>
                <a:cs typeface="Times New Roman" panose="02020603050405020304" pitchFamily="18" charset="0"/>
              </a:rPr>
              <a:t>For if</a:t>
            </a:r>
            <a:r>
              <a:rPr lang="en-US" sz="2800" i="0" dirty="0">
                <a:solidFill>
                  <a:srgbClr val="000000"/>
                </a:solidFill>
                <a:effectLst/>
                <a:latin typeface="Times New Roman" panose="02020603050405020304" pitchFamily="18" charset="0"/>
                <a:cs typeface="Times New Roman" panose="02020603050405020304" pitchFamily="18" charset="0"/>
              </a:rPr>
              <a:t> </a:t>
            </a:r>
            <a:r>
              <a:rPr lang="en-US" sz="3500" i="0" dirty="0">
                <a:solidFill>
                  <a:srgbClr val="000000"/>
                </a:solidFill>
                <a:effectLst/>
                <a:latin typeface="Times New Roman" panose="02020603050405020304" pitchFamily="18" charset="0"/>
                <a:cs typeface="Times New Roman" panose="02020603050405020304" pitchFamily="18" charset="0"/>
              </a:rPr>
              <a:t>when</a:t>
            </a:r>
            <a:r>
              <a:rPr lang="en-US" sz="2800" i="0" dirty="0">
                <a:solidFill>
                  <a:srgbClr val="000000"/>
                </a:solidFill>
                <a:effectLst/>
                <a:latin typeface="Times New Roman" panose="02020603050405020304" pitchFamily="18" charset="0"/>
                <a:cs typeface="Times New Roman" panose="02020603050405020304" pitchFamily="18" charset="0"/>
              </a:rPr>
              <a:t> </a:t>
            </a:r>
            <a:r>
              <a:rPr lang="en-US" sz="3500" i="0" dirty="0">
                <a:solidFill>
                  <a:srgbClr val="000000"/>
                </a:solidFill>
                <a:effectLst/>
                <a:latin typeface="Times New Roman" panose="02020603050405020304" pitchFamily="18" charset="0"/>
                <a:cs typeface="Times New Roman" panose="02020603050405020304" pitchFamily="18" charset="0"/>
              </a:rPr>
              <a:t>we</a:t>
            </a:r>
            <a:r>
              <a:rPr lang="en-US" sz="2800" i="0" dirty="0">
                <a:solidFill>
                  <a:srgbClr val="000000"/>
                </a:solidFill>
                <a:effectLst/>
                <a:latin typeface="Times New Roman" panose="02020603050405020304" pitchFamily="18" charset="0"/>
                <a:cs typeface="Times New Roman" panose="02020603050405020304" pitchFamily="18" charset="0"/>
              </a:rPr>
              <a:t> </a:t>
            </a:r>
            <a:r>
              <a:rPr lang="en-US" sz="3500" i="0" dirty="0">
                <a:solidFill>
                  <a:srgbClr val="000000"/>
                </a:solidFill>
                <a:effectLst/>
                <a:latin typeface="Times New Roman" panose="02020603050405020304" pitchFamily="18" charset="0"/>
                <a:cs typeface="Times New Roman" panose="02020603050405020304" pitchFamily="18" charset="0"/>
              </a:rPr>
              <a:t>were</a:t>
            </a:r>
            <a:r>
              <a:rPr lang="en-US" sz="2800" i="0" dirty="0">
                <a:solidFill>
                  <a:srgbClr val="000000"/>
                </a:solidFill>
                <a:effectLst/>
                <a:latin typeface="Times New Roman" panose="02020603050405020304" pitchFamily="18" charset="0"/>
                <a:cs typeface="Times New Roman" panose="02020603050405020304" pitchFamily="18" charset="0"/>
              </a:rPr>
              <a:t> </a:t>
            </a:r>
            <a:r>
              <a:rPr lang="en-US" sz="3500" i="0" dirty="0">
                <a:solidFill>
                  <a:srgbClr val="000000"/>
                </a:solidFill>
                <a:effectLst/>
                <a:latin typeface="Times New Roman" panose="02020603050405020304" pitchFamily="18" charset="0"/>
                <a:cs typeface="Times New Roman" panose="02020603050405020304" pitchFamily="18" charset="0"/>
              </a:rPr>
              <a:t>enemies we </a:t>
            </a:r>
            <a:r>
              <a:rPr lang="en-US" sz="3500" i="0" dirty="0" smtClean="0">
                <a:solidFill>
                  <a:srgbClr val="000000"/>
                </a:solidFill>
                <a:effectLst/>
                <a:latin typeface="Times New Roman" panose="02020603050405020304" pitchFamily="18" charset="0"/>
                <a:cs typeface="Times New Roman" panose="02020603050405020304" pitchFamily="18" charset="0"/>
              </a:rPr>
              <a:t>were reconciled to </a:t>
            </a:r>
            <a:r>
              <a:rPr lang="en-US" sz="3500" i="0" dirty="0">
                <a:solidFill>
                  <a:srgbClr val="000000"/>
                </a:solidFill>
                <a:effectLst/>
                <a:latin typeface="Times New Roman" panose="02020603050405020304" pitchFamily="18" charset="0"/>
                <a:cs typeface="Times New Roman" panose="02020603050405020304" pitchFamily="18" charset="0"/>
              </a:rPr>
              <a:t>God through the death of His Son, much more, having been reconciled, we shall be saved by His life. </a:t>
            </a:r>
            <a:r>
              <a:rPr lang="en-US" sz="3500" b="1" i="0" baseline="30000" dirty="0">
                <a:solidFill>
                  <a:srgbClr val="000000"/>
                </a:solidFill>
                <a:effectLst/>
                <a:latin typeface="Times New Roman" panose="02020603050405020304" pitchFamily="18" charset="0"/>
                <a:cs typeface="Times New Roman" panose="02020603050405020304" pitchFamily="18" charset="0"/>
              </a:rPr>
              <a:t>11 </a:t>
            </a:r>
            <a:r>
              <a:rPr lang="en-US" sz="3500" i="0" dirty="0">
                <a:solidFill>
                  <a:srgbClr val="000000"/>
                </a:solidFill>
                <a:effectLst/>
                <a:latin typeface="Times New Roman" panose="02020603050405020304" pitchFamily="18" charset="0"/>
                <a:cs typeface="Times New Roman" panose="02020603050405020304" pitchFamily="18" charset="0"/>
              </a:rPr>
              <a:t>And </a:t>
            </a:r>
            <a:r>
              <a:rPr lang="en-US" sz="3500" i="0" dirty="0" smtClean="0">
                <a:solidFill>
                  <a:srgbClr val="000000"/>
                </a:solidFill>
                <a:effectLst/>
                <a:latin typeface="Times New Roman" panose="02020603050405020304" pitchFamily="18" charset="0"/>
                <a:cs typeface="Times New Roman" panose="02020603050405020304" pitchFamily="18" charset="0"/>
              </a:rPr>
              <a:t>not only that, but </a:t>
            </a:r>
            <a:r>
              <a:rPr lang="en-US" sz="3500" i="0" dirty="0">
                <a:solidFill>
                  <a:srgbClr val="000000"/>
                </a:solidFill>
                <a:effectLst/>
                <a:latin typeface="Times New Roman" panose="02020603050405020304" pitchFamily="18" charset="0"/>
                <a:cs typeface="Times New Roman" panose="02020603050405020304" pitchFamily="18" charset="0"/>
              </a:rPr>
              <a:t>we also rejoice in God through our Lord Jesus Christ, through whom we have now received the reconciliation.</a:t>
            </a:r>
            <a:endParaRPr lang="en-US" sz="350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128376"/>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
      <a:dk1>
        <a:srgbClr val="586770"/>
      </a:dk1>
      <a:lt1>
        <a:srgbClr val="F4D799"/>
      </a:lt1>
      <a:dk2>
        <a:srgbClr val="5B8BF4"/>
      </a:dk2>
      <a:lt2>
        <a:srgbClr val="C4CBD0"/>
      </a:lt2>
      <a:accent1>
        <a:srgbClr val="61A4C7"/>
      </a:accent1>
      <a:accent2>
        <a:srgbClr val="3C9B4C"/>
      </a:accent2>
      <a:accent3>
        <a:srgbClr val="B5C4F8"/>
      </a:accent3>
      <a:accent4>
        <a:srgbClr val="D0B782"/>
      </a:accent4>
      <a:accent5>
        <a:srgbClr val="B7CFE0"/>
      </a:accent5>
      <a:accent6>
        <a:srgbClr val="358C44"/>
      </a:accent6>
      <a:hlink>
        <a:srgbClr val="0000FF"/>
      </a:hlink>
      <a:folHlink>
        <a:srgbClr val="FF00FF"/>
      </a:folHlink>
    </a:clrScheme>
    <a:fontScheme name="Office Theme">
      <a:majorFont>
        <a:latin typeface="Hoefler Text"/>
        <a:ea typeface="Hoefler Text"/>
        <a:cs typeface="Hoefler Text"/>
      </a:majorFont>
      <a:minorFont>
        <a:latin typeface="Hoefler Text"/>
        <a:ea typeface="Hoefler Text"/>
        <a:cs typeface="Hoefler Tex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lnDef>
  </a:objectDefaults>
  <a:extraClrSchemeLst/>
</a:theme>
</file>

<file path=ppt/theme/theme2.xml><?xml version="1.0" encoding="utf-8"?>
<a:theme xmlns:a="http://schemas.openxmlformats.org/drawingml/2006/main" name="Office Theme">
  <a:themeElements>
    <a:clrScheme name="">
      <a:dk1>
        <a:srgbClr val="586770"/>
      </a:dk1>
      <a:lt1>
        <a:srgbClr val="F4D799"/>
      </a:lt1>
      <a:dk2>
        <a:srgbClr val="5B8BF4"/>
      </a:dk2>
      <a:lt2>
        <a:srgbClr val="C4CBD0"/>
      </a:lt2>
      <a:accent1>
        <a:srgbClr val="61A4C7"/>
      </a:accent1>
      <a:accent2>
        <a:srgbClr val="3C9B4C"/>
      </a:accent2>
      <a:accent3>
        <a:srgbClr val="B5C4F8"/>
      </a:accent3>
      <a:accent4>
        <a:srgbClr val="D0B782"/>
      </a:accent4>
      <a:accent5>
        <a:srgbClr val="B7CFE0"/>
      </a:accent5>
      <a:accent6>
        <a:srgbClr val="358C44"/>
      </a:accent6>
      <a:hlink>
        <a:srgbClr val="0000FF"/>
      </a:hlink>
      <a:folHlink>
        <a:srgbClr val="FF00FF"/>
      </a:folHlink>
    </a:clrScheme>
    <a:fontScheme name="Office Theme">
      <a:majorFont>
        <a:latin typeface="Hoefler Text"/>
        <a:ea typeface="Hoefler Text"/>
        <a:cs typeface="Hoefler Text"/>
      </a:majorFont>
      <a:minorFont>
        <a:latin typeface="Hoefler Text"/>
        <a:ea typeface="Hoefler Text"/>
        <a:cs typeface="Hoefler Tex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586770"/>
      </a:dk2>
      <a:lt2>
        <a:srgbClr val="C4CBD0"/>
      </a:lt2>
      <a:accent1>
        <a:srgbClr val="61A4C7"/>
      </a:accent1>
      <a:accent2>
        <a:srgbClr val="3C9B4C"/>
      </a:accent2>
      <a:accent3>
        <a:srgbClr val="FFFFFF"/>
      </a:accent3>
      <a:accent4>
        <a:srgbClr val="000000"/>
      </a:accent4>
      <a:accent5>
        <a:srgbClr val="B7CFE0"/>
      </a:accent5>
      <a:accent6>
        <a:srgbClr val="358C44"/>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14300</TotalTime>
  <Words>19</Words>
  <Application>Microsoft Office PowerPoint</Application>
  <PresentationFormat>Custom</PresentationFormat>
  <Paragraphs>12</Paragraphs>
  <Slides>7</Slides>
  <Notes>0</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Office Theme</vt:lpstr>
      <vt:lpstr>Office Theme</vt:lpstr>
      <vt:lpstr>PowerPoint Presentation</vt:lpstr>
      <vt:lpstr>Romans 4:13-15</vt:lpstr>
      <vt:lpstr>Romans 4:16-22</vt:lpstr>
      <vt:lpstr>Romans 4:23-25</vt:lpstr>
      <vt:lpstr>PowerPoint Presentation</vt:lpstr>
      <vt:lpstr>Romans 5:1-15</vt:lpstr>
      <vt:lpstr>Romans 5:6-11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Harry</dc:creator>
  <cp:lastModifiedBy>Harry</cp:lastModifiedBy>
  <cp:revision>33</cp:revision>
  <dcterms:modified xsi:type="dcterms:W3CDTF">2014-03-23T12:30:10Z</dcterms:modified>
</cp:coreProperties>
</file>