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EDD6-BA04-6C4D-B318-24208DC47BE2}" type="datetimeFigureOut">
              <a:rPr lang="en-US" smtClean="0"/>
              <a:t>3/29/14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EDD6-BA04-6C4D-B318-24208DC47BE2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7349-FC72-854C-A98D-9D9964E8D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EDD6-BA04-6C4D-B318-24208DC47BE2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7349-FC72-854C-A98D-9D9964E8D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EDD6-BA04-6C4D-B318-24208DC47BE2}" type="datetimeFigureOut">
              <a:rPr lang="en-US" smtClean="0"/>
              <a:t>3/29/14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07349-FC72-854C-A98D-9D9964E8D8B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EDD6-BA04-6C4D-B318-24208DC47BE2}" type="datetimeFigureOut">
              <a:rPr lang="en-US" smtClean="0"/>
              <a:t>3/29/14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07349-FC72-854C-A98D-9D9964E8D8B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EDD6-BA04-6C4D-B318-24208DC47BE2}" type="datetimeFigureOut">
              <a:rPr lang="en-US" smtClean="0"/>
              <a:t>3/29/14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07349-FC72-854C-A98D-9D9964E8D8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EDD6-BA04-6C4D-B318-24208DC47BE2}" type="datetimeFigureOut">
              <a:rPr lang="en-US" smtClean="0"/>
              <a:t>3/29/14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07349-FC72-854C-A98D-9D9964E8D8B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EDD6-BA04-6C4D-B318-24208DC47BE2}" type="datetimeFigureOut">
              <a:rPr lang="en-US" smtClean="0"/>
              <a:t>3/29/14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07349-FC72-854C-A98D-9D9964E8D8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EDD6-BA04-6C4D-B318-24208DC47BE2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07349-FC72-854C-A98D-9D9964E8D8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EDD6-BA04-6C4D-B318-24208DC47BE2}" type="datetimeFigureOut">
              <a:rPr lang="en-US" smtClean="0"/>
              <a:t>3/29/14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07349-FC72-854C-A98D-9D9964E8D8B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EDD6-BA04-6C4D-B318-24208DC47BE2}" type="datetimeFigureOut">
              <a:rPr lang="en-US" smtClean="0"/>
              <a:t>3/29/14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07349-FC72-854C-A98D-9D9964E8D8B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F29EDD6-BA04-6C4D-B318-24208DC47BE2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7007349-FC72-854C-A98D-9D9964E8D8B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8399" y="1591424"/>
            <a:ext cx="7749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+mj-lt"/>
              </a:rPr>
              <a:t>Spiritual Anemia</a:t>
            </a:r>
            <a:endParaRPr lang="en-US" sz="6000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815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083" y="2041526"/>
            <a:ext cx="8681776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CCFFCC"/>
                </a:solidFill>
              </a:rPr>
              <a:t>Anemia: </a:t>
            </a:r>
            <a:r>
              <a:rPr lang="en-US" sz="3200" dirty="0" smtClean="0"/>
              <a:t>lack of blood</a:t>
            </a:r>
          </a:p>
          <a:p>
            <a:r>
              <a:rPr lang="en-US" sz="3200" i="1" dirty="0"/>
              <a:t>	</a:t>
            </a:r>
            <a:endParaRPr lang="en-US" sz="3200" i="1" dirty="0" smtClean="0"/>
          </a:p>
          <a:p>
            <a:r>
              <a:rPr lang="en-US" sz="4000" i="1" dirty="0" smtClean="0">
                <a:solidFill>
                  <a:srgbClr val="CCFFCC"/>
                </a:solidFill>
              </a:rPr>
              <a:t>Anemic: </a:t>
            </a:r>
            <a:r>
              <a:rPr lang="en-US" sz="3200" dirty="0" smtClean="0"/>
              <a:t>lacking force, vitality, or 				  				spirit…..lacking interest….lacking in 				substance or quantity</a:t>
            </a:r>
            <a:r>
              <a:rPr lang="en-US" sz="3200" i="1" dirty="0" smtClean="0"/>
              <a:t> 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24994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393" y="257199"/>
            <a:ext cx="77492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Reasons For Spiritual Weakness</a:t>
            </a:r>
            <a:endParaRPr lang="en-US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14476" y="1382451"/>
            <a:ext cx="80708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200" i="1" dirty="0" smtClean="0">
                <a:solidFill>
                  <a:srgbClr val="CCFFCC"/>
                </a:solidFill>
              </a:rPr>
              <a:t>Immaturity (spiritually undeveloped)</a:t>
            </a:r>
          </a:p>
          <a:p>
            <a:pPr marL="571500" indent="-571500">
              <a:buFont typeface="Arial"/>
              <a:buChar char="•"/>
            </a:pPr>
            <a:endParaRPr lang="en-US" sz="3200" i="1" dirty="0">
              <a:solidFill>
                <a:srgbClr val="CCFFCC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200" i="1" dirty="0" smtClean="0">
                <a:solidFill>
                  <a:srgbClr val="CCFFCC"/>
                </a:solidFill>
              </a:rPr>
              <a:t>Being distracted by the world</a:t>
            </a:r>
          </a:p>
          <a:p>
            <a:pPr marL="571500" indent="-571500">
              <a:buFont typeface="Arial"/>
              <a:buChar char="•"/>
            </a:pPr>
            <a:endParaRPr lang="en-US" sz="3200" i="1" dirty="0">
              <a:solidFill>
                <a:srgbClr val="CCFFCC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200" i="1" dirty="0" smtClean="0">
                <a:solidFill>
                  <a:srgbClr val="CCFFCC"/>
                </a:solidFill>
              </a:rPr>
              <a:t>Being overcome by sin</a:t>
            </a:r>
          </a:p>
          <a:p>
            <a:pPr marL="571500" indent="-571500">
              <a:buFont typeface="Arial"/>
              <a:buChar char="•"/>
            </a:pPr>
            <a:endParaRPr lang="en-US" sz="3200" i="1" dirty="0">
              <a:solidFill>
                <a:srgbClr val="CCFFCC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200" i="1" dirty="0" smtClean="0">
                <a:solidFill>
                  <a:srgbClr val="CCFFCC"/>
                </a:solidFill>
              </a:rPr>
              <a:t>Not using God’s Word to judge what is right</a:t>
            </a:r>
          </a:p>
        </p:txBody>
      </p:sp>
    </p:spTree>
    <p:extLst>
      <p:ext uri="{BB962C8B-B14F-4D97-AF65-F5344CB8AC3E}">
        <p14:creationId xmlns:p14="http://schemas.microsoft.com/office/powerpoint/2010/main" val="414643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393" y="257199"/>
            <a:ext cx="77492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Symptoms of  Spiritual Weakness</a:t>
            </a:r>
            <a:endParaRPr lang="en-US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14476" y="1382451"/>
            <a:ext cx="80708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200" i="1" dirty="0" smtClean="0">
                <a:solidFill>
                  <a:srgbClr val="CCFFCC"/>
                </a:solidFill>
              </a:rPr>
              <a:t>Weak in Resistance</a:t>
            </a:r>
          </a:p>
          <a:p>
            <a:pPr marL="571500" indent="-571500">
              <a:buFont typeface="Arial"/>
              <a:buChar char="•"/>
            </a:pPr>
            <a:endParaRPr lang="en-US" sz="3200" i="1" dirty="0">
              <a:solidFill>
                <a:srgbClr val="CCFFCC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200" i="1" dirty="0" smtClean="0">
                <a:solidFill>
                  <a:srgbClr val="CCFFCC"/>
                </a:solidFill>
              </a:rPr>
              <a:t>Weak in Appetite</a:t>
            </a:r>
          </a:p>
          <a:p>
            <a:pPr marL="571500" indent="-571500">
              <a:buFont typeface="Arial"/>
              <a:buChar char="•"/>
            </a:pPr>
            <a:endParaRPr lang="en-US" sz="3200" i="1" dirty="0">
              <a:solidFill>
                <a:srgbClr val="CCFFCC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200" i="1" dirty="0" smtClean="0">
                <a:solidFill>
                  <a:srgbClr val="CCFFCC"/>
                </a:solidFill>
              </a:rPr>
              <a:t>Weak in estimating ability &amp;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42799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393" y="257199"/>
            <a:ext cx="77492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Why Is Spiritual Weakness So Bad?</a:t>
            </a:r>
            <a:endParaRPr lang="en-US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14476" y="1382451"/>
            <a:ext cx="80708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200" i="1" dirty="0" smtClean="0">
                <a:solidFill>
                  <a:srgbClr val="CCFFCC"/>
                </a:solidFill>
              </a:rPr>
              <a:t>Left unattended, it becomes willful sin</a:t>
            </a:r>
          </a:p>
          <a:p>
            <a:pPr marL="571500" indent="-571500">
              <a:buFont typeface="Arial"/>
              <a:buChar char="•"/>
            </a:pPr>
            <a:endParaRPr lang="en-US" sz="3200" i="1" dirty="0">
              <a:solidFill>
                <a:srgbClr val="CCFFCC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200" i="1" dirty="0" smtClean="0">
                <a:solidFill>
                  <a:srgbClr val="CCFFCC"/>
                </a:solidFill>
              </a:rPr>
              <a:t>It is contagious</a:t>
            </a:r>
          </a:p>
        </p:txBody>
      </p:sp>
    </p:spTree>
    <p:extLst>
      <p:ext uri="{BB962C8B-B14F-4D97-AF65-F5344CB8AC3E}">
        <p14:creationId xmlns:p14="http://schemas.microsoft.com/office/powerpoint/2010/main" val="4127801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393" y="257199"/>
            <a:ext cx="77492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Responses To The Spiritually Weak</a:t>
            </a:r>
            <a:endParaRPr lang="en-US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14476" y="1382451"/>
            <a:ext cx="80708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200" i="1" dirty="0" smtClean="0">
                <a:solidFill>
                  <a:srgbClr val="CCFFCC"/>
                </a:solidFill>
              </a:rPr>
              <a:t>Support the weak</a:t>
            </a:r>
          </a:p>
          <a:p>
            <a:pPr marL="571500" indent="-571500">
              <a:buFont typeface="Arial"/>
              <a:buChar char="•"/>
            </a:pPr>
            <a:endParaRPr lang="en-US" sz="3200" i="1" dirty="0">
              <a:solidFill>
                <a:srgbClr val="CCFFCC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200" i="1" dirty="0" smtClean="0">
                <a:solidFill>
                  <a:srgbClr val="CCFFCC"/>
                </a:solidFill>
              </a:rPr>
              <a:t>Try to restore the weak who have fallen</a:t>
            </a:r>
          </a:p>
          <a:p>
            <a:pPr marL="571500" indent="-571500">
              <a:buFont typeface="Arial"/>
              <a:buChar char="•"/>
            </a:pPr>
            <a:endParaRPr lang="en-US" sz="3200" i="1" dirty="0">
              <a:solidFill>
                <a:srgbClr val="CCFFCC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200" i="1" dirty="0" smtClean="0">
                <a:solidFill>
                  <a:srgbClr val="CCFFCC"/>
                </a:solidFill>
              </a:rPr>
              <a:t>Pray for the weak</a:t>
            </a:r>
          </a:p>
        </p:txBody>
      </p:sp>
    </p:spTree>
    <p:extLst>
      <p:ext uri="{BB962C8B-B14F-4D97-AF65-F5344CB8AC3E}">
        <p14:creationId xmlns:p14="http://schemas.microsoft.com/office/powerpoint/2010/main" val="141294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734</TotalTime>
  <Words>87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Anemia </dc:title>
  <dc:creator>Tyler Hogland</dc:creator>
  <cp:lastModifiedBy>Tyler Hogland</cp:lastModifiedBy>
  <cp:revision>8</cp:revision>
  <dcterms:created xsi:type="dcterms:W3CDTF">2014-03-30T00:55:56Z</dcterms:created>
  <dcterms:modified xsi:type="dcterms:W3CDTF">2014-03-30T13:10:00Z</dcterms:modified>
</cp:coreProperties>
</file>