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7E0000"/>
    <a:srgbClr val="CC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6799263" y="1873250"/>
            <a:ext cx="858837" cy="8588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0" y="2824163"/>
            <a:ext cx="9172575" cy="4056062"/>
            <a:chOff x="0" y="1779"/>
            <a:chExt cx="5778" cy="2555"/>
          </a:xfrm>
        </p:grpSpPr>
        <p:sp>
          <p:nvSpPr>
            <p:cNvPr id="5124" name="Freeform 4"/>
            <p:cNvSpPr>
              <a:spLocks/>
            </p:cNvSpPr>
            <p:nvPr/>
          </p:nvSpPr>
          <p:spPr bwMode="auto">
            <a:xfrm>
              <a:off x="0" y="3268"/>
              <a:ext cx="5778" cy="1066"/>
            </a:xfrm>
            <a:custGeom>
              <a:avLst/>
              <a:gdLst>
                <a:gd name="T0" fmla="*/ 0 w 5778"/>
                <a:gd name="T1" fmla="*/ 1065 h 1066"/>
                <a:gd name="T2" fmla="*/ 85 w 5778"/>
                <a:gd name="T3" fmla="*/ 14 h 1066"/>
                <a:gd name="T4" fmla="*/ 261 w 5778"/>
                <a:gd name="T5" fmla="*/ 112 h 1066"/>
                <a:gd name="T6" fmla="*/ 489 w 5778"/>
                <a:gd name="T7" fmla="*/ 260 h 1066"/>
                <a:gd name="T8" fmla="*/ 760 w 5778"/>
                <a:gd name="T9" fmla="*/ 275 h 1066"/>
                <a:gd name="T10" fmla="*/ 988 w 5778"/>
                <a:gd name="T11" fmla="*/ 379 h 1066"/>
                <a:gd name="T12" fmla="*/ 1091 w 5778"/>
                <a:gd name="T13" fmla="*/ 444 h 1066"/>
                <a:gd name="T14" fmla="*/ 1135 w 5778"/>
                <a:gd name="T15" fmla="*/ 435 h 1066"/>
                <a:gd name="T16" fmla="*/ 1274 w 5778"/>
                <a:gd name="T17" fmla="*/ 508 h 1066"/>
                <a:gd name="T18" fmla="*/ 1318 w 5778"/>
                <a:gd name="T19" fmla="*/ 508 h 1066"/>
                <a:gd name="T20" fmla="*/ 1384 w 5778"/>
                <a:gd name="T21" fmla="*/ 563 h 1066"/>
                <a:gd name="T22" fmla="*/ 1465 w 5778"/>
                <a:gd name="T23" fmla="*/ 636 h 1066"/>
                <a:gd name="T24" fmla="*/ 1589 w 5778"/>
                <a:gd name="T25" fmla="*/ 610 h 1066"/>
                <a:gd name="T26" fmla="*/ 1733 w 5778"/>
                <a:gd name="T27" fmla="*/ 614 h 1066"/>
                <a:gd name="T28" fmla="*/ 1766 w 5778"/>
                <a:gd name="T29" fmla="*/ 653 h 1066"/>
                <a:gd name="T30" fmla="*/ 1817 w 5778"/>
                <a:gd name="T31" fmla="*/ 645 h 1066"/>
                <a:gd name="T32" fmla="*/ 1957 w 5778"/>
                <a:gd name="T33" fmla="*/ 518 h 1066"/>
                <a:gd name="T34" fmla="*/ 2070 w 5778"/>
                <a:gd name="T35" fmla="*/ 463 h 1066"/>
                <a:gd name="T36" fmla="*/ 2169 w 5778"/>
                <a:gd name="T37" fmla="*/ 499 h 1066"/>
                <a:gd name="T38" fmla="*/ 2265 w 5778"/>
                <a:gd name="T39" fmla="*/ 477 h 1066"/>
                <a:gd name="T40" fmla="*/ 2419 w 5778"/>
                <a:gd name="T41" fmla="*/ 506 h 1066"/>
                <a:gd name="T42" fmla="*/ 2503 w 5778"/>
                <a:gd name="T43" fmla="*/ 513 h 1066"/>
                <a:gd name="T44" fmla="*/ 2542 w 5778"/>
                <a:gd name="T45" fmla="*/ 626 h 1066"/>
                <a:gd name="T46" fmla="*/ 2639 w 5778"/>
                <a:gd name="T47" fmla="*/ 636 h 1066"/>
                <a:gd name="T48" fmla="*/ 2699 w 5778"/>
                <a:gd name="T49" fmla="*/ 582 h 1066"/>
                <a:gd name="T50" fmla="*/ 2792 w 5778"/>
                <a:gd name="T51" fmla="*/ 564 h 1066"/>
                <a:gd name="T52" fmla="*/ 2876 w 5778"/>
                <a:gd name="T53" fmla="*/ 582 h 1066"/>
                <a:gd name="T54" fmla="*/ 2985 w 5778"/>
                <a:gd name="T55" fmla="*/ 566 h 1066"/>
                <a:gd name="T56" fmla="*/ 3060 w 5778"/>
                <a:gd name="T57" fmla="*/ 558 h 1066"/>
                <a:gd name="T58" fmla="*/ 3159 w 5778"/>
                <a:gd name="T59" fmla="*/ 548 h 1066"/>
                <a:gd name="T60" fmla="*/ 3292 w 5778"/>
                <a:gd name="T61" fmla="*/ 526 h 1066"/>
                <a:gd name="T62" fmla="*/ 3322 w 5778"/>
                <a:gd name="T63" fmla="*/ 472 h 1066"/>
                <a:gd name="T64" fmla="*/ 3336 w 5778"/>
                <a:gd name="T65" fmla="*/ 454 h 1066"/>
                <a:gd name="T66" fmla="*/ 3453 w 5778"/>
                <a:gd name="T67" fmla="*/ 364 h 1066"/>
                <a:gd name="T68" fmla="*/ 3483 w 5778"/>
                <a:gd name="T69" fmla="*/ 342 h 1066"/>
                <a:gd name="T70" fmla="*/ 3803 w 5778"/>
                <a:gd name="T71" fmla="*/ 413 h 1066"/>
                <a:gd name="T72" fmla="*/ 4077 w 5778"/>
                <a:gd name="T73" fmla="*/ 444 h 1066"/>
                <a:gd name="T74" fmla="*/ 4136 w 5778"/>
                <a:gd name="T75" fmla="*/ 444 h 1066"/>
                <a:gd name="T76" fmla="*/ 4181 w 5778"/>
                <a:gd name="T77" fmla="*/ 427 h 1066"/>
                <a:gd name="T78" fmla="*/ 4224 w 5778"/>
                <a:gd name="T79" fmla="*/ 399 h 1066"/>
                <a:gd name="T80" fmla="*/ 4290 w 5778"/>
                <a:gd name="T81" fmla="*/ 417 h 1066"/>
                <a:gd name="T82" fmla="*/ 4400 w 5778"/>
                <a:gd name="T83" fmla="*/ 381 h 1066"/>
                <a:gd name="T84" fmla="*/ 4473 w 5778"/>
                <a:gd name="T85" fmla="*/ 399 h 1066"/>
                <a:gd name="T86" fmla="*/ 4621 w 5778"/>
                <a:gd name="T87" fmla="*/ 529 h 1066"/>
                <a:gd name="T88" fmla="*/ 4951 w 5778"/>
                <a:gd name="T89" fmla="*/ 394 h 1066"/>
                <a:gd name="T90" fmla="*/ 5157 w 5778"/>
                <a:gd name="T91" fmla="*/ 484 h 1066"/>
                <a:gd name="T92" fmla="*/ 5303 w 5778"/>
                <a:gd name="T93" fmla="*/ 513 h 1066"/>
                <a:gd name="T94" fmla="*/ 5420 w 5778"/>
                <a:gd name="T95" fmla="*/ 454 h 1066"/>
                <a:gd name="T96" fmla="*/ 5633 w 5778"/>
                <a:gd name="T97" fmla="*/ 424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78" h="1066">
                  <a:moveTo>
                    <a:pt x="5777" y="1065"/>
                  </a:moveTo>
                  <a:lnTo>
                    <a:pt x="0" y="1065"/>
                  </a:lnTo>
                  <a:lnTo>
                    <a:pt x="0" y="0"/>
                  </a:lnTo>
                  <a:lnTo>
                    <a:pt x="85" y="14"/>
                  </a:lnTo>
                  <a:lnTo>
                    <a:pt x="173" y="29"/>
                  </a:lnTo>
                  <a:lnTo>
                    <a:pt x="261" y="112"/>
                  </a:lnTo>
                  <a:lnTo>
                    <a:pt x="342" y="179"/>
                  </a:lnTo>
                  <a:lnTo>
                    <a:pt x="489" y="260"/>
                  </a:lnTo>
                  <a:lnTo>
                    <a:pt x="665" y="246"/>
                  </a:lnTo>
                  <a:lnTo>
                    <a:pt x="760" y="275"/>
                  </a:lnTo>
                  <a:lnTo>
                    <a:pt x="877" y="336"/>
                  </a:lnTo>
                  <a:lnTo>
                    <a:pt x="988" y="379"/>
                  </a:lnTo>
                  <a:lnTo>
                    <a:pt x="1047" y="453"/>
                  </a:lnTo>
                  <a:lnTo>
                    <a:pt x="1091" y="444"/>
                  </a:lnTo>
                  <a:lnTo>
                    <a:pt x="1113" y="444"/>
                  </a:lnTo>
                  <a:lnTo>
                    <a:pt x="1135" y="435"/>
                  </a:lnTo>
                  <a:lnTo>
                    <a:pt x="1230" y="490"/>
                  </a:lnTo>
                  <a:lnTo>
                    <a:pt x="1274" y="508"/>
                  </a:lnTo>
                  <a:lnTo>
                    <a:pt x="1296" y="508"/>
                  </a:lnTo>
                  <a:lnTo>
                    <a:pt x="1318" y="508"/>
                  </a:lnTo>
                  <a:lnTo>
                    <a:pt x="1340" y="535"/>
                  </a:lnTo>
                  <a:lnTo>
                    <a:pt x="1384" y="563"/>
                  </a:lnTo>
                  <a:lnTo>
                    <a:pt x="1406" y="572"/>
                  </a:lnTo>
                  <a:lnTo>
                    <a:pt x="1465" y="636"/>
                  </a:lnTo>
                  <a:lnTo>
                    <a:pt x="1516" y="645"/>
                  </a:lnTo>
                  <a:lnTo>
                    <a:pt x="1589" y="610"/>
                  </a:lnTo>
                  <a:lnTo>
                    <a:pt x="1649" y="587"/>
                  </a:lnTo>
                  <a:lnTo>
                    <a:pt x="1733" y="614"/>
                  </a:lnTo>
                  <a:lnTo>
                    <a:pt x="1744" y="663"/>
                  </a:lnTo>
                  <a:lnTo>
                    <a:pt x="1766" y="653"/>
                  </a:lnTo>
                  <a:lnTo>
                    <a:pt x="1788" y="653"/>
                  </a:lnTo>
                  <a:lnTo>
                    <a:pt x="1817" y="645"/>
                  </a:lnTo>
                  <a:lnTo>
                    <a:pt x="1839" y="636"/>
                  </a:lnTo>
                  <a:lnTo>
                    <a:pt x="1957" y="518"/>
                  </a:lnTo>
                  <a:lnTo>
                    <a:pt x="2070" y="463"/>
                  </a:lnTo>
                  <a:lnTo>
                    <a:pt x="2070" y="463"/>
                  </a:lnTo>
                  <a:lnTo>
                    <a:pt x="2132" y="492"/>
                  </a:lnTo>
                  <a:lnTo>
                    <a:pt x="2169" y="499"/>
                  </a:lnTo>
                  <a:lnTo>
                    <a:pt x="2206" y="484"/>
                  </a:lnTo>
                  <a:lnTo>
                    <a:pt x="2265" y="477"/>
                  </a:lnTo>
                  <a:lnTo>
                    <a:pt x="2353" y="492"/>
                  </a:lnTo>
                  <a:lnTo>
                    <a:pt x="2419" y="506"/>
                  </a:lnTo>
                  <a:lnTo>
                    <a:pt x="2463" y="506"/>
                  </a:lnTo>
                  <a:lnTo>
                    <a:pt x="2503" y="513"/>
                  </a:lnTo>
                  <a:lnTo>
                    <a:pt x="2554" y="570"/>
                  </a:lnTo>
                  <a:lnTo>
                    <a:pt x="2542" y="626"/>
                  </a:lnTo>
                  <a:lnTo>
                    <a:pt x="2603" y="642"/>
                  </a:lnTo>
                  <a:lnTo>
                    <a:pt x="2639" y="636"/>
                  </a:lnTo>
                  <a:lnTo>
                    <a:pt x="2696" y="614"/>
                  </a:lnTo>
                  <a:lnTo>
                    <a:pt x="2699" y="582"/>
                  </a:lnTo>
                  <a:lnTo>
                    <a:pt x="2744" y="564"/>
                  </a:lnTo>
                  <a:lnTo>
                    <a:pt x="2792" y="564"/>
                  </a:lnTo>
                  <a:lnTo>
                    <a:pt x="2825" y="591"/>
                  </a:lnTo>
                  <a:lnTo>
                    <a:pt x="2876" y="582"/>
                  </a:lnTo>
                  <a:lnTo>
                    <a:pt x="2889" y="564"/>
                  </a:lnTo>
                  <a:lnTo>
                    <a:pt x="2985" y="566"/>
                  </a:lnTo>
                  <a:lnTo>
                    <a:pt x="3015" y="560"/>
                  </a:lnTo>
                  <a:lnTo>
                    <a:pt x="3060" y="558"/>
                  </a:lnTo>
                  <a:lnTo>
                    <a:pt x="3138" y="545"/>
                  </a:lnTo>
                  <a:lnTo>
                    <a:pt x="3159" y="548"/>
                  </a:lnTo>
                  <a:lnTo>
                    <a:pt x="3270" y="545"/>
                  </a:lnTo>
                  <a:lnTo>
                    <a:pt x="3292" y="526"/>
                  </a:lnTo>
                  <a:lnTo>
                    <a:pt x="3307" y="499"/>
                  </a:lnTo>
                  <a:lnTo>
                    <a:pt x="3322" y="472"/>
                  </a:lnTo>
                  <a:lnTo>
                    <a:pt x="3344" y="453"/>
                  </a:lnTo>
                  <a:lnTo>
                    <a:pt x="3336" y="454"/>
                  </a:lnTo>
                  <a:lnTo>
                    <a:pt x="3395" y="424"/>
                  </a:lnTo>
                  <a:lnTo>
                    <a:pt x="3453" y="364"/>
                  </a:lnTo>
                  <a:lnTo>
                    <a:pt x="3453" y="381"/>
                  </a:lnTo>
                  <a:lnTo>
                    <a:pt x="3483" y="342"/>
                  </a:lnTo>
                  <a:lnTo>
                    <a:pt x="3645" y="364"/>
                  </a:lnTo>
                  <a:lnTo>
                    <a:pt x="3803" y="413"/>
                  </a:lnTo>
                  <a:lnTo>
                    <a:pt x="3948" y="463"/>
                  </a:lnTo>
                  <a:lnTo>
                    <a:pt x="4077" y="444"/>
                  </a:lnTo>
                  <a:lnTo>
                    <a:pt x="4106" y="444"/>
                  </a:lnTo>
                  <a:lnTo>
                    <a:pt x="4136" y="444"/>
                  </a:lnTo>
                  <a:lnTo>
                    <a:pt x="4158" y="435"/>
                  </a:lnTo>
                  <a:lnTo>
                    <a:pt x="4181" y="427"/>
                  </a:lnTo>
                  <a:lnTo>
                    <a:pt x="4203" y="417"/>
                  </a:lnTo>
                  <a:lnTo>
                    <a:pt x="4224" y="399"/>
                  </a:lnTo>
                  <a:lnTo>
                    <a:pt x="4268" y="427"/>
                  </a:lnTo>
                  <a:lnTo>
                    <a:pt x="4290" y="417"/>
                  </a:lnTo>
                  <a:lnTo>
                    <a:pt x="4356" y="389"/>
                  </a:lnTo>
                  <a:lnTo>
                    <a:pt x="4400" y="381"/>
                  </a:lnTo>
                  <a:lnTo>
                    <a:pt x="4451" y="389"/>
                  </a:lnTo>
                  <a:lnTo>
                    <a:pt x="4473" y="399"/>
                  </a:lnTo>
                  <a:lnTo>
                    <a:pt x="4518" y="506"/>
                  </a:lnTo>
                  <a:lnTo>
                    <a:pt x="4621" y="529"/>
                  </a:lnTo>
                  <a:lnTo>
                    <a:pt x="4745" y="499"/>
                  </a:lnTo>
                  <a:lnTo>
                    <a:pt x="4951" y="394"/>
                  </a:lnTo>
                  <a:lnTo>
                    <a:pt x="5060" y="409"/>
                  </a:lnTo>
                  <a:lnTo>
                    <a:pt x="5157" y="484"/>
                  </a:lnTo>
                  <a:lnTo>
                    <a:pt x="5237" y="490"/>
                  </a:lnTo>
                  <a:lnTo>
                    <a:pt x="5303" y="513"/>
                  </a:lnTo>
                  <a:lnTo>
                    <a:pt x="5347" y="454"/>
                  </a:lnTo>
                  <a:lnTo>
                    <a:pt x="5420" y="454"/>
                  </a:lnTo>
                  <a:lnTo>
                    <a:pt x="5479" y="462"/>
                  </a:lnTo>
                  <a:lnTo>
                    <a:pt x="5633" y="424"/>
                  </a:lnTo>
                  <a:lnTo>
                    <a:pt x="5772" y="439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0" y="1779"/>
              <a:ext cx="688" cy="1765"/>
            </a:xfrm>
            <a:custGeom>
              <a:avLst/>
              <a:gdLst>
                <a:gd name="T0" fmla="*/ 63 w 688"/>
                <a:gd name="T1" fmla="*/ 260 h 1765"/>
                <a:gd name="T2" fmla="*/ 71 w 688"/>
                <a:gd name="T3" fmla="*/ 193 h 1765"/>
                <a:gd name="T4" fmla="*/ 63 w 688"/>
                <a:gd name="T5" fmla="*/ 103 h 1765"/>
                <a:gd name="T6" fmla="*/ 107 w 688"/>
                <a:gd name="T7" fmla="*/ 89 h 1765"/>
                <a:gd name="T8" fmla="*/ 122 w 688"/>
                <a:gd name="T9" fmla="*/ 44 h 1765"/>
                <a:gd name="T10" fmla="*/ 195 w 688"/>
                <a:gd name="T11" fmla="*/ 67 h 1765"/>
                <a:gd name="T12" fmla="*/ 180 w 688"/>
                <a:gd name="T13" fmla="*/ 141 h 1765"/>
                <a:gd name="T14" fmla="*/ 144 w 688"/>
                <a:gd name="T15" fmla="*/ 222 h 1765"/>
                <a:gd name="T16" fmla="*/ 290 w 688"/>
                <a:gd name="T17" fmla="*/ 208 h 1765"/>
                <a:gd name="T18" fmla="*/ 210 w 688"/>
                <a:gd name="T19" fmla="*/ 282 h 1765"/>
                <a:gd name="T20" fmla="*/ 268 w 688"/>
                <a:gd name="T21" fmla="*/ 289 h 1765"/>
                <a:gd name="T22" fmla="*/ 202 w 688"/>
                <a:gd name="T23" fmla="*/ 357 h 1765"/>
                <a:gd name="T24" fmla="*/ 217 w 688"/>
                <a:gd name="T25" fmla="*/ 408 h 1765"/>
                <a:gd name="T26" fmla="*/ 350 w 688"/>
                <a:gd name="T27" fmla="*/ 379 h 1765"/>
                <a:gd name="T28" fmla="*/ 232 w 688"/>
                <a:gd name="T29" fmla="*/ 453 h 1765"/>
                <a:gd name="T30" fmla="*/ 232 w 688"/>
                <a:gd name="T31" fmla="*/ 483 h 1765"/>
                <a:gd name="T32" fmla="*/ 180 w 688"/>
                <a:gd name="T33" fmla="*/ 550 h 1765"/>
                <a:gd name="T34" fmla="*/ 173 w 688"/>
                <a:gd name="T35" fmla="*/ 639 h 1765"/>
                <a:gd name="T36" fmla="*/ 327 w 688"/>
                <a:gd name="T37" fmla="*/ 624 h 1765"/>
                <a:gd name="T38" fmla="*/ 445 w 688"/>
                <a:gd name="T39" fmla="*/ 588 h 1765"/>
                <a:gd name="T40" fmla="*/ 305 w 688"/>
                <a:gd name="T41" fmla="*/ 669 h 1765"/>
                <a:gd name="T42" fmla="*/ 261 w 688"/>
                <a:gd name="T43" fmla="*/ 707 h 1765"/>
                <a:gd name="T44" fmla="*/ 416 w 688"/>
                <a:gd name="T45" fmla="*/ 655 h 1765"/>
                <a:gd name="T46" fmla="*/ 386 w 688"/>
                <a:gd name="T47" fmla="*/ 722 h 1765"/>
                <a:gd name="T48" fmla="*/ 232 w 688"/>
                <a:gd name="T49" fmla="*/ 758 h 1765"/>
                <a:gd name="T50" fmla="*/ 334 w 688"/>
                <a:gd name="T51" fmla="*/ 751 h 1765"/>
                <a:gd name="T52" fmla="*/ 276 w 688"/>
                <a:gd name="T53" fmla="*/ 833 h 1765"/>
                <a:gd name="T54" fmla="*/ 341 w 688"/>
                <a:gd name="T55" fmla="*/ 855 h 1765"/>
                <a:gd name="T56" fmla="*/ 364 w 688"/>
                <a:gd name="T57" fmla="*/ 922 h 1765"/>
                <a:gd name="T58" fmla="*/ 525 w 688"/>
                <a:gd name="T59" fmla="*/ 886 h 1765"/>
                <a:gd name="T60" fmla="*/ 533 w 688"/>
                <a:gd name="T61" fmla="*/ 937 h 1765"/>
                <a:gd name="T62" fmla="*/ 394 w 688"/>
                <a:gd name="T63" fmla="*/ 989 h 1765"/>
                <a:gd name="T64" fmla="*/ 261 w 688"/>
                <a:gd name="T65" fmla="*/ 1034 h 1765"/>
                <a:gd name="T66" fmla="*/ 364 w 688"/>
                <a:gd name="T67" fmla="*/ 1034 h 1765"/>
                <a:gd name="T68" fmla="*/ 445 w 688"/>
                <a:gd name="T69" fmla="*/ 1041 h 1765"/>
                <a:gd name="T70" fmla="*/ 298 w 688"/>
                <a:gd name="T71" fmla="*/ 1086 h 1765"/>
                <a:gd name="T72" fmla="*/ 416 w 688"/>
                <a:gd name="T73" fmla="*/ 1108 h 1765"/>
                <a:gd name="T74" fmla="*/ 511 w 688"/>
                <a:gd name="T75" fmla="*/ 1086 h 1765"/>
                <a:gd name="T76" fmla="*/ 357 w 688"/>
                <a:gd name="T77" fmla="*/ 1198 h 1765"/>
                <a:gd name="T78" fmla="*/ 416 w 688"/>
                <a:gd name="T79" fmla="*/ 1205 h 1765"/>
                <a:gd name="T80" fmla="*/ 386 w 688"/>
                <a:gd name="T81" fmla="*/ 1265 h 1765"/>
                <a:gd name="T82" fmla="*/ 452 w 688"/>
                <a:gd name="T83" fmla="*/ 1279 h 1765"/>
                <a:gd name="T84" fmla="*/ 518 w 688"/>
                <a:gd name="T85" fmla="*/ 1295 h 1765"/>
                <a:gd name="T86" fmla="*/ 679 w 688"/>
                <a:gd name="T87" fmla="*/ 1250 h 1765"/>
                <a:gd name="T88" fmla="*/ 562 w 688"/>
                <a:gd name="T89" fmla="*/ 1362 h 1765"/>
                <a:gd name="T90" fmla="*/ 423 w 688"/>
                <a:gd name="T91" fmla="*/ 1406 h 1765"/>
                <a:gd name="T92" fmla="*/ 569 w 688"/>
                <a:gd name="T93" fmla="*/ 1391 h 1765"/>
                <a:gd name="T94" fmla="*/ 584 w 688"/>
                <a:gd name="T95" fmla="*/ 1421 h 1765"/>
                <a:gd name="T96" fmla="*/ 430 w 688"/>
                <a:gd name="T97" fmla="*/ 1458 h 1765"/>
                <a:gd name="T98" fmla="*/ 555 w 688"/>
                <a:gd name="T99" fmla="*/ 1474 h 1765"/>
                <a:gd name="T100" fmla="*/ 408 w 688"/>
                <a:gd name="T101" fmla="*/ 1548 h 1765"/>
                <a:gd name="T102" fmla="*/ 518 w 688"/>
                <a:gd name="T103" fmla="*/ 1548 h 1765"/>
                <a:gd name="T104" fmla="*/ 664 w 688"/>
                <a:gd name="T105" fmla="*/ 1510 h 1765"/>
                <a:gd name="T106" fmla="*/ 562 w 688"/>
                <a:gd name="T107" fmla="*/ 1593 h 1765"/>
                <a:gd name="T108" fmla="*/ 416 w 688"/>
                <a:gd name="T109" fmla="*/ 1660 h 1765"/>
                <a:gd name="T110" fmla="*/ 562 w 688"/>
                <a:gd name="T111" fmla="*/ 1644 h 1765"/>
                <a:gd name="T112" fmla="*/ 430 w 688"/>
                <a:gd name="T113" fmla="*/ 1696 h 1765"/>
                <a:gd name="T114" fmla="*/ 298 w 688"/>
                <a:gd name="T115" fmla="*/ 1719 h 1765"/>
                <a:gd name="T116" fmla="*/ 166 w 688"/>
                <a:gd name="T117" fmla="*/ 1719 h 1765"/>
                <a:gd name="T118" fmla="*/ 34 w 688"/>
                <a:gd name="T119" fmla="*/ 1748 h 1765"/>
                <a:gd name="T120" fmla="*/ 0 w 688"/>
                <a:gd name="T121" fmla="*/ 222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8" h="1765">
                  <a:moveTo>
                    <a:pt x="0" y="222"/>
                  </a:moveTo>
                  <a:lnTo>
                    <a:pt x="20" y="193"/>
                  </a:lnTo>
                  <a:lnTo>
                    <a:pt x="0" y="222"/>
                  </a:lnTo>
                  <a:lnTo>
                    <a:pt x="34" y="222"/>
                  </a:lnTo>
                  <a:lnTo>
                    <a:pt x="56" y="238"/>
                  </a:lnTo>
                  <a:lnTo>
                    <a:pt x="63" y="260"/>
                  </a:lnTo>
                  <a:lnTo>
                    <a:pt x="85" y="275"/>
                  </a:lnTo>
                  <a:lnTo>
                    <a:pt x="85" y="253"/>
                  </a:lnTo>
                  <a:lnTo>
                    <a:pt x="63" y="230"/>
                  </a:lnTo>
                  <a:lnTo>
                    <a:pt x="49" y="208"/>
                  </a:lnTo>
                  <a:lnTo>
                    <a:pt x="49" y="186"/>
                  </a:lnTo>
                  <a:lnTo>
                    <a:pt x="71" y="193"/>
                  </a:lnTo>
                  <a:lnTo>
                    <a:pt x="93" y="208"/>
                  </a:lnTo>
                  <a:lnTo>
                    <a:pt x="93" y="186"/>
                  </a:lnTo>
                  <a:lnTo>
                    <a:pt x="71" y="170"/>
                  </a:lnTo>
                  <a:lnTo>
                    <a:pt x="63" y="148"/>
                  </a:lnTo>
                  <a:lnTo>
                    <a:pt x="63" y="126"/>
                  </a:lnTo>
                  <a:lnTo>
                    <a:pt x="63" y="103"/>
                  </a:lnTo>
                  <a:lnTo>
                    <a:pt x="41" y="81"/>
                  </a:lnTo>
                  <a:lnTo>
                    <a:pt x="63" y="96"/>
                  </a:lnTo>
                  <a:lnTo>
                    <a:pt x="85" y="111"/>
                  </a:lnTo>
                  <a:lnTo>
                    <a:pt x="100" y="133"/>
                  </a:lnTo>
                  <a:lnTo>
                    <a:pt x="107" y="111"/>
                  </a:lnTo>
                  <a:lnTo>
                    <a:pt x="107" y="89"/>
                  </a:lnTo>
                  <a:lnTo>
                    <a:pt x="107" y="67"/>
                  </a:lnTo>
                  <a:lnTo>
                    <a:pt x="107" y="44"/>
                  </a:lnTo>
                  <a:lnTo>
                    <a:pt x="107" y="22"/>
                  </a:lnTo>
                  <a:lnTo>
                    <a:pt x="107" y="0"/>
                  </a:lnTo>
                  <a:lnTo>
                    <a:pt x="122" y="22"/>
                  </a:lnTo>
                  <a:lnTo>
                    <a:pt x="122" y="44"/>
                  </a:lnTo>
                  <a:lnTo>
                    <a:pt x="122" y="67"/>
                  </a:lnTo>
                  <a:lnTo>
                    <a:pt x="122" y="89"/>
                  </a:lnTo>
                  <a:lnTo>
                    <a:pt x="137" y="111"/>
                  </a:lnTo>
                  <a:lnTo>
                    <a:pt x="159" y="103"/>
                  </a:lnTo>
                  <a:lnTo>
                    <a:pt x="173" y="81"/>
                  </a:lnTo>
                  <a:lnTo>
                    <a:pt x="195" y="67"/>
                  </a:lnTo>
                  <a:lnTo>
                    <a:pt x="180" y="89"/>
                  </a:lnTo>
                  <a:lnTo>
                    <a:pt x="166" y="111"/>
                  </a:lnTo>
                  <a:lnTo>
                    <a:pt x="159" y="133"/>
                  </a:lnTo>
                  <a:lnTo>
                    <a:pt x="144" y="155"/>
                  </a:lnTo>
                  <a:lnTo>
                    <a:pt x="166" y="163"/>
                  </a:lnTo>
                  <a:lnTo>
                    <a:pt x="180" y="141"/>
                  </a:lnTo>
                  <a:lnTo>
                    <a:pt x="202" y="141"/>
                  </a:lnTo>
                  <a:lnTo>
                    <a:pt x="224" y="133"/>
                  </a:lnTo>
                  <a:lnTo>
                    <a:pt x="210" y="155"/>
                  </a:lnTo>
                  <a:lnTo>
                    <a:pt x="188" y="178"/>
                  </a:lnTo>
                  <a:lnTo>
                    <a:pt x="166" y="200"/>
                  </a:lnTo>
                  <a:lnTo>
                    <a:pt x="144" y="222"/>
                  </a:lnTo>
                  <a:lnTo>
                    <a:pt x="173" y="230"/>
                  </a:lnTo>
                  <a:lnTo>
                    <a:pt x="195" y="222"/>
                  </a:lnTo>
                  <a:lnTo>
                    <a:pt x="217" y="215"/>
                  </a:lnTo>
                  <a:lnTo>
                    <a:pt x="239" y="215"/>
                  </a:lnTo>
                  <a:lnTo>
                    <a:pt x="261" y="208"/>
                  </a:lnTo>
                  <a:lnTo>
                    <a:pt x="290" y="208"/>
                  </a:lnTo>
                  <a:lnTo>
                    <a:pt x="268" y="222"/>
                  </a:lnTo>
                  <a:lnTo>
                    <a:pt x="246" y="230"/>
                  </a:lnTo>
                  <a:lnTo>
                    <a:pt x="232" y="253"/>
                  </a:lnTo>
                  <a:lnTo>
                    <a:pt x="210" y="275"/>
                  </a:lnTo>
                  <a:lnTo>
                    <a:pt x="188" y="282"/>
                  </a:lnTo>
                  <a:lnTo>
                    <a:pt x="210" y="282"/>
                  </a:lnTo>
                  <a:lnTo>
                    <a:pt x="232" y="275"/>
                  </a:lnTo>
                  <a:lnTo>
                    <a:pt x="254" y="267"/>
                  </a:lnTo>
                  <a:lnTo>
                    <a:pt x="283" y="260"/>
                  </a:lnTo>
                  <a:lnTo>
                    <a:pt x="305" y="260"/>
                  </a:lnTo>
                  <a:lnTo>
                    <a:pt x="290" y="282"/>
                  </a:lnTo>
                  <a:lnTo>
                    <a:pt x="268" y="289"/>
                  </a:lnTo>
                  <a:lnTo>
                    <a:pt x="246" y="312"/>
                  </a:lnTo>
                  <a:lnTo>
                    <a:pt x="224" y="319"/>
                  </a:lnTo>
                  <a:lnTo>
                    <a:pt x="202" y="334"/>
                  </a:lnTo>
                  <a:lnTo>
                    <a:pt x="180" y="341"/>
                  </a:lnTo>
                  <a:lnTo>
                    <a:pt x="166" y="364"/>
                  </a:lnTo>
                  <a:lnTo>
                    <a:pt x="202" y="357"/>
                  </a:lnTo>
                  <a:lnTo>
                    <a:pt x="232" y="349"/>
                  </a:lnTo>
                  <a:lnTo>
                    <a:pt x="261" y="349"/>
                  </a:lnTo>
                  <a:lnTo>
                    <a:pt x="239" y="372"/>
                  </a:lnTo>
                  <a:lnTo>
                    <a:pt x="217" y="386"/>
                  </a:lnTo>
                  <a:lnTo>
                    <a:pt x="195" y="401"/>
                  </a:lnTo>
                  <a:lnTo>
                    <a:pt x="217" y="408"/>
                  </a:lnTo>
                  <a:lnTo>
                    <a:pt x="239" y="408"/>
                  </a:lnTo>
                  <a:lnTo>
                    <a:pt x="261" y="408"/>
                  </a:lnTo>
                  <a:lnTo>
                    <a:pt x="283" y="401"/>
                  </a:lnTo>
                  <a:lnTo>
                    <a:pt x="305" y="394"/>
                  </a:lnTo>
                  <a:lnTo>
                    <a:pt x="327" y="386"/>
                  </a:lnTo>
                  <a:lnTo>
                    <a:pt x="350" y="379"/>
                  </a:lnTo>
                  <a:lnTo>
                    <a:pt x="341" y="401"/>
                  </a:lnTo>
                  <a:lnTo>
                    <a:pt x="319" y="417"/>
                  </a:lnTo>
                  <a:lnTo>
                    <a:pt x="298" y="431"/>
                  </a:lnTo>
                  <a:lnTo>
                    <a:pt x="276" y="438"/>
                  </a:lnTo>
                  <a:lnTo>
                    <a:pt x="254" y="446"/>
                  </a:lnTo>
                  <a:lnTo>
                    <a:pt x="232" y="453"/>
                  </a:lnTo>
                  <a:lnTo>
                    <a:pt x="210" y="468"/>
                  </a:lnTo>
                  <a:lnTo>
                    <a:pt x="188" y="476"/>
                  </a:lnTo>
                  <a:lnTo>
                    <a:pt x="166" y="498"/>
                  </a:lnTo>
                  <a:lnTo>
                    <a:pt x="188" y="498"/>
                  </a:lnTo>
                  <a:lnTo>
                    <a:pt x="210" y="491"/>
                  </a:lnTo>
                  <a:lnTo>
                    <a:pt x="232" y="483"/>
                  </a:lnTo>
                  <a:lnTo>
                    <a:pt x="254" y="483"/>
                  </a:lnTo>
                  <a:lnTo>
                    <a:pt x="276" y="483"/>
                  </a:lnTo>
                  <a:lnTo>
                    <a:pt x="246" y="505"/>
                  </a:lnTo>
                  <a:lnTo>
                    <a:pt x="224" y="527"/>
                  </a:lnTo>
                  <a:lnTo>
                    <a:pt x="202" y="543"/>
                  </a:lnTo>
                  <a:lnTo>
                    <a:pt x="180" y="550"/>
                  </a:lnTo>
                  <a:lnTo>
                    <a:pt x="202" y="550"/>
                  </a:lnTo>
                  <a:lnTo>
                    <a:pt x="224" y="558"/>
                  </a:lnTo>
                  <a:lnTo>
                    <a:pt x="232" y="580"/>
                  </a:lnTo>
                  <a:lnTo>
                    <a:pt x="217" y="602"/>
                  </a:lnTo>
                  <a:lnTo>
                    <a:pt x="195" y="624"/>
                  </a:lnTo>
                  <a:lnTo>
                    <a:pt x="173" y="639"/>
                  </a:lnTo>
                  <a:lnTo>
                    <a:pt x="195" y="647"/>
                  </a:lnTo>
                  <a:lnTo>
                    <a:pt x="217" y="647"/>
                  </a:lnTo>
                  <a:lnTo>
                    <a:pt x="239" y="639"/>
                  </a:lnTo>
                  <a:lnTo>
                    <a:pt x="268" y="632"/>
                  </a:lnTo>
                  <a:lnTo>
                    <a:pt x="298" y="624"/>
                  </a:lnTo>
                  <a:lnTo>
                    <a:pt x="327" y="624"/>
                  </a:lnTo>
                  <a:lnTo>
                    <a:pt x="357" y="617"/>
                  </a:lnTo>
                  <a:lnTo>
                    <a:pt x="379" y="610"/>
                  </a:lnTo>
                  <a:lnTo>
                    <a:pt x="401" y="588"/>
                  </a:lnTo>
                  <a:lnTo>
                    <a:pt x="423" y="580"/>
                  </a:lnTo>
                  <a:lnTo>
                    <a:pt x="445" y="565"/>
                  </a:lnTo>
                  <a:lnTo>
                    <a:pt x="445" y="588"/>
                  </a:lnTo>
                  <a:lnTo>
                    <a:pt x="423" y="610"/>
                  </a:lnTo>
                  <a:lnTo>
                    <a:pt x="401" y="624"/>
                  </a:lnTo>
                  <a:lnTo>
                    <a:pt x="372" y="639"/>
                  </a:lnTo>
                  <a:lnTo>
                    <a:pt x="350" y="655"/>
                  </a:lnTo>
                  <a:lnTo>
                    <a:pt x="327" y="662"/>
                  </a:lnTo>
                  <a:lnTo>
                    <a:pt x="305" y="669"/>
                  </a:lnTo>
                  <a:lnTo>
                    <a:pt x="283" y="677"/>
                  </a:lnTo>
                  <a:lnTo>
                    <a:pt x="254" y="691"/>
                  </a:lnTo>
                  <a:lnTo>
                    <a:pt x="232" y="699"/>
                  </a:lnTo>
                  <a:lnTo>
                    <a:pt x="210" y="707"/>
                  </a:lnTo>
                  <a:lnTo>
                    <a:pt x="232" y="714"/>
                  </a:lnTo>
                  <a:lnTo>
                    <a:pt x="261" y="707"/>
                  </a:lnTo>
                  <a:lnTo>
                    <a:pt x="290" y="699"/>
                  </a:lnTo>
                  <a:lnTo>
                    <a:pt x="312" y="691"/>
                  </a:lnTo>
                  <a:lnTo>
                    <a:pt x="341" y="684"/>
                  </a:lnTo>
                  <a:lnTo>
                    <a:pt x="364" y="677"/>
                  </a:lnTo>
                  <a:lnTo>
                    <a:pt x="394" y="669"/>
                  </a:lnTo>
                  <a:lnTo>
                    <a:pt x="416" y="655"/>
                  </a:lnTo>
                  <a:lnTo>
                    <a:pt x="438" y="647"/>
                  </a:lnTo>
                  <a:lnTo>
                    <a:pt x="467" y="639"/>
                  </a:lnTo>
                  <a:lnTo>
                    <a:pt x="459" y="662"/>
                  </a:lnTo>
                  <a:lnTo>
                    <a:pt x="430" y="684"/>
                  </a:lnTo>
                  <a:lnTo>
                    <a:pt x="408" y="699"/>
                  </a:lnTo>
                  <a:lnTo>
                    <a:pt x="386" y="722"/>
                  </a:lnTo>
                  <a:lnTo>
                    <a:pt x="357" y="729"/>
                  </a:lnTo>
                  <a:lnTo>
                    <a:pt x="327" y="736"/>
                  </a:lnTo>
                  <a:lnTo>
                    <a:pt x="298" y="744"/>
                  </a:lnTo>
                  <a:lnTo>
                    <a:pt x="276" y="751"/>
                  </a:lnTo>
                  <a:lnTo>
                    <a:pt x="254" y="758"/>
                  </a:lnTo>
                  <a:lnTo>
                    <a:pt x="232" y="758"/>
                  </a:lnTo>
                  <a:lnTo>
                    <a:pt x="210" y="766"/>
                  </a:lnTo>
                  <a:lnTo>
                    <a:pt x="239" y="758"/>
                  </a:lnTo>
                  <a:lnTo>
                    <a:pt x="261" y="758"/>
                  </a:lnTo>
                  <a:lnTo>
                    <a:pt x="283" y="751"/>
                  </a:lnTo>
                  <a:lnTo>
                    <a:pt x="305" y="751"/>
                  </a:lnTo>
                  <a:lnTo>
                    <a:pt x="334" y="751"/>
                  </a:lnTo>
                  <a:lnTo>
                    <a:pt x="364" y="751"/>
                  </a:lnTo>
                  <a:lnTo>
                    <a:pt x="341" y="766"/>
                  </a:lnTo>
                  <a:lnTo>
                    <a:pt x="319" y="781"/>
                  </a:lnTo>
                  <a:lnTo>
                    <a:pt x="305" y="803"/>
                  </a:lnTo>
                  <a:lnTo>
                    <a:pt x="298" y="826"/>
                  </a:lnTo>
                  <a:lnTo>
                    <a:pt x="276" y="833"/>
                  </a:lnTo>
                  <a:lnTo>
                    <a:pt x="254" y="841"/>
                  </a:lnTo>
                  <a:lnTo>
                    <a:pt x="290" y="841"/>
                  </a:lnTo>
                  <a:lnTo>
                    <a:pt x="312" y="841"/>
                  </a:lnTo>
                  <a:lnTo>
                    <a:pt x="341" y="833"/>
                  </a:lnTo>
                  <a:lnTo>
                    <a:pt x="364" y="833"/>
                  </a:lnTo>
                  <a:lnTo>
                    <a:pt x="341" y="855"/>
                  </a:lnTo>
                  <a:lnTo>
                    <a:pt x="319" y="877"/>
                  </a:lnTo>
                  <a:lnTo>
                    <a:pt x="298" y="900"/>
                  </a:lnTo>
                  <a:lnTo>
                    <a:pt x="276" y="922"/>
                  </a:lnTo>
                  <a:lnTo>
                    <a:pt x="319" y="929"/>
                  </a:lnTo>
                  <a:lnTo>
                    <a:pt x="341" y="929"/>
                  </a:lnTo>
                  <a:lnTo>
                    <a:pt x="364" y="922"/>
                  </a:lnTo>
                  <a:lnTo>
                    <a:pt x="401" y="915"/>
                  </a:lnTo>
                  <a:lnTo>
                    <a:pt x="423" y="915"/>
                  </a:lnTo>
                  <a:lnTo>
                    <a:pt x="452" y="908"/>
                  </a:lnTo>
                  <a:lnTo>
                    <a:pt x="481" y="900"/>
                  </a:lnTo>
                  <a:lnTo>
                    <a:pt x="503" y="893"/>
                  </a:lnTo>
                  <a:lnTo>
                    <a:pt x="525" y="886"/>
                  </a:lnTo>
                  <a:lnTo>
                    <a:pt x="547" y="877"/>
                  </a:lnTo>
                  <a:lnTo>
                    <a:pt x="569" y="870"/>
                  </a:lnTo>
                  <a:lnTo>
                    <a:pt x="598" y="870"/>
                  </a:lnTo>
                  <a:lnTo>
                    <a:pt x="577" y="893"/>
                  </a:lnTo>
                  <a:lnTo>
                    <a:pt x="547" y="915"/>
                  </a:lnTo>
                  <a:lnTo>
                    <a:pt x="533" y="937"/>
                  </a:lnTo>
                  <a:lnTo>
                    <a:pt x="511" y="945"/>
                  </a:lnTo>
                  <a:lnTo>
                    <a:pt x="489" y="960"/>
                  </a:lnTo>
                  <a:lnTo>
                    <a:pt x="459" y="967"/>
                  </a:lnTo>
                  <a:lnTo>
                    <a:pt x="438" y="974"/>
                  </a:lnTo>
                  <a:lnTo>
                    <a:pt x="416" y="982"/>
                  </a:lnTo>
                  <a:lnTo>
                    <a:pt x="394" y="989"/>
                  </a:lnTo>
                  <a:lnTo>
                    <a:pt x="372" y="1005"/>
                  </a:lnTo>
                  <a:lnTo>
                    <a:pt x="350" y="1012"/>
                  </a:lnTo>
                  <a:lnTo>
                    <a:pt x="327" y="1019"/>
                  </a:lnTo>
                  <a:lnTo>
                    <a:pt x="305" y="1027"/>
                  </a:lnTo>
                  <a:lnTo>
                    <a:pt x="283" y="1027"/>
                  </a:lnTo>
                  <a:lnTo>
                    <a:pt x="261" y="1034"/>
                  </a:lnTo>
                  <a:lnTo>
                    <a:pt x="239" y="1049"/>
                  </a:lnTo>
                  <a:lnTo>
                    <a:pt x="261" y="1049"/>
                  </a:lnTo>
                  <a:lnTo>
                    <a:pt x="283" y="1049"/>
                  </a:lnTo>
                  <a:lnTo>
                    <a:pt x="305" y="1041"/>
                  </a:lnTo>
                  <a:lnTo>
                    <a:pt x="341" y="1034"/>
                  </a:lnTo>
                  <a:lnTo>
                    <a:pt x="364" y="1034"/>
                  </a:lnTo>
                  <a:lnTo>
                    <a:pt x="386" y="1027"/>
                  </a:lnTo>
                  <a:lnTo>
                    <a:pt x="416" y="1019"/>
                  </a:lnTo>
                  <a:lnTo>
                    <a:pt x="438" y="1019"/>
                  </a:lnTo>
                  <a:lnTo>
                    <a:pt x="459" y="1012"/>
                  </a:lnTo>
                  <a:lnTo>
                    <a:pt x="467" y="1034"/>
                  </a:lnTo>
                  <a:lnTo>
                    <a:pt x="445" y="1041"/>
                  </a:lnTo>
                  <a:lnTo>
                    <a:pt x="416" y="1049"/>
                  </a:lnTo>
                  <a:lnTo>
                    <a:pt x="394" y="1064"/>
                  </a:lnTo>
                  <a:lnTo>
                    <a:pt x="364" y="1079"/>
                  </a:lnTo>
                  <a:lnTo>
                    <a:pt x="341" y="1086"/>
                  </a:lnTo>
                  <a:lnTo>
                    <a:pt x="319" y="1093"/>
                  </a:lnTo>
                  <a:lnTo>
                    <a:pt x="298" y="1086"/>
                  </a:lnTo>
                  <a:lnTo>
                    <a:pt x="283" y="1108"/>
                  </a:lnTo>
                  <a:lnTo>
                    <a:pt x="312" y="1115"/>
                  </a:lnTo>
                  <a:lnTo>
                    <a:pt x="341" y="1115"/>
                  </a:lnTo>
                  <a:lnTo>
                    <a:pt x="364" y="1115"/>
                  </a:lnTo>
                  <a:lnTo>
                    <a:pt x="394" y="1108"/>
                  </a:lnTo>
                  <a:lnTo>
                    <a:pt x="416" y="1108"/>
                  </a:lnTo>
                  <a:lnTo>
                    <a:pt x="438" y="1101"/>
                  </a:lnTo>
                  <a:lnTo>
                    <a:pt x="467" y="1086"/>
                  </a:lnTo>
                  <a:lnTo>
                    <a:pt x="489" y="1079"/>
                  </a:lnTo>
                  <a:lnTo>
                    <a:pt x="518" y="1064"/>
                  </a:lnTo>
                  <a:lnTo>
                    <a:pt x="540" y="1056"/>
                  </a:lnTo>
                  <a:lnTo>
                    <a:pt x="511" y="1086"/>
                  </a:lnTo>
                  <a:lnTo>
                    <a:pt x="489" y="1108"/>
                  </a:lnTo>
                  <a:lnTo>
                    <a:pt x="467" y="1131"/>
                  </a:lnTo>
                  <a:lnTo>
                    <a:pt x="445" y="1146"/>
                  </a:lnTo>
                  <a:lnTo>
                    <a:pt x="416" y="1168"/>
                  </a:lnTo>
                  <a:lnTo>
                    <a:pt x="386" y="1183"/>
                  </a:lnTo>
                  <a:lnTo>
                    <a:pt x="357" y="1198"/>
                  </a:lnTo>
                  <a:lnTo>
                    <a:pt x="334" y="1205"/>
                  </a:lnTo>
                  <a:lnTo>
                    <a:pt x="312" y="1213"/>
                  </a:lnTo>
                  <a:lnTo>
                    <a:pt x="341" y="1213"/>
                  </a:lnTo>
                  <a:lnTo>
                    <a:pt x="364" y="1213"/>
                  </a:lnTo>
                  <a:lnTo>
                    <a:pt x="386" y="1213"/>
                  </a:lnTo>
                  <a:lnTo>
                    <a:pt x="416" y="1205"/>
                  </a:lnTo>
                  <a:lnTo>
                    <a:pt x="438" y="1205"/>
                  </a:lnTo>
                  <a:lnTo>
                    <a:pt x="459" y="1205"/>
                  </a:lnTo>
                  <a:lnTo>
                    <a:pt x="452" y="1227"/>
                  </a:lnTo>
                  <a:lnTo>
                    <a:pt x="430" y="1243"/>
                  </a:lnTo>
                  <a:lnTo>
                    <a:pt x="408" y="1250"/>
                  </a:lnTo>
                  <a:lnTo>
                    <a:pt x="386" y="1265"/>
                  </a:lnTo>
                  <a:lnTo>
                    <a:pt x="423" y="1265"/>
                  </a:lnTo>
                  <a:lnTo>
                    <a:pt x="445" y="1257"/>
                  </a:lnTo>
                  <a:lnTo>
                    <a:pt x="474" y="1257"/>
                  </a:lnTo>
                  <a:lnTo>
                    <a:pt x="496" y="1257"/>
                  </a:lnTo>
                  <a:lnTo>
                    <a:pt x="474" y="1265"/>
                  </a:lnTo>
                  <a:lnTo>
                    <a:pt x="452" y="1279"/>
                  </a:lnTo>
                  <a:lnTo>
                    <a:pt x="430" y="1287"/>
                  </a:lnTo>
                  <a:lnTo>
                    <a:pt x="408" y="1310"/>
                  </a:lnTo>
                  <a:lnTo>
                    <a:pt x="438" y="1310"/>
                  </a:lnTo>
                  <a:lnTo>
                    <a:pt x="467" y="1302"/>
                  </a:lnTo>
                  <a:lnTo>
                    <a:pt x="496" y="1302"/>
                  </a:lnTo>
                  <a:lnTo>
                    <a:pt x="518" y="1295"/>
                  </a:lnTo>
                  <a:lnTo>
                    <a:pt x="540" y="1287"/>
                  </a:lnTo>
                  <a:lnTo>
                    <a:pt x="577" y="1279"/>
                  </a:lnTo>
                  <a:lnTo>
                    <a:pt x="606" y="1265"/>
                  </a:lnTo>
                  <a:lnTo>
                    <a:pt x="635" y="1257"/>
                  </a:lnTo>
                  <a:lnTo>
                    <a:pt x="657" y="1250"/>
                  </a:lnTo>
                  <a:lnTo>
                    <a:pt x="679" y="1250"/>
                  </a:lnTo>
                  <a:lnTo>
                    <a:pt x="664" y="1272"/>
                  </a:lnTo>
                  <a:lnTo>
                    <a:pt x="650" y="1295"/>
                  </a:lnTo>
                  <a:lnTo>
                    <a:pt x="628" y="1317"/>
                  </a:lnTo>
                  <a:lnTo>
                    <a:pt x="606" y="1332"/>
                  </a:lnTo>
                  <a:lnTo>
                    <a:pt x="584" y="1355"/>
                  </a:lnTo>
                  <a:lnTo>
                    <a:pt x="562" y="1362"/>
                  </a:lnTo>
                  <a:lnTo>
                    <a:pt x="533" y="1369"/>
                  </a:lnTo>
                  <a:lnTo>
                    <a:pt x="511" y="1377"/>
                  </a:lnTo>
                  <a:lnTo>
                    <a:pt x="489" y="1384"/>
                  </a:lnTo>
                  <a:lnTo>
                    <a:pt x="467" y="1391"/>
                  </a:lnTo>
                  <a:lnTo>
                    <a:pt x="445" y="1399"/>
                  </a:lnTo>
                  <a:lnTo>
                    <a:pt x="423" y="1406"/>
                  </a:lnTo>
                  <a:lnTo>
                    <a:pt x="452" y="1421"/>
                  </a:lnTo>
                  <a:lnTo>
                    <a:pt x="474" y="1421"/>
                  </a:lnTo>
                  <a:lnTo>
                    <a:pt x="496" y="1414"/>
                  </a:lnTo>
                  <a:lnTo>
                    <a:pt x="525" y="1406"/>
                  </a:lnTo>
                  <a:lnTo>
                    <a:pt x="547" y="1399"/>
                  </a:lnTo>
                  <a:lnTo>
                    <a:pt x="569" y="1391"/>
                  </a:lnTo>
                  <a:lnTo>
                    <a:pt x="606" y="1377"/>
                  </a:lnTo>
                  <a:lnTo>
                    <a:pt x="628" y="1377"/>
                  </a:lnTo>
                  <a:lnTo>
                    <a:pt x="650" y="1369"/>
                  </a:lnTo>
                  <a:lnTo>
                    <a:pt x="620" y="1391"/>
                  </a:lnTo>
                  <a:lnTo>
                    <a:pt x="598" y="1399"/>
                  </a:lnTo>
                  <a:lnTo>
                    <a:pt x="584" y="1421"/>
                  </a:lnTo>
                  <a:lnTo>
                    <a:pt x="562" y="1436"/>
                  </a:lnTo>
                  <a:lnTo>
                    <a:pt x="533" y="1443"/>
                  </a:lnTo>
                  <a:lnTo>
                    <a:pt x="503" y="1443"/>
                  </a:lnTo>
                  <a:lnTo>
                    <a:pt x="481" y="1443"/>
                  </a:lnTo>
                  <a:lnTo>
                    <a:pt x="452" y="1451"/>
                  </a:lnTo>
                  <a:lnTo>
                    <a:pt x="430" y="1458"/>
                  </a:lnTo>
                  <a:lnTo>
                    <a:pt x="459" y="1465"/>
                  </a:lnTo>
                  <a:lnTo>
                    <a:pt x="496" y="1458"/>
                  </a:lnTo>
                  <a:lnTo>
                    <a:pt x="525" y="1458"/>
                  </a:lnTo>
                  <a:lnTo>
                    <a:pt x="547" y="1451"/>
                  </a:lnTo>
                  <a:lnTo>
                    <a:pt x="569" y="1451"/>
                  </a:lnTo>
                  <a:lnTo>
                    <a:pt x="555" y="1474"/>
                  </a:lnTo>
                  <a:lnTo>
                    <a:pt x="533" y="1496"/>
                  </a:lnTo>
                  <a:lnTo>
                    <a:pt x="511" y="1510"/>
                  </a:lnTo>
                  <a:lnTo>
                    <a:pt x="489" y="1525"/>
                  </a:lnTo>
                  <a:lnTo>
                    <a:pt x="459" y="1541"/>
                  </a:lnTo>
                  <a:lnTo>
                    <a:pt x="430" y="1541"/>
                  </a:lnTo>
                  <a:lnTo>
                    <a:pt x="408" y="1548"/>
                  </a:lnTo>
                  <a:lnTo>
                    <a:pt x="386" y="1555"/>
                  </a:lnTo>
                  <a:lnTo>
                    <a:pt x="408" y="1555"/>
                  </a:lnTo>
                  <a:lnTo>
                    <a:pt x="438" y="1555"/>
                  </a:lnTo>
                  <a:lnTo>
                    <a:pt x="467" y="1555"/>
                  </a:lnTo>
                  <a:lnTo>
                    <a:pt x="489" y="1548"/>
                  </a:lnTo>
                  <a:lnTo>
                    <a:pt x="518" y="1548"/>
                  </a:lnTo>
                  <a:lnTo>
                    <a:pt x="540" y="1541"/>
                  </a:lnTo>
                  <a:lnTo>
                    <a:pt x="569" y="1541"/>
                  </a:lnTo>
                  <a:lnTo>
                    <a:pt x="591" y="1533"/>
                  </a:lnTo>
                  <a:lnTo>
                    <a:pt x="613" y="1525"/>
                  </a:lnTo>
                  <a:lnTo>
                    <a:pt x="642" y="1518"/>
                  </a:lnTo>
                  <a:lnTo>
                    <a:pt x="664" y="1510"/>
                  </a:lnTo>
                  <a:lnTo>
                    <a:pt x="687" y="1503"/>
                  </a:lnTo>
                  <a:lnTo>
                    <a:pt x="664" y="1525"/>
                  </a:lnTo>
                  <a:lnTo>
                    <a:pt x="642" y="1548"/>
                  </a:lnTo>
                  <a:lnTo>
                    <a:pt x="620" y="1562"/>
                  </a:lnTo>
                  <a:lnTo>
                    <a:pt x="584" y="1584"/>
                  </a:lnTo>
                  <a:lnTo>
                    <a:pt x="562" y="1593"/>
                  </a:lnTo>
                  <a:lnTo>
                    <a:pt x="540" y="1607"/>
                  </a:lnTo>
                  <a:lnTo>
                    <a:pt x="518" y="1615"/>
                  </a:lnTo>
                  <a:lnTo>
                    <a:pt x="481" y="1629"/>
                  </a:lnTo>
                  <a:lnTo>
                    <a:pt x="459" y="1644"/>
                  </a:lnTo>
                  <a:lnTo>
                    <a:pt x="438" y="1652"/>
                  </a:lnTo>
                  <a:lnTo>
                    <a:pt x="416" y="1660"/>
                  </a:lnTo>
                  <a:lnTo>
                    <a:pt x="445" y="1667"/>
                  </a:lnTo>
                  <a:lnTo>
                    <a:pt x="467" y="1667"/>
                  </a:lnTo>
                  <a:lnTo>
                    <a:pt x="489" y="1660"/>
                  </a:lnTo>
                  <a:lnTo>
                    <a:pt x="511" y="1652"/>
                  </a:lnTo>
                  <a:lnTo>
                    <a:pt x="540" y="1644"/>
                  </a:lnTo>
                  <a:lnTo>
                    <a:pt x="562" y="1644"/>
                  </a:lnTo>
                  <a:lnTo>
                    <a:pt x="540" y="1660"/>
                  </a:lnTo>
                  <a:lnTo>
                    <a:pt x="518" y="1674"/>
                  </a:lnTo>
                  <a:lnTo>
                    <a:pt x="496" y="1682"/>
                  </a:lnTo>
                  <a:lnTo>
                    <a:pt x="474" y="1689"/>
                  </a:lnTo>
                  <a:lnTo>
                    <a:pt x="452" y="1696"/>
                  </a:lnTo>
                  <a:lnTo>
                    <a:pt x="430" y="1696"/>
                  </a:lnTo>
                  <a:lnTo>
                    <a:pt x="408" y="1704"/>
                  </a:lnTo>
                  <a:lnTo>
                    <a:pt x="386" y="1712"/>
                  </a:lnTo>
                  <a:lnTo>
                    <a:pt x="364" y="1719"/>
                  </a:lnTo>
                  <a:lnTo>
                    <a:pt x="341" y="1719"/>
                  </a:lnTo>
                  <a:lnTo>
                    <a:pt x="319" y="1719"/>
                  </a:lnTo>
                  <a:lnTo>
                    <a:pt x="298" y="1719"/>
                  </a:lnTo>
                  <a:lnTo>
                    <a:pt x="276" y="1712"/>
                  </a:lnTo>
                  <a:lnTo>
                    <a:pt x="254" y="1704"/>
                  </a:lnTo>
                  <a:lnTo>
                    <a:pt x="232" y="1704"/>
                  </a:lnTo>
                  <a:lnTo>
                    <a:pt x="210" y="1704"/>
                  </a:lnTo>
                  <a:lnTo>
                    <a:pt x="188" y="1712"/>
                  </a:lnTo>
                  <a:lnTo>
                    <a:pt x="166" y="1719"/>
                  </a:lnTo>
                  <a:lnTo>
                    <a:pt x="144" y="1726"/>
                  </a:lnTo>
                  <a:lnTo>
                    <a:pt x="122" y="1734"/>
                  </a:lnTo>
                  <a:lnTo>
                    <a:pt x="100" y="1741"/>
                  </a:lnTo>
                  <a:lnTo>
                    <a:pt x="78" y="1741"/>
                  </a:lnTo>
                  <a:lnTo>
                    <a:pt x="56" y="1748"/>
                  </a:lnTo>
                  <a:lnTo>
                    <a:pt x="34" y="1748"/>
                  </a:lnTo>
                  <a:lnTo>
                    <a:pt x="12" y="1756"/>
                  </a:lnTo>
                  <a:lnTo>
                    <a:pt x="0" y="1756"/>
                  </a:lnTo>
                  <a:lnTo>
                    <a:pt x="0" y="1764"/>
                  </a:lnTo>
                  <a:lnTo>
                    <a:pt x="0" y="1756"/>
                  </a:lnTo>
                  <a:lnTo>
                    <a:pt x="0" y="1748"/>
                  </a:lnTo>
                  <a:lnTo>
                    <a:pt x="0" y="222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294" y="1886"/>
              <a:ext cx="1431" cy="2011"/>
            </a:xfrm>
            <a:custGeom>
              <a:avLst/>
              <a:gdLst>
                <a:gd name="T0" fmla="*/ 292 w 1431"/>
                <a:gd name="T1" fmla="*/ 1510 h 2011"/>
                <a:gd name="T2" fmla="*/ 161 w 1431"/>
                <a:gd name="T3" fmla="*/ 1421 h 2011"/>
                <a:gd name="T4" fmla="*/ 168 w 1431"/>
                <a:gd name="T5" fmla="*/ 1369 h 2011"/>
                <a:gd name="T6" fmla="*/ 234 w 1431"/>
                <a:gd name="T7" fmla="*/ 1346 h 2011"/>
                <a:gd name="T8" fmla="*/ 227 w 1431"/>
                <a:gd name="T9" fmla="*/ 1294 h 2011"/>
                <a:gd name="T10" fmla="*/ 102 w 1431"/>
                <a:gd name="T11" fmla="*/ 1279 h 2011"/>
                <a:gd name="T12" fmla="*/ 183 w 1431"/>
                <a:gd name="T13" fmla="*/ 1220 h 2011"/>
                <a:gd name="T14" fmla="*/ 424 w 1431"/>
                <a:gd name="T15" fmla="*/ 1138 h 2011"/>
                <a:gd name="T16" fmla="*/ 168 w 1431"/>
                <a:gd name="T17" fmla="*/ 1190 h 2011"/>
                <a:gd name="T18" fmla="*/ 248 w 1431"/>
                <a:gd name="T19" fmla="*/ 1115 h 2011"/>
                <a:gd name="T20" fmla="*/ 124 w 1431"/>
                <a:gd name="T21" fmla="*/ 1071 h 2011"/>
                <a:gd name="T22" fmla="*/ 472 w 1431"/>
                <a:gd name="T23" fmla="*/ 993 h 2011"/>
                <a:gd name="T24" fmla="*/ 329 w 1431"/>
                <a:gd name="T25" fmla="*/ 922 h 2011"/>
                <a:gd name="T26" fmla="*/ 234 w 1431"/>
                <a:gd name="T27" fmla="*/ 893 h 2011"/>
                <a:gd name="T28" fmla="*/ 300 w 1431"/>
                <a:gd name="T29" fmla="*/ 840 h 2011"/>
                <a:gd name="T30" fmla="*/ 454 w 1431"/>
                <a:gd name="T31" fmla="*/ 732 h 2011"/>
                <a:gd name="T32" fmla="*/ 314 w 1431"/>
                <a:gd name="T33" fmla="*/ 729 h 2011"/>
                <a:gd name="T34" fmla="*/ 504 w 1431"/>
                <a:gd name="T35" fmla="*/ 491 h 2011"/>
                <a:gd name="T36" fmla="*/ 447 w 1431"/>
                <a:gd name="T37" fmla="*/ 387 h 2011"/>
                <a:gd name="T38" fmla="*/ 535 w 1431"/>
                <a:gd name="T39" fmla="*/ 245 h 2011"/>
                <a:gd name="T40" fmla="*/ 623 w 1431"/>
                <a:gd name="T41" fmla="*/ 43 h 2011"/>
                <a:gd name="T42" fmla="*/ 666 w 1431"/>
                <a:gd name="T43" fmla="*/ 170 h 2011"/>
                <a:gd name="T44" fmla="*/ 710 w 1431"/>
                <a:gd name="T45" fmla="*/ 222 h 2011"/>
                <a:gd name="T46" fmla="*/ 777 w 1431"/>
                <a:gd name="T47" fmla="*/ 282 h 2011"/>
                <a:gd name="T48" fmla="*/ 726 w 1431"/>
                <a:gd name="T49" fmla="*/ 393 h 2011"/>
                <a:gd name="T50" fmla="*/ 945 w 1431"/>
                <a:gd name="T51" fmla="*/ 364 h 2011"/>
                <a:gd name="T52" fmla="*/ 741 w 1431"/>
                <a:gd name="T53" fmla="*/ 460 h 2011"/>
                <a:gd name="T54" fmla="*/ 858 w 1431"/>
                <a:gd name="T55" fmla="*/ 476 h 2011"/>
                <a:gd name="T56" fmla="*/ 872 w 1431"/>
                <a:gd name="T57" fmla="*/ 550 h 2011"/>
                <a:gd name="T58" fmla="*/ 1019 w 1431"/>
                <a:gd name="T59" fmla="*/ 572 h 2011"/>
                <a:gd name="T60" fmla="*/ 785 w 1431"/>
                <a:gd name="T61" fmla="*/ 639 h 2011"/>
                <a:gd name="T62" fmla="*/ 997 w 1431"/>
                <a:gd name="T63" fmla="*/ 662 h 2011"/>
                <a:gd name="T64" fmla="*/ 843 w 1431"/>
                <a:gd name="T65" fmla="*/ 743 h 2011"/>
                <a:gd name="T66" fmla="*/ 843 w 1431"/>
                <a:gd name="T67" fmla="*/ 796 h 2011"/>
                <a:gd name="T68" fmla="*/ 777 w 1431"/>
                <a:gd name="T69" fmla="*/ 884 h 2011"/>
                <a:gd name="T70" fmla="*/ 995 w 1431"/>
                <a:gd name="T71" fmla="*/ 936 h 2011"/>
                <a:gd name="T72" fmla="*/ 1007 w 1431"/>
                <a:gd name="T73" fmla="*/ 970 h 2011"/>
                <a:gd name="T74" fmla="*/ 850 w 1431"/>
                <a:gd name="T75" fmla="*/ 1026 h 2011"/>
                <a:gd name="T76" fmla="*/ 1085 w 1431"/>
                <a:gd name="T77" fmla="*/ 1041 h 2011"/>
                <a:gd name="T78" fmla="*/ 821 w 1431"/>
                <a:gd name="T79" fmla="*/ 1108 h 2011"/>
                <a:gd name="T80" fmla="*/ 1078 w 1431"/>
                <a:gd name="T81" fmla="*/ 1138 h 2011"/>
                <a:gd name="T82" fmla="*/ 992 w 1431"/>
                <a:gd name="T83" fmla="*/ 1205 h 2011"/>
                <a:gd name="T84" fmla="*/ 748 w 1431"/>
                <a:gd name="T85" fmla="*/ 1198 h 2011"/>
                <a:gd name="T86" fmla="*/ 1136 w 1431"/>
                <a:gd name="T87" fmla="*/ 1273 h 2011"/>
                <a:gd name="T88" fmla="*/ 1155 w 1431"/>
                <a:gd name="T89" fmla="*/ 1368 h 2011"/>
                <a:gd name="T90" fmla="*/ 868 w 1431"/>
                <a:gd name="T91" fmla="*/ 1286 h 2011"/>
                <a:gd name="T92" fmla="*/ 1093 w 1431"/>
                <a:gd name="T93" fmla="*/ 1436 h 2011"/>
                <a:gd name="T94" fmla="*/ 1250 w 1431"/>
                <a:gd name="T95" fmla="*/ 1475 h 2011"/>
                <a:gd name="T96" fmla="*/ 1048 w 1431"/>
                <a:gd name="T97" fmla="*/ 1443 h 2011"/>
                <a:gd name="T98" fmla="*/ 945 w 1431"/>
                <a:gd name="T99" fmla="*/ 1466 h 2011"/>
                <a:gd name="T100" fmla="*/ 1320 w 1431"/>
                <a:gd name="T101" fmla="*/ 1562 h 2011"/>
                <a:gd name="T102" fmla="*/ 973 w 1431"/>
                <a:gd name="T103" fmla="*/ 1527 h 2011"/>
                <a:gd name="T104" fmla="*/ 1320 w 1431"/>
                <a:gd name="T105" fmla="*/ 1667 h 2011"/>
                <a:gd name="T106" fmla="*/ 1261 w 1431"/>
                <a:gd name="T107" fmla="*/ 1703 h 2011"/>
                <a:gd name="T108" fmla="*/ 997 w 1431"/>
                <a:gd name="T109" fmla="*/ 1674 h 2011"/>
                <a:gd name="T110" fmla="*/ 1254 w 1431"/>
                <a:gd name="T111" fmla="*/ 1763 h 2011"/>
                <a:gd name="T112" fmla="*/ 1122 w 1431"/>
                <a:gd name="T113" fmla="*/ 1808 h 2011"/>
                <a:gd name="T114" fmla="*/ 1190 w 1431"/>
                <a:gd name="T115" fmla="*/ 1858 h 2011"/>
                <a:gd name="T116" fmla="*/ 1294 w 1431"/>
                <a:gd name="T117" fmla="*/ 1904 h 2011"/>
                <a:gd name="T118" fmla="*/ 1330 w 1431"/>
                <a:gd name="T119" fmla="*/ 1973 h 2011"/>
                <a:gd name="T120" fmla="*/ 278 w 1431"/>
                <a:gd name="T121" fmla="*/ 1659 h 2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31" h="2011">
                  <a:moveTo>
                    <a:pt x="278" y="1659"/>
                  </a:moveTo>
                  <a:lnTo>
                    <a:pt x="206" y="1696"/>
                  </a:lnTo>
                  <a:lnTo>
                    <a:pt x="53" y="1702"/>
                  </a:lnTo>
                  <a:lnTo>
                    <a:pt x="103" y="1635"/>
                  </a:lnTo>
                  <a:lnTo>
                    <a:pt x="159" y="1611"/>
                  </a:lnTo>
                  <a:lnTo>
                    <a:pt x="171" y="1562"/>
                  </a:lnTo>
                  <a:lnTo>
                    <a:pt x="227" y="1552"/>
                  </a:lnTo>
                  <a:lnTo>
                    <a:pt x="248" y="1517"/>
                  </a:lnTo>
                  <a:lnTo>
                    <a:pt x="270" y="1517"/>
                  </a:lnTo>
                  <a:lnTo>
                    <a:pt x="292" y="1510"/>
                  </a:lnTo>
                  <a:lnTo>
                    <a:pt x="314" y="1503"/>
                  </a:lnTo>
                  <a:lnTo>
                    <a:pt x="292" y="1495"/>
                  </a:lnTo>
                  <a:lnTo>
                    <a:pt x="270" y="1488"/>
                  </a:lnTo>
                  <a:lnTo>
                    <a:pt x="248" y="1472"/>
                  </a:lnTo>
                  <a:lnTo>
                    <a:pt x="227" y="1458"/>
                  </a:lnTo>
                  <a:lnTo>
                    <a:pt x="205" y="1443"/>
                  </a:lnTo>
                  <a:lnTo>
                    <a:pt x="153" y="1476"/>
                  </a:lnTo>
                  <a:lnTo>
                    <a:pt x="161" y="1436"/>
                  </a:lnTo>
                  <a:lnTo>
                    <a:pt x="139" y="1421"/>
                  </a:lnTo>
                  <a:lnTo>
                    <a:pt x="161" y="1421"/>
                  </a:lnTo>
                  <a:lnTo>
                    <a:pt x="183" y="1413"/>
                  </a:lnTo>
                  <a:lnTo>
                    <a:pt x="219" y="1413"/>
                  </a:lnTo>
                  <a:lnTo>
                    <a:pt x="241" y="1413"/>
                  </a:lnTo>
                  <a:lnTo>
                    <a:pt x="263" y="1421"/>
                  </a:lnTo>
                  <a:lnTo>
                    <a:pt x="326" y="1414"/>
                  </a:lnTo>
                  <a:lnTo>
                    <a:pt x="256" y="1398"/>
                  </a:lnTo>
                  <a:lnTo>
                    <a:pt x="234" y="1391"/>
                  </a:lnTo>
                  <a:lnTo>
                    <a:pt x="212" y="1384"/>
                  </a:lnTo>
                  <a:lnTo>
                    <a:pt x="190" y="1384"/>
                  </a:lnTo>
                  <a:lnTo>
                    <a:pt x="168" y="1369"/>
                  </a:lnTo>
                  <a:lnTo>
                    <a:pt x="146" y="1369"/>
                  </a:lnTo>
                  <a:lnTo>
                    <a:pt x="124" y="1362"/>
                  </a:lnTo>
                  <a:lnTo>
                    <a:pt x="109" y="1339"/>
                  </a:lnTo>
                  <a:lnTo>
                    <a:pt x="88" y="1339"/>
                  </a:lnTo>
                  <a:lnTo>
                    <a:pt x="80" y="1317"/>
                  </a:lnTo>
                  <a:lnTo>
                    <a:pt x="102" y="1331"/>
                  </a:lnTo>
                  <a:lnTo>
                    <a:pt x="124" y="1331"/>
                  </a:lnTo>
                  <a:lnTo>
                    <a:pt x="146" y="1339"/>
                  </a:lnTo>
                  <a:lnTo>
                    <a:pt x="212" y="1346"/>
                  </a:lnTo>
                  <a:lnTo>
                    <a:pt x="234" y="1346"/>
                  </a:lnTo>
                  <a:lnTo>
                    <a:pt x="373" y="1353"/>
                  </a:lnTo>
                  <a:lnTo>
                    <a:pt x="322" y="1324"/>
                  </a:lnTo>
                  <a:lnTo>
                    <a:pt x="344" y="1317"/>
                  </a:lnTo>
                  <a:lnTo>
                    <a:pt x="366" y="1306"/>
                  </a:lnTo>
                  <a:lnTo>
                    <a:pt x="344" y="1310"/>
                  </a:lnTo>
                  <a:lnTo>
                    <a:pt x="322" y="1310"/>
                  </a:lnTo>
                  <a:lnTo>
                    <a:pt x="300" y="1302"/>
                  </a:lnTo>
                  <a:lnTo>
                    <a:pt x="278" y="1302"/>
                  </a:lnTo>
                  <a:lnTo>
                    <a:pt x="256" y="1294"/>
                  </a:lnTo>
                  <a:lnTo>
                    <a:pt x="227" y="1294"/>
                  </a:lnTo>
                  <a:lnTo>
                    <a:pt x="117" y="1302"/>
                  </a:lnTo>
                  <a:lnTo>
                    <a:pt x="88" y="1302"/>
                  </a:lnTo>
                  <a:lnTo>
                    <a:pt x="66" y="1302"/>
                  </a:lnTo>
                  <a:lnTo>
                    <a:pt x="44" y="1294"/>
                  </a:lnTo>
                  <a:lnTo>
                    <a:pt x="22" y="1294"/>
                  </a:lnTo>
                  <a:lnTo>
                    <a:pt x="0" y="1302"/>
                  </a:lnTo>
                  <a:lnTo>
                    <a:pt x="22" y="1294"/>
                  </a:lnTo>
                  <a:lnTo>
                    <a:pt x="44" y="1294"/>
                  </a:lnTo>
                  <a:lnTo>
                    <a:pt x="80" y="1287"/>
                  </a:lnTo>
                  <a:lnTo>
                    <a:pt x="102" y="1279"/>
                  </a:lnTo>
                  <a:lnTo>
                    <a:pt x="131" y="1272"/>
                  </a:lnTo>
                  <a:lnTo>
                    <a:pt x="153" y="1265"/>
                  </a:lnTo>
                  <a:lnTo>
                    <a:pt x="175" y="1257"/>
                  </a:lnTo>
                  <a:lnTo>
                    <a:pt x="197" y="1250"/>
                  </a:lnTo>
                  <a:lnTo>
                    <a:pt x="376" y="1256"/>
                  </a:lnTo>
                  <a:lnTo>
                    <a:pt x="429" y="1228"/>
                  </a:lnTo>
                  <a:lnTo>
                    <a:pt x="309" y="1216"/>
                  </a:lnTo>
                  <a:lnTo>
                    <a:pt x="227" y="1205"/>
                  </a:lnTo>
                  <a:lnTo>
                    <a:pt x="205" y="1212"/>
                  </a:lnTo>
                  <a:lnTo>
                    <a:pt x="183" y="1220"/>
                  </a:lnTo>
                  <a:lnTo>
                    <a:pt x="161" y="1227"/>
                  </a:lnTo>
                  <a:lnTo>
                    <a:pt x="183" y="1205"/>
                  </a:lnTo>
                  <a:lnTo>
                    <a:pt x="205" y="1198"/>
                  </a:lnTo>
                  <a:lnTo>
                    <a:pt x="227" y="1190"/>
                  </a:lnTo>
                  <a:lnTo>
                    <a:pt x="248" y="1183"/>
                  </a:lnTo>
                  <a:lnTo>
                    <a:pt x="270" y="1175"/>
                  </a:lnTo>
                  <a:lnTo>
                    <a:pt x="292" y="1160"/>
                  </a:lnTo>
                  <a:lnTo>
                    <a:pt x="307" y="1138"/>
                  </a:lnTo>
                  <a:lnTo>
                    <a:pt x="399" y="1149"/>
                  </a:lnTo>
                  <a:lnTo>
                    <a:pt x="424" y="1138"/>
                  </a:lnTo>
                  <a:lnTo>
                    <a:pt x="462" y="1128"/>
                  </a:lnTo>
                  <a:lnTo>
                    <a:pt x="390" y="1131"/>
                  </a:lnTo>
                  <a:lnTo>
                    <a:pt x="450" y="1095"/>
                  </a:lnTo>
                  <a:lnTo>
                    <a:pt x="307" y="1131"/>
                  </a:lnTo>
                  <a:lnTo>
                    <a:pt x="278" y="1146"/>
                  </a:lnTo>
                  <a:lnTo>
                    <a:pt x="256" y="1160"/>
                  </a:lnTo>
                  <a:lnTo>
                    <a:pt x="234" y="1175"/>
                  </a:lnTo>
                  <a:lnTo>
                    <a:pt x="212" y="1183"/>
                  </a:lnTo>
                  <a:lnTo>
                    <a:pt x="190" y="1190"/>
                  </a:lnTo>
                  <a:lnTo>
                    <a:pt x="168" y="1190"/>
                  </a:lnTo>
                  <a:lnTo>
                    <a:pt x="139" y="1198"/>
                  </a:lnTo>
                  <a:lnTo>
                    <a:pt x="109" y="1198"/>
                  </a:lnTo>
                  <a:lnTo>
                    <a:pt x="88" y="1198"/>
                  </a:lnTo>
                  <a:lnTo>
                    <a:pt x="109" y="1183"/>
                  </a:lnTo>
                  <a:lnTo>
                    <a:pt x="139" y="1175"/>
                  </a:lnTo>
                  <a:lnTo>
                    <a:pt x="161" y="1160"/>
                  </a:lnTo>
                  <a:lnTo>
                    <a:pt x="183" y="1146"/>
                  </a:lnTo>
                  <a:lnTo>
                    <a:pt x="205" y="1138"/>
                  </a:lnTo>
                  <a:lnTo>
                    <a:pt x="227" y="1131"/>
                  </a:lnTo>
                  <a:lnTo>
                    <a:pt x="248" y="1115"/>
                  </a:lnTo>
                  <a:lnTo>
                    <a:pt x="270" y="1108"/>
                  </a:lnTo>
                  <a:lnTo>
                    <a:pt x="312" y="1091"/>
                  </a:lnTo>
                  <a:lnTo>
                    <a:pt x="332" y="1070"/>
                  </a:lnTo>
                  <a:lnTo>
                    <a:pt x="263" y="1048"/>
                  </a:lnTo>
                  <a:lnTo>
                    <a:pt x="241" y="1056"/>
                  </a:lnTo>
                  <a:lnTo>
                    <a:pt x="219" y="1056"/>
                  </a:lnTo>
                  <a:lnTo>
                    <a:pt x="190" y="1063"/>
                  </a:lnTo>
                  <a:lnTo>
                    <a:pt x="168" y="1063"/>
                  </a:lnTo>
                  <a:lnTo>
                    <a:pt x="146" y="1071"/>
                  </a:lnTo>
                  <a:lnTo>
                    <a:pt x="124" y="1071"/>
                  </a:lnTo>
                  <a:lnTo>
                    <a:pt x="175" y="1048"/>
                  </a:lnTo>
                  <a:lnTo>
                    <a:pt x="113" y="987"/>
                  </a:lnTo>
                  <a:lnTo>
                    <a:pt x="205" y="1041"/>
                  </a:lnTo>
                  <a:lnTo>
                    <a:pt x="168" y="993"/>
                  </a:lnTo>
                  <a:lnTo>
                    <a:pt x="256" y="1012"/>
                  </a:lnTo>
                  <a:lnTo>
                    <a:pt x="278" y="1003"/>
                  </a:lnTo>
                  <a:lnTo>
                    <a:pt x="335" y="1025"/>
                  </a:lnTo>
                  <a:lnTo>
                    <a:pt x="361" y="994"/>
                  </a:lnTo>
                  <a:lnTo>
                    <a:pt x="391" y="1010"/>
                  </a:lnTo>
                  <a:lnTo>
                    <a:pt x="472" y="993"/>
                  </a:lnTo>
                  <a:lnTo>
                    <a:pt x="321" y="969"/>
                  </a:lnTo>
                  <a:lnTo>
                    <a:pt x="417" y="942"/>
                  </a:lnTo>
                  <a:lnTo>
                    <a:pt x="307" y="960"/>
                  </a:lnTo>
                  <a:lnTo>
                    <a:pt x="285" y="974"/>
                  </a:lnTo>
                  <a:lnTo>
                    <a:pt x="263" y="982"/>
                  </a:lnTo>
                  <a:lnTo>
                    <a:pt x="241" y="989"/>
                  </a:lnTo>
                  <a:lnTo>
                    <a:pt x="256" y="967"/>
                  </a:lnTo>
                  <a:lnTo>
                    <a:pt x="278" y="960"/>
                  </a:lnTo>
                  <a:lnTo>
                    <a:pt x="307" y="944"/>
                  </a:lnTo>
                  <a:lnTo>
                    <a:pt x="329" y="922"/>
                  </a:lnTo>
                  <a:lnTo>
                    <a:pt x="453" y="909"/>
                  </a:lnTo>
                  <a:lnTo>
                    <a:pt x="474" y="891"/>
                  </a:lnTo>
                  <a:lnTo>
                    <a:pt x="457" y="866"/>
                  </a:lnTo>
                  <a:lnTo>
                    <a:pt x="367" y="877"/>
                  </a:lnTo>
                  <a:lnTo>
                    <a:pt x="356" y="867"/>
                  </a:lnTo>
                  <a:lnTo>
                    <a:pt x="329" y="862"/>
                  </a:lnTo>
                  <a:lnTo>
                    <a:pt x="300" y="877"/>
                  </a:lnTo>
                  <a:lnTo>
                    <a:pt x="278" y="884"/>
                  </a:lnTo>
                  <a:lnTo>
                    <a:pt x="256" y="884"/>
                  </a:lnTo>
                  <a:lnTo>
                    <a:pt x="234" y="893"/>
                  </a:lnTo>
                  <a:lnTo>
                    <a:pt x="243" y="854"/>
                  </a:lnTo>
                  <a:lnTo>
                    <a:pt x="212" y="893"/>
                  </a:lnTo>
                  <a:lnTo>
                    <a:pt x="190" y="893"/>
                  </a:lnTo>
                  <a:lnTo>
                    <a:pt x="129" y="899"/>
                  </a:lnTo>
                  <a:lnTo>
                    <a:pt x="171" y="866"/>
                  </a:lnTo>
                  <a:lnTo>
                    <a:pt x="213" y="845"/>
                  </a:lnTo>
                  <a:lnTo>
                    <a:pt x="266" y="815"/>
                  </a:lnTo>
                  <a:lnTo>
                    <a:pt x="270" y="848"/>
                  </a:lnTo>
                  <a:lnTo>
                    <a:pt x="294" y="824"/>
                  </a:lnTo>
                  <a:lnTo>
                    <a:pt x="300" y="840"/>
                  </a:lnTo>
                  <a:lnTo>
                    <a:pt x="322" y="833"/>
                  </a:lnTo>
                  <a:lnTo>
                    <a:pt x="320" y="814"/>
                  </a:lnTo>
                  <a:lnTo>
                    <a:pt x="344" y="825"/>
                  </a:lnTo>
                  <a:lnTo>
                    <a:pt x="367" y="818"/>
                  </a:lnTo>
                  <a:lnTo>
                    <a:pt x="388" y="810"/>
                  </a:lnTo>
                  <a:lnTo>
                    <a:pt x="430" y="810"/>
                  </a:lnTo>
                  <a:lnTo>
                    <a:pt x="495" y="784"/>
                  </a:lnTo>
                  <a:lnTo>
                    <a:pt x="438" y="769"/>
                  </a:lnTo>
                  <a:lnTo>
                    <a:pt x="427" y="756"/>
                  </a:lnTo>
                  <a:lnTo>
                    <a:pt x="454" y="732"/>
                  </a:lnTo>
                  <a:lnTo>
                    <a:pt x="513" y="698"/>
                  </a:lnTo>
                  <a:lnTo>
                    <a:pt x="520" y="676"/>
                  </a:lnTo>
                  <a:lnTo>
                    <a:pt x="498" y="684"/>
                  </a:lnTo>
                  <a:lnTo>
                    <a:pt x="476" y="698"/>
                  </a:lnTo>
                  <a:lnTo>
                    <a:pt x="454" y="714"/>
                  </a:lnTo>
                  <a:lnTo>
                    <a:pt x="432" y="721"/>
                  </a:lnTo>
                  <a:lnTo>
                    <a:pt x="285" y="765"/>
                  </a:lnTo>
                  <a:lnTo>
                    <a:pt x="299" y="747"/>
                  </a:lnTo>
                  <a:lnTo>
                    <a:pt x="302" y="732"/>
                  </a:lnTo>
                  <a:lnTo>
                    <a:pt x="314" y="729"/>
                  </a:lnTo>
                  <a:lnTo>
                    <a:pt x="374" y="691"/>
                  </a:lnTo>
                  <a:lnTo>
                    <a:pt x="396" y="684"/>
                  </a:lnTo>
                  <a:lnTo>
                    <a:pt x="418" y="669"/>
                  </a:lnTo>
                  <a:lnTo>
                    <a:pt x="432" y="632"/>
                  </a:lnTo>
                  <a:lnTo>
                    <a:pt x="311" y="558"/>
                  </a:lnTo>
                  <a:lnTo>
                    <a:pt x="543" y="613"/>
                  </a:lnTo>
                  <a:lnTo>
                    <a:pt x="576" y="607"/>
                  </a:lnTo>
                  <a:lnTo>
                    <a:pt x="594" y="549"/>
                  </a:lnTo>
                  <a:lnTo>
                    <a:pt x="561" y="500"/>
                  </a:lnTo>
                  <a:lnTo>
                    <a:pt x="504" y="491"/>
                  </a:lnTo>
                  <a:lnTo>
                    <a:pt x="492" y="479"/>
                  </a:lnTo>
                  <a:lnTo>
                    <a:pt x="462" y="488"/>
                  </a:lnTo>
                  <a:lnTo>
                    <a:pt x="423" y="497"/>
                  </a:lnTo>
                  <a:lnTo>
                    <a:pt x="356" y="427"/>
                  </a:lnTo>
                  <a:lnTo>
                    <a:pt x="440" y="446"/>
                  </a:lnTo>
                  <a:lnTo>
                    <a:pt x="558" y="463"/>
                  </a:lnTo>
                  <a:lnTo>
                    <a:pt x="561" y="433"/>
                  </a:lnTo>
                  <a:lnTo>
                    <a:pt x="469" y="379"/>
                  </a:lnTo>
                  <a:lnTo>
                    <a:pt x="447" y="393"/>
                  </a:lnTo>
                  <a:lnTo>
                    <a:pt x="447" y="387"/>
                  </a:lnTo>
                  <a:lnTo>
                    <a:pt x="420" y="378"/>
                  </a:lnTo>
                  <a:lnTo>
                    <a:pt x="417" y="311"/>
                  </a:lnTo>
                  <a:lnTo>
                    <a:pt x="440" y="348"/>
                  </a:lnTo>
                  <a:lnTo>
                    <a:pt x="462" y="341"/>
                  </a:lnTo>
                  <a:lnTo>
                    <a:pt x="558" y="369"/>
                  </a:lnTo>
                  <a:lnTo>
                    <a:pt x="621" y="393"/>
                  </a:lnTo>
                  <a:lnTo>
                    <a:pt x="615" y="366"/>
                  </a:lnTo>
                  <a:lnTo>
                    <a:pt x="618" y="320"/>
                  </a:lnTo>
                  <a:lnTo>
                    <a:pt x="513" y="238"/>
                  </a:lnTo>
                  <a:lnTo>
                    <a:pt x="535" y="245"/>
                  </a:lnTo>
                  <a:lnTo>
                    <a:pt x="557" y="245"/>
                  </a:lnTo>
                  <a:lnTo>
                    <a:pt x="600" y="274"/>
                  </a:lnTo>
                  <a:lnTo>
                    <a:pt x="615" y="200"/>
                  </a:lnTo>
                  <a:lnTo>
                    <a:pt x="623" y="178"/>
                  </a:lnTo>
                  <a:lnTo>
                    <a:pt x="623" y="155"/>
                  </a:lnTo>
                  <a:lnTo>
                    <a:pt x="615" y="133"/>
                  </a:lnTo>
                  <a:lnTo>
                    <a:pt x="615" y="110"/>
                  </a:lnTo>
                  <a:lnTo>
                    <a:pt x="623" y="88"/>
                  </a:lnTo>
                  <a:lnTo>
                    <a:pt x="623" y="66"/>
                  </a:lnTo>
                  <a:lnTo>
                    <a:pt x="623" y="43"/>
                  </a:lnTo>
                  <a:lnTo>
                    <a:pt x="623" y="22"/>
                  </a:lnTo>
                  <a:lnTo>
                    <a:pt x="623" y="0"/>
                  </a:lnTo>
                  <a:lnTo>
                    <a:pt x="645" y="14"/>
                  </a:lnTo>
                  <a:lnTo>
                    <a:pt x="645" y="36"/>
                  </a:lnTo>
                  <a:lnTo>
                    <a:pt x="652" y="58"/>
                  </a:lnTo>
                  <a:lnTo>
                    <a:pt x="652" y="81"/>
                  </a:lnTo>
                  <a:lnTo>
                    <a:pt x="652" y="103"/>
                  </a:lnTo>
                  <a:lnTo>
                    <a:pt x="659" y="126"/>
                  </a:lnTo>
                  <a:lnTo>
                    <a:pt x="666" y="148"/>
                  </a:lnTo>
                  <a:lnTo>
                    <a:pt x="666" y="170"/>
                  </a:lnTo>
                  <a:lnTo>
                    <a:pt x="666" y="193"/>
                  </a:lnTo>
                  <a:lnTo>
                    <a:pt x="659" y="215"/>
                  </a:lnTo>
                  <a:lnTo>
                    <a:pt x="681" y="215"/>
                  </a:lnTo>
                  <a:lnTo>
                    <a:pt x="696" y="193"/>
                  </a:lnTo>
                  <a:lnTo>
                    <a:pt x="710" y="170"/>
                  </a:lnTo>
                  <a:lnTo>
                    <a:pt x="733" y="155"/>
                  </a:lnTo>
                  <a:lnTo>
                    <a:pt x="755" y="148"/>
                  </a:lnTo>
                  <a:lnTo>
                    <a:pt x="741" y="170"/>
                  </a:lnTo>
                  <a:lnTo>
                    <a:pt x="726" y="200"/>
                  </a:lnTo>
                  <a:lnTo>
                    <a:pt x="710" y="222"/>
                  </a:lnTo>
                  <a:lnTo>
                    <a:pt x="696" y="245"/>
                  </a:lnTo>
                  <a:lnTo>
                    <a:pt x="719" y="245"/>
                  </a:lnTo>
                  <a:lnTo>
                    <a:pt x="741" y="238"/>
                  </a:lnTo>
                  <a:lnTo>
                    <a:pt x="763" y="229"/>
                  </a:lnTo>
                  <a:lnTo>
                    <a:pt x="785" y="222"/>
                  </a:lnTo>
                  <a:lnTo>
                    <a:pt x="806" y="215"/>
                  </a:lnTo>
                  <a:lnTo>
                    <a:pt x="828" y="207"/>
                  </a:lnTo>
                  <a:lnTo>
                    <a:pt x="814" y="238"/>
                  </a:lnTo>
                  <a:lnTo>
                    <a:pt x="792" y="260"/>
                  </a:lnTo>
                  <a:lnTo>
                    <a:pt x="777" y="282"/>
                  </a:lnTo>
                  <a:lnTo>
                    <a:pt x="755" y="297"/>
                  </a:lnTo>
                  <a:lnTo>
                    <a:pt x="733" y="312"/>
                  </a:lnTo>
                  <a:lnTo>
                    <a:pt x="733" y="334"/>
                  </a:lnTo>
                  <a:lnTo>
                    <a:pt x="755" y="334"/>
                  </a:lnTo>
                  <a:lnTo>
                    <a:pt x="777" y="334"/>
                  </a:lnTo>
                  <a:lnTo>
                    <a:pt x="799" y="327"/>
                  </a:lnTo>
                  <a:lnTo>
                    <a:pt x="792" y="357"/>
                  </a:lnTo>
                  <a:lnTo>
                    <a:pt x="770" y="364"/>
                  </a:lnTo>
                  <a:lnTo>
                    <a:pt x="748" y="379"/>
                  </a:lnTo>
                  <a:lnTo>
                    <a:pt x="726" y="393"/>
                  </a:lnTo>
                  <a:lnTo>
                    <a:pt x="703" y="401"/>
                  </a:lnTo>
                  <a:lnTo>
                    <a:pt x="733" y="408"/>
                  </a:lnTo>
                  <a:lnTo>
                    <a:pt x="755" y="401"/>
                  </a:lnTo>
                  <a:lnTo>
                    <a:pt x="792" y="401"/>
                  </a:lnTo>
                  <a:lnTo>
                    <a:pt x="814" y="393"/>
                  </a:lnTo>
                  <a:lnTo>
                    <a:pt x="850" y="386"/>
                  </a:lnTo>
                  <a:lnTo>
                    <a:pt x="872" y="386"/>
                  </a:lnTo>
                  <a:lnTo>
                    <a:pt x="902" y="379"/>
                  </a:lnTo>
                  <a:lnTo>
                    <a:pt x="924" y="371"/>
                  </a:lnTo>
                  <a:lnTo>
                    <a:pt x="945" y="364"/>
                  </a:lnTo>
                  <a:lnTo>
                    <a:pt x="967" y="364"/>
                  </a:lnTo>
                  <a:lnTo>
                    <a:pt x="945" y="379"/>
                  </a:lnTo>
                  <a:lnTo>
                    <a:pt x="916" y="393"/>
                  </a:lnTo>
                  <a:lnTo>
                    <a:pt x="894" y="408"/>
                  </a:lnTo>
                  <a:lnTo>
                    <a:pt x="872" y="424"/>
                  </a:lnTo>
                  <a:lnTo>
                    <a:pt x="843" y="424"/>
                  </a:lnTo>
                  <a:lnTo>
                    <a:pt x="814" y="438"/>
                  </a:lnTo>
                  <a:lnTo>
                    <a:pt x="792" y="446"/>
                  </a:lnTo>
                  <a:lnTo>
                    <a:pt x="770" y="460"/>
                  </a:lnTo>
                  <a:lnTo>
                    <a:pt x="741" y="460"/>
                  </a:lnTo>
                  <a:lnTo>
                    <a:pt x="719" y="468"/>
                  </a:lnTo>
                  <a:lnTo>
                    <a:pt x="741" y="468"/>
                  </a:lnTo>
                  <a:lnTo>
                    <a:pt x="763" y="468"/>
                  </a:lnTo>
                  <a:lnTo>
                    <a:pt x="785" y="468"/>
                  </a:lnTo>
                  <a:lnTo>
                    <a:pt x="814" y="460"/>
                  </a:lnTo>
                  <a:lnTo>
                    <a:pt x="843" y="460"/>
                  </a:lnTo>
                  <a:lnTo>
                    <a:pt x="865" y="453"/>
                  </a:lnTo>
                  <a:lnTo>
                    <a:pt x="894" y="446"/>
                  </a:lnTo>
                  <a:lnTo>
                    <a:pt x="880" y="468"/>
                  </a:lnTo>
                  <a:lnTo>
                    <a:pt x="858" y="476"/>
                  </a:lnTo>
                  <a:lnTo>
                    <a:pt x="836" y="498"/>
                  </a:lnTo>
                  <a:lnTo>
                    <a:pt x="814" y="512"/>
                  </a:lnTo>
                  <a:lnTo>
                    <a:pt x="792" y="527"/>
                  </a:lnTo>
                  <a:lnTo>
                    <a:pt x="770" y="535"/>
                  </a:lnTo>
                  <a:lnTo>
                    <a:pt x="748" y="550"/>
                  </a:lnTo>
                  <a:lnTo>
                    <a:pt x="770" y="565"/>
                  </a:lnTo>
                  <a:lnTo>
                    <a:pt x="792" y="565"/>
                  </a:lnTo>
                  <a:lnTo>
                    <a:pt x="821" y="557"/>
                  </a:lnTo>
                  <a:lnTo>
                    <a:pt x="843" y="557"/>
                  </a:lnTo>
                  <a:lnTo>
                    <a:pt x="872" y="550"/>
                  </a:lnTo>
                  <a:lnTo>
                    <a:pt x="894" y="550"/>
                  </a:lnTo>
                  <a:lnTo>
                    <a:pt x="916" y="550"/>
                  </a:lnTo>
                  <a:lnTo>
                    <a:pt x="938" y="543"/>
                  </a:lnTo>
                  <a:lnTo>
                    <a:pt x="960" y="543"/>
                  </a:lnTo>
                  <a:lnTo>
                    <a:pt x="982" y="543"/>
                  </a:lnTo>
                  <a:lnTo>
                    <a:pt x="1004" y="535"/>
                  </a:lnTo>
                  <a:lnTo>
                    <a:pt x="1026" y="535"/>
                  </a:lnTo>
                  <a:lnTo>
                    <a:pt x="1048" y="535"/>
                  </a:lnTo>
                  <a:lnTo>
                    <a:pt x="1026" y="550"/>
                  </a:lnTo>
                  <a:lnTo>
                    <a:pt x="1019" y="572"/>
                  </a:lnTo>
                  <a:lnTo>
                    <a:pt x="997" y="587"/>
                  </a:lnTo>
                  <a:lnTo>
                    <a:pt x="967" y="595"/>
                  </a:lnTo>
                  <a:lnTo>
                    <a:pt x="945" y="602"/>
                  </a:lnTo>
                  <a:lnTo>
                    <a:pt x="924" y="617"/>
                  </a:lnTo>
                  <a:lnTo>
                    <a:pt x="902" y="624"/>
                  </a:lnTo>
                  <a:lnTo>
                    <a:pt x="880" y="624"/>
                  </a:lnTo>
                  <a:lnTo>
                    <a:pt x="850" y="624"/>
                  </a:lnTo>
                  <a:lnTo>
                    <a:pt x="828" y="624"/>
                  </a:lnTo>
                  <a:lnTo>
                    <a:pt x="806" y="632"/>
                  </a:lnTo>
                  <a:lnTo>
                    <a:pt x="785" y="639"/>
                  </a:lnTo>
                  <a:lnTo>
                    <a:pt x="806" y="646"/>
                  </a:lnTo>
                  <a:lnTo>
                    <a:pt x="828" y="655"/>
                  </a:lnTo>
                  <a:lnTo>
                    <a:pt x="858" y="662"/>
                  </a:lnTo>
                  <a:lnTo>
                    <a:pt x="821" y="675"/>
                  </a:lnTo>
                  <a:lnTo>
                    <a:pt x="880" y="669"/>
                  </a:lnTo>
                  <a:lnTo>
                    <a:pt x="909" y="669"/>
                  </a:lnTo>
                  <a:lnTo>
                    <a:pt x="866" y="681"/>
                  </a:lnTo>
                  <a:lnTo>
                    <a:pt x="938" y="669"/>
                  </a:lnTo>
                  <a:lnTo>
                    <a:pt x="967" y="669"/>
                  </a:lnTo>
                  <a:lnTo>
                    <a:pt x="997" y="662"/>
                  </a:lnTo>
                  <a:lnTo>
                    <a:pt x="1019" y="662"/>
                  </a:lnTo>
                  <a:lnTo>
                    <a:pt x="1041" y="662"/>
                  </a:lnTo>
                  <a:lnTo>
                    <a:pt x="1011" y="684"/>
                  </a:lnTo>
                  <a:lnTo>
                    <a:pt x="989" y="706"/>
                  </a:lnTo>
                  <a:lnTo>
                    <a:pt x="967" y="714"/>
                  </a:lnTo>
                  <a:lnTo>
                    <a:pt x="945" y="714"/>
                  </a:lnTo>
                  <a:lnTo>
                    <a:pt x="909" y="721"/>
                  </a:lnTo>
                  <a:lnTo>
                    <a:pt x="887" y="729"/>
                  </a:lnTo>
                  <a:lnTo>
                    <a:pt x="865" y="729"/>
                  </a:lnTo>
                  <a:lnTo>
                    <a:pt x="843" y="743"/>
                  </a:lnTo>
                  <a:lnTo>
                    <a:pt x="872" y="743"/>
                  </a:lnTo>
                  <a:lnTo>
                    <a:pt x="894" y="736"/>
                  </a:lnTo>
                  <a:lnTo>
                    <a:pt x="916" y="736"/>
                  </a:lnTo>
                  <a:lnTo>
                    <a:pt x="945" y="736"/>
                  </a:lnTo>
                  <a:lnTo>
                    <a:pt x="931" y="758"/>
                  </a:lnTo>
                  <a:lnTo>
                    <a:pt x="878" y="772"/>
                  </a:lnTo>
                  <a:lnTo>
                    <a:pt x="887" y="781"/>
                  </a:lnTo>
                  <a:lnTo>
                    <a:pt x="865" y="788"/>
                  </a:lnTo>
                  <a:lnTo>
                    <a:pt x="796" y="784"/>
                  </a:lnTo>
                  <a:lnTo>
                    <a:pt x="843" y="796"/>
                  </a:lnTo>
                  <a:lnTo>
                    <a:pt x="821" y="803"/>
                  </a:lnTo>
                  <a:lnTo>
                    <a:pt x="799" y="810"/>
                  </a:lnTo>
                  <a:lnTo>
                    <a:pt x="821" y="818"/>
                  </a:lnTo>
                  <a:lnTo>
                    <a:pt x="843" y="818"/>
                  </a:lnTo>
                  <a:lnTo>
                    <a:pt x="917" y="811"/>
                  </a:lnTo>
                  <a:lnTo>
                    <a:pt x="901" y="831"/>
                  </a:lnTo>
                  <a:lnTo>
                    <a:pt x="850" y="848"/>
                  </a:lnTo>
                  <a:lnTo>
                    <a:pt x="914" y="866"/>
                  </a:lnTo>
                  <a:lnTo>
                    <a:pt x="749" y="848"/>
                  </a:lnTo>
                  <a:lnTo>
                    <a:pt x="777" y="884"/>
                  </a:lnTo>
                  <a:lnTo>
                    <a:pt x="865" y="925"/>
                  </a:lnTo>
                  <a:lnTo>
                    <a:pt x="793" y="937"/>
                  </a:lnTo>
                  <a:lnTo>
                    <a:pt x="741" y="952"/>
                  </a:lnTo>
                  <a:lnTo>
                    <a:pt x="763" y="944"/>
                  </a:lnTo>
                  <a:lnTo>
                    <a:pt x="814" y="944"/>
                  </a:lnTo>
                  <a:lnTo>
                    <a:pt x="836" y="944"/>
                  </a:lnTo>
                  <a:lnTo>
                    <a:pt x="902" y="953"/>
                  </a:lnTo>
                  <a:lnTo>
                    <a:pt x="950" y="952"/>
                  </a:lnTo>
                  <a:lnTo>
                    <a:pt x="1016" y="904"/>
                  </a:lnTo>
                  <a:lnTo>
                    <a:pt x="995" y="936"/>
                  </a:lnTo>
                  <a:lnTo>
                    <a:pt x="1076" y="894"/>
                  </a:lnTo>
                  <a:lnTo>
                    <a:pt x="1036" y="933"/>
                  </a:lnTo>
                  <a:lnTo>
                    <a:pt x="1115" y="915"/>
                  </a:lnTo>
                  <a:lnTo>
                    <a:pt x="1137" y="907"/>
                  </a:lnTo>
                  <a:lnTo>
                    <a:pt x="1159" y="900"/>
                  </a:lnTo>
                  <a:lnTo>
                    <a:pt x="1137" y="915"/>
                  </a:lnTo>
                  <a:lnTo>
                    <a:pt x="1082" y="946"/>
                  </a:lnTo>
                  <a:lnTo>
                    <a:pt x="1109" y="956"/>
                  </a:lnTo>
                  <a:lnTo>
                    <a:pt x="1048" y="960"/>
                  </a:lnTo>
                  <a:lnTo>
                    <a:pt x="1007" y="970"/>
                  </a:lnTo>
                  <a:lnTo>
                    <a:pt x="1058" y="995"/>
                  </a:lnTo>
                  <a:lnTo>
                    <a:pt x="975" y="982"/>
                  </a:lnTo>
                  <a:lnTo>
                    <a:pt x="945" y="989"/>
                  </a:lnTo>
                  <a:lnTo>
                    <a:pt x="956" y="1001"/>
                  </a:lnTo>
                  <a:lnTo>
                    <a:pt x="950" y="1008"/>
                  </a:lnTo>
                  <a:lnTo>
                    <a:pt x="894" y="1003"/>
                  </a:lnTo>
                  <a:lnTo>
                    <a:pt x="836" y="1012"/>
                  </a:lnTo>
                  <a:lnTo>
                    <a:pt x="792" y="1019"/>
                  </a:lnTo>
                  <a:lnTo>
                    <a:pt x="828" y="1026"/>
                  </a:lnTo>
                  <a:lnTo>
                    <a:pt x="850" y="1026"/>
                  </a:lnTo>
                  <a:lnTo>
                    <a:pt x="880" y="1034"/>
                  </a:lnTo>
                  <a:lnTo>
                    <a:pt x="902" y="1034"/>
                  </a:lnTo>
                  <a:lnTo>
                    <a:pt x="945" y="1034"/>
                  </a:lnTo>
                  <a:lnTo>
                    <a:pt x="975" y="1026"/>
                  </a:lnTo>
                  <a:lnTo>
                    <a:pt x="1011" y="1026"/>
                  </a:lnTo>
                  <a:lnTo>
                    <a:pt x="1041" y="1026"/>
                  </a:lnTo>
                  <a:lnTo>
                    <a:pt x="1063" y="1026"/>
                  </a:lnTo>
                  <a:lnTo>
                    <a:pt x="1085" y="1026"/>
                  </a:lnTo>
                  <a:lnTo>
                    <a:pt x="1107" y="1026"/>
                  </a:lnTo>
                  <a:lnTo>
                    <a:pt x="1085" y="1041"/>
                  </a:lnTo>
                  <a:lnTo>
                    <a:pt x="1063" y="1056"/>
                  </a:lnTo>
                  <a:lnTo>
                    <a:pt x="1033" y="1063"/>
                  </a:lnTo>
                  <a:lnTo>
                    <a:pt x="1011" y="1071"/>
                  </a:lnTo>
                  <a:lnTo>
                    <a:pt x="975" y="1086"/>
                  </a:lnTo>
                  <a:lnTo>
                    <a:pt x="945" y="1093"/>
                  </a:lnTo>
                  <a:lnTo>
                    <a:pt x="924" y="1101"/>
                  </a:lnTo>
                  <a:lnTo>
                    <a:pt x="902" y="1101"/>
                  </a:lnTo>
                  <a:lnTo>
                    <a:pt x="872" y="1101"/>
                  </a:lnTo>
                  <a:lnTo>
                    <a:pt x="850" y="1108"/>
                  </a:lnTo>
                  <a:lnTo>
                    <a:pt x="821" y="1108"/>
                  </a:lnTo>
                  <a:lnTo>
                    <a:pt x="799" y="1108"/>
                  </a:lnTo>
                  <a:lnTo>
                    <a:pt x="821" y="1124"/>
                  </a:lnTo>
                  <a:lnTo>
                    <a:pt x="872" y="1131"/>
                  </a:lnTo>
                  <a:lnTo>
                    <a:pt x="916" y="1131"/>
                  </a:lnTo>
                  <a:lnTo>
                    <a:pt x="938" y="1138"/>
                  </a:lnTo>
                  <a:lnTo>
                    <a:pt x="975" y="1138"/>
                  </a:lnTo>
                  <a:lnTo>
                    <a:pt x="971" y="1150"/>
                  </a:lnTo>
                  <a:lnTo>
                    <a:pt x="1019" y="1138"/>
                  </a:lnTo>
                  <a:lnTo>
                    <a:pt x="1027" y="1153"/>
                  </a:lnTo>
                  <a:lnTo>
                    <a:pt x="1078" y="1138"/>
                  </a:lnTo>
                  <a:lnTo>
                    <a:pt x="1100" y="1138"/>
                  </a:lnTo>
                  <a:lnTo>
                    <a:pt x="1085" y="1152"/>
                  </a:lnTo>
                  <a:lnTo>
                    <a:pt x="1122" y="1138"/>
                  </a:lnTo>
                  <a:lnTo>
                    <a:pt x="1154" y="1129"/>
                  </a:lnTo>
                  <a:lnTo>
                    <a:pt x="1122" y="1167"/>
                  </a:lnTo>
                  <a:lnTo>
                    <a:pt x="1089" y="1170"/>
                  </a:lnTo>
                  <a:lnTo>
                    <a:pt x="1052" y="1179"/>
                  </a:lnTo>
                  <a:lnTo>
                    <a:pt x="1048" y="1212"/>
                  </a:lnTo>
                  <a:lnTo>
                    <a:pt x="1021" y="1196"/>
                  </a:lnTo>
                  <a:lnTo>
                    <a:pt x="992" y="1205"/>
                  </a:lnTo>
                  <a:lnTo>
                    <a:pt x="975" y="1234"/>
                  </a:lnTo>
                  <a:lnTo>
                    <a:pt x="958" y="1193"/>
                  </a:lnTo>
                  <a:lnTo>
                    <a:pt x="887" y="1243"/>
                  </a:lnTo>
                  <a:lnTo>
                    <a:pt x="865" y="1234"/>
                  </a:lnTo>
                  <a:lnTo>
                    <a:pt x="830" y="1201"/>
                  </a:lnTo>
                  <a:lnTo>
                    <a:pt x="836" y="1220"/>
                  </a:lnTo>
                  <a:lnTo>
                    <a:pt x="814" y="1212"/>
                  </a:lnTo>
                  <a:lnTo>
                    <a:pt x="792" y="1205"/>
                  </a:lnTo>
                  <a:lnTo>
                    <a:pt x="770" y="1198"/>
                  </a:lnTo>
                  <a:lnTo>
                    <a:pt x="748" y="1198"/>
                  </a:lnTo>
                  <a:lnTo>
                    <a:pt x="770" y="1212"/>
                  </a:lnTo>
                  <a:lnTo>
                    <a:pt x="792" y="1220"/>
                  </a:lnTo>
                  <a:lnTo>
                    <a:pt x="836" y="1227"/>
                  </a:lnTo>
                  <a:lnTo>
                    <a:pt x="865" y="1234"/>
                  </a:lnTo>
                  <a:lnTo>
                    <a:pt x="953" y="1250"/>
                  </a:lnTo>
                  <a:lnTo>
                    <a:pt x="949" y="1273"/>
                  </a:lnTo>
                  <a:lnTo>
                    <a:pt x="1053" y="1261"/>
                  </a:lnTo>
                  <a:lnTo>
                    <a:pt x="976" y="1283"/>
                  </a:lnTo>
                  <a:lnTo>
                    <a:pt x="1043" y="1295"/>
                  </a:lnTo>
                  <a:lnTo>
                    <a:pt x="1136" y="1273"/>
                  </a:lnTo>
                  <a:lnTo>
                    <a:pt x="1086" y="1306"/>
                  </a:lnTo>
                  <a:lnTo>
                    <a:pt x="1151" y="1310"/>
                  </a:lnTo>
                  <a:lnTo>
                    <a:pt x="1173" y="1317"/>
                  </a:lnTo>
                  <a:lnTo>
                    <a:pt x="1217" y="1324"/>
                  </a:lnTo>
                  <a:lnTo>
                    <a:pt x="1268" y="1346"/>
                  </a:lnTo>
                  <a:lnTo>
                    <a:pt x="1246" y="1346"/>
                  </a:lnTo>
                  <a:lnTo>
                    <a:pt x="1217" y="1339"/>
                  </a:lnTo>
                  <a:lnTo>
                    <a:pt x="1181" y="1339"/>
                  </a:lnTo>
                  <a:lnTo>
                    <a:pt x="1144" y="1339"/>
                  </a:lnTo>
                  <a:lnTo>
                    <a:pt x="1155" y="1368"/>
                  </a:lnTo>
                  <a:lnTo>
                    <a:pt x="1100" y="1331"/>
                  </a:lnTo>
                  <a:lnTo>
                    <a:pt x="1089" y="1347"/>
                  </a:lnTo>
                  <a:lnTo>
                    <a:pt x="1063" y="1331"/>
                  </a:lnTo>
                  <a:lnTo>
                    <a:pt x="1033" y="1331"/>
                  </a:lnTo>
                  <a:lnTo>
                    <a:pt x="1071" y="1385"/>
                  </a:lnTo>
                  <a:lnTo>
                    <a:pt x="1025" y="1352"/>
                  </a:lnTo>
                  <a:lnTo>
                    <a:pt x="947" y="1310"/>
                  </a:lnTo>
                  <a:lnTo>
                    <a:pt x="895" y="1312"/>
                  </a:lnTo>
                  <a:lnTo>
                    <a:pt x="881" y="1280"/>
                  </a:lnTo>
                  <a:lnTo>
                    <a:pt x="868" y="1286"/>
                  </a:lnTo>
                  <a:lnTo>
                    <a:pt x="808" y="1281"/>
                  </a:lnTo>
                  <a:lnTo>
                    <a:pt x="931" y="1343"/>
                  </a:lnTo>
                  <a:lnTo>
                    <a:pt x="865" y="1362"/>
                  </a:lnTo>
                  <a:lnTo>
                    <a:pt x="988" y="1351"/>
                  </a:lnTo>
                  <a:lnTo>
                    <a:pt x="950" y="1373"/>
                  </a:lnTo>
                  <a:lnTo>
                    <a:pt x="924" y="1384"/>
                  </a:lnTo>
                  <a:lnTo>
                    <a:pt x="983" y="1385"/>
                  </a:lnTo>
                  <a:lnTo>
                    <a:pt x="1051" y="1420"/>
                  </a:lnTo>
                  <a:lnTo>
                    <a:pt x="1146" y="1410"/>
                  </a:lnTo>
                  <a:lnTo>
                    <a:pt x="1093" y="1436"/>
                  </a:lnTo>
                  <a:lnTo>
                    <a:pt x="1106" y="1435"/>
                  </a:lnTo>
                  <a:lnTo>
                    <a:pt x="1115" y="1436"/>
                  </a:lnTo>
                  <a:lnTo>
                    <a:pt x="1144" y="1443"/>
                  </a:lnTo>
                  <a:lnTo>
                    <a:pt x="1202" y="1436"/>
                  </a:lnTo>
                  <a:lnTo>
                    <a:pt x="1173" y="1443"/>
                  </a:lnTo>
                  <a:lnTo>
                    <a:pt x="1195" y="1451"/>
                  </a:lnTo>
                  <a:lnTo>
                    <a:pt x="1217" y="1451"/>
                  </a:lnTo>
                  <a:lnTo>
                    <a:pt x="1223" y="1465"/>
                  </a:lnTo>
                  <a:lnTo>
                    <a:pt x="1276" y="1465"/>
                  </a:lnTo>
                  <a:lnTo>
                    <a:pt x="1250" y="1475"/>
                  </a:lnTo>
                  <a:lnTo>
                    <a:pt x="1320" y="1488"/>
                  </a:lnTo>
                  <a:lnTo>
                    <a:pt x="1298" y="1495"/>
                  </a:lnTo>
                  <a:lnTo>
                    <a:pt x="1268" y="1495"/>
                  </a:lnTo>
                  <a:lnTo>
                    <a:pt x="1239" y="1495"/>
                  </a:lnTo>
                  <a:lnTo>
                    <a:pt x="1210" y="1481"/>
                  </a:lnTo>
                  <a:lnTo>
                    <a:pt x="1188" y="1472"/>
                  </a:lnTo>
                  <a:lnTo>
                    <a:pt x="1159" y="1465"/>
                  </a:lnTo>
                  <a:lnTo>
                    <a:pt x="1122" y="1458"/>
                  </a:lnTo>
                  <a:lnTo>
                    <a:pt x="1085" y="1451"/>
                  </a:lnTo>
                  <a:lnTo>
                    <a:pt x="1048" y="1443"/>
                  </a:lnTo>
                  <a:lnTo>
                    <a:pt x="1019" y="1436"/>
                  </a:lnTo>
                  <a:lnTo>
                    <a:pt x="982" y="1436"/>
                  </a:lnTo>
                  <a:lnTo>
                    <a:pt x="938" y="1429"/>
                  </a:lnTo>
                  <a:lnTo>
                    <a:pt x="909" y="1421"/>
                  </a:lnTo>
                  <a:lnTo>
                    <a:pt x="887" y="1413"/>
                  </a:lnTo>
                  <a:lnTo>
                    <a:pt x="865" y="1413"/>
                  </a:lnTo>
                  <a:lnTo>
                    <a:pt x="902" y="1429"/>
                  </a:lnTo>
                  <a:lnTo>
                    <a:pt x="924" y="1443"/>
                  </a:lnTo>
                  <a:lnTo>
                    <a:pt x="969" y="1446"/>
                  </a:lnTo>
                  <a:lnTo>
                    <a:pt x="945" y="1466"/>
                  </a:lnTo>
                  <a:lnTo>
                    <a:pt x="1019" y="1474"/>
                  </a:lnTo>
                  <a:lnTo>
                    <a:pt x="1055" y="1495"/>
                  </a:lnTo>
                  <a:lnTo>
                    <a:pt x="1093" y="1503"/>
                  </a:lnTo>
                  <a:lnTo>
                    <a:pt x="1130" y="1519"/>
                  </a:lnTo>
                  <a:lnTo>
                    <a:pt x="1144" y="1517"/>
                  </a:lnTo>
                  <a:lnTo>
                    <a:pt x="1173" y="1525"/>
                  </a:lnTo>
                  <a:lnTo>
                    <a:pt x="1210" y="1532"/>
                  </a:lnTo>
                  <a:lnTo>
                    <a:pt x="1261" y="1548"/>
                  </a:lnTo>
                  <a:lnTo>
                    <a:pt x="1290" y="1555"/>
                  </a:lnTo>
                  <a:lnTo>
                    <a:pt x="1320" y="1562"/>
                  </a:lnTo>
                  <a:lnTo>
                    <a:pt x="1286" y="1572"/>
                  </a:lnTo>
                  <a:lnTo>
                    <a:pt x="1200" y="1554"/>
                  </a:lnTo>
                  <a:lnTo>
                    <a:pt x="1232" y="1584"/>
                  </a:lnTo>
                  <a:lnTo>
                    <a:pt x="1152" y="1550"/>
                  </a:lnTo>
                  <a:lnTo>
                    <a:pt x="1184" y="1584"/>
                  </a:lnTo>
                  <a:lnTo>
                    <a:pt x="1082" y="1558"/>
                  </a:lnTo>
                  <a:lnTo>
                    <a:pt x="1098" y="1601"/>
                  </a:lnTo>
                  <a:lnTo>
                    <a:pt x="1019" y="1535"/>
                  </a:lnTo>
                  <a:lnTo>
                    <a:pt x="1017" y="1576"/>
                  </a:lnTo>
                  <a:lnTo>
                    <a:pt x="973" y="1527"/>
                  </a:lnTo>
                  <a:lnTo>
                    <a:pt x="967" y="1562"/>
                  </a:lnTo>
                  <a:lnTo>
                    <a:pt x="987" y="1578"/>
                  </a:lnTo>
                  <a:lnTo>
                    <a:pt x="1019" y="1577"/>
                  </a:lnTo>
                  <a:lnTo>
                    <a:pt x="1023" y="1603"/>
                  </a:lnTo>
                  <a:lnTo>
                    <a:pt x="1078" y="1600"/>
                  </a:lnTo>
                  <a:lnTo>
                    <a:pt x="1115" y="1615"/>
                  </a:lnTo>
                  <a:lnTo>
                    <a:pt x="1151" y="1622"/>
                  </a:lnTo>
                  <a:lnTo>
                    <a:pt x="1288" y="1617"/>
                  </a:lnTo>
                  <a:lnTo>
                    <a:pt x="1230" y="1639"/>
                  </a:lnTo>
                  <a:lnTo>
                    <a:pt x="1320" y="1667"/>
                  </a:lnTo>
                  <a:lnTo>
                    <a:pt x="1349" y="1667"/>
                  </a:lnTo>
                  <a:lnTo>
                    <a:pt x="1378" y="1674"/>
                  </a:lnTo>
                  <a:lnTo>
                    <a:pt x="1407" y="1681"/>
                  </a:lnTo>
                  <a:lnTo>
                    <a:pt x="1430" y="1681"/>
                  </a:lnTo>
                  <a:lnTo>
                    <a:pt x="1393" y="1689"/>
                  </a:lnTo>
                  <a:lnTo>
                    <a:pt x="1324" y="1690"/>
                  </a:lnTo>
                  <a:lnTo>
                    <a:pt x="1406" y="1723"/>
                  </a:lnTo>
                  <a:lnTo>
                    <a:pt x="1283" y="1703"/>
                  </a:lnTo>
                  <a:lnTo>
                    <a:pt x="1288" y="1735"/>
                  </a:lnTo>
                  <a:lnTo>
                    <a:pt x="1261" y="1703"/>
                  </a:lnTo>
                  <a:lnTo>
                    <a:pt x="1190" y="1687"/>
                  </a:lnTo>
                  <a:lnTo>
                    <a:pt x="1217" y="1703"/>
                  </a:lnTo>
                  <a:lnTo>
                    <a:pt x="1224" y="1729"/>
                  </a:lnTo>
                  <a:lnTo>
                    <a:pt x="1151" y="1684"/>
                  </a:lnTo>
                  <a:lnTo>
                    <a:pt x="1194" y="1735"/>
                  </a:lnTo>
                  <a:lnTo>
                    <a:pt x="1132" y="1725"/>
                  </a:lnTo>
                  <a:lnTo>
                    <a:pt x="1069" y="1657"/>
                  </a:lnTo>
                  <a:lnTo>
                    <a:pt x="1078" y="1689"/>
                  </a:lnTo>
                  <a:lnTo>
                    <a:pt x="1048" y="1681"/>
                  </a:lnTo>
                  <a:lnTo>
                    <a:pt x="997" y="1674"/>
                  </a:lnTo>
                  <a:lnTo>
                    <a:pt x="925" y="1653"/>
                  </a:lnTo>
                  <a:lnTo>
                    <a:pt x="967" y="1681"/>
                  </a:lnTo>
                  <a:lnTo>
                    <a:pt x="989" y="1689"/>
                  </a:lnTo>
                  <a:lnTo>
                    <a:pt x="1026" y="1703"/>
                  </a:lnTo>
                  <a:lnTo>
                    <a:pt x="1063" y="1711"/>
                  </a:lnTo>
                  <a:lnTo>
                    <a:pt x="1115" y="1726"/>
                  </a:lnTo>
                  <a:lnTo>
                    <a:pt x="1151" y="1741"/>
                  </a:lnTo>
                  <a:lnTo>
                    <a:pt x="1203" y="1756"/>
                  </a:lnTo>
                  <a:lnTo>
                    <a:pt x="1232" y="1763"/>
                  </a:lnTo>
                  <a:lnTo>
                    <a:pt x="1254" y="1763"/>
                  </a:lnTo>
                  <a:lnTo>
                    <a:pt x="1276" y="1770"/>
                  </a:lnTo>
                  <a:lnTo>
                    <a:pt x="1312" y="1770"/>
                  </a:lnTo>
                  <a:lnTo>
                    <a:pt x="1334" y="1779"/>
                  </a:lnTo>
                  <a:lnTo>
                    <a:pt x="1305" y="1793"/>
                  </a:lnTo>
                  <a:lnTo>
                    <a:pt x="1283" y="1800"/>
                  </a:lnTo>
                  <a:lnTo>
                    <a:pt x="1254" y="1815"/>
                  </a:lnTo>
                  <a:lnTo>
                    <a:pt x="1232" y="1815"/>
                  </a:lnTo>
                  <a:lnTo>
                    <a:pt x="1203" y="1815"/>
                  </a:lnTo>
                  <a:lnTo>
                    <a:pt x="1136" y="1800"/>
                  </a:lnTo>
                  <a:lnTo>
                    <a:pt x="1122" y="1808"/>
                  </a:lnTo>
                  <a:lnTo>
                    <a:pt x="1079" y="1779"/>
                  </a:lnTo>
                  <a:lnTo>
                    <a:pt x="1041" y="1786"/>
                  </a:lnTo>
                  <a:lnTo>
                    <a:pt x="967" y="1745"/>
                  </a:lnTo>
                  <a:lnTo>
                    <a:pt x="982" y="1770"/>
                  </a:lnTo>
                  <a:lnTo>
                    <a:pt x="907" y="1772"/>
                  </a:lnTo>
                  <a:lnTo>
                    <a:pt x="1063" y="1809"/>
                  </a:lnTo>
                  <a:lnTo>
                    <a:pt x="1070" y="1838"/>
                  </a:lnTo>
                  <a:lnTo>
                    <a:pt x="1148" y="1821"/>
                  </a:lnTo>
                  <a:lnTo>
                    <a:pt x="1144" y="1853"/>
                  </a:lnTo>
                  <a:lnTo>
                    <a:pt x="1190" y="1858"/>
                  </a:lnTo>
                  <a:lnTo>
                    <a:pt x="1203" y="1867"/>
                  </a:lnTo>
                  <a:lnTo>
                    <a:pt x="1239" y="1875"/>
                  </a:lnTo>
                  <a:lnTo>
                    <a:pt x="1210" y="1889"/>
                  </a:lnTo>
                  <a:lnTo>
                    <a:pt x="1188" y="1889"/>
                  </a:lnTo>
                  <a:lnTo>
                    <a:pt x="1144" y="1905"/>
                  </a:lnTo>
                  <a:lnTo>
                    <a:pt x="1100" y="1905"/>
                  </a:lnTo>
                  <a:lnTo>
                    <a:pt x="1137" y="1912"/>
                  </a:lnTo>
                  <a:lnTo>
                    <a:pt x="1159" y="1912"/>
                  </a:lnTo>
                  <a:lnTo>
                    <a:pt x="1195" y="1920"/>
                  </a:lnTo>
                  <a:lnTo>
                    <a:pt x="1294" y="1904"/>
                  </a:lnTo>
                  <a:lnTo>
                    <a:pt x="1258" y="1934"/>
                  </a:lnTo>
                  <a:lnTo>
                    <a:pt x="1302" y="1912"/>
                  </a:lnTo>
                  <a:lnTo>
                    <a:pt x="1254" y="1951"/>
                  </a:lnTo>
                  <a:lnTo>
                    <a:pt x="1310" y="1955"/>
                  </a:lnTo>
                  <a:lnTo>
                    <a:pt x="1378" y="1942"/>
                  </a:lnTo>
                  <a:lnTo>
                    <a:pt x="1400" y="1949"/>
                  </a:lnTo>
                  <a:lnTo>
                    <a:pt x="1422" y="1949"/>
                  </a:lnTo>
                  <a:lnTo>
                    <a:pt x="1400" y="1972"/>
                  </a:lnTo>
                  <a:lnTo>
                    <a:pt x="1378" y="1972"/>
                  </a:lnTo>
                  <a:lnTo>
                    <a:pt x="1330" y="1973"/>
                  </a:lnTo>
                  <a:lnTo>
                    <a:pt x="1327" y="1994"/>
                  </a:lnTo>
                  <a:lnTo>
                    <a:pt x="1262" y="1969"/>
                  </a:lnTo>
                  <a:lnTo>
                    <a:pt x="1276" y="1994"/>
                  </a:lnTo>
                  <a:lnTo>
                    <a:pt x="1232" y="1971"/>
                  </a:lnTo>
                  <a:lnTo>
                    <a:pt x="1226" y="2010"/>
                  </a:lnTo>
                  <a:lnTo>
                    <a:pt x="1148" y="1957"/>
                  </a:lnTo>
                  <a:lnTo>
                    <a:pt x="1166" y="1986"/>
                  </a:lnTo>
                  <a:lnTo>
                    <a:pt x="1114" y="1957"/>
                  </a:lnTo>
                  <a:lnTo>
                    <a:pt x="640" y="1898"/>
                  </a:lnTo>
                  <a:lnTo>
                    <a:pt x="278" y="1659"/>
                  </a:lnTo>
                  <a:lnTo>
                    <a:pt x="278" y="1659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193675" y="6313488"/>
            <a:ext cx="2613025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911475" y="6313488"/>
            <a:ext cx="3332163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48413" y="6313488"/>
            <a:ext cx="2695575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D4060-24ED-475D-8BB7-17DFEB81C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69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EB3C7-6774-40B3-98B0-903BC84D5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17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62E70-85CE-40D7-9B3B-B653BC0DB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0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22653-5324-4757-8AB5-80129E44E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77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85EB0-11D5-4652-9828-BF3F2D473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59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39BA6-119A-46CB-806E-C08259E3B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25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BA24B-5FAD-48D5-8FC6-1ABCA0CDB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14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F39DF-42F1-497A-94C4-535B170FB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42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C4DE9-0529-4425-9162-66547CDDC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9CE11-B981-4FF9-8E33-8778FC02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89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0000"/>
            </a:gs>
            <a:gs pos="40000">
              <a:srgbClr val="7E0000"/>
            </a:gs>
            <a:gs pos="9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ltGray">
          <a:xfrm>
            <a:off x="7467600" y="2286000"/>
            <a:ext cx="858838" cy="8588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871788"/>
            <a:ext cx="9172575" cy="4008437"/>
            <a:chOff x="0" y="1809"/>
            <a:chExt cx="5778" cy="2525"/>
          </a:xfrm>
        </p:grpSpPr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0" y="3272"/>
              <a:ext cx="5778" cy="1062"/>
            </a:xfrm>
            <a:custGeom>
              <a:avLst/>
              <a:gdLst>
                <a:gd name="T0" fmla="*/ 0 w 5778"/>
                <a:gd name="T1" fmla="*/ 1061 h 1062"/>
                <a:gd name="T2" fmla="*/ 85 w 5778"/>
                <a:gd name="T3" fmla="*/ 14 h 1062"/>
                <a:gd name="T4" fmla="*/ 261 w 5778"/>
                <a:gd name="T5" fmla="*/ 111 h 1062"/>
                <a:gd name="T6" fmla="*/ 489 w 5778"/>
                <a:gd name="T7" fmla="*/ 259 h 1062"/>
                <a:gd name="T8" fmla="*/ 760 w 5778"/>
                <a:gd name="T9" fmla="*/ 274 h 1062"/>
                <a:gd name="T10" fmla="*/ 988 w 5778"/>
                <a:gd name="T11" fmla="*/ 378 h 1062"/>
                <a:gd name="T12" fmla="*/ 1091 w 5778"/>
                <a:gd name="T13" fmla="*/ 443 h 1062"/>
                <a:gd name="T14" fmla="*/ 1135 w 5778"/>
                <a:gd name="T15" fmla="*/ 434 h 1062"/>
                <a:gd name="T16" fmla="*/ 1274 w 5778"/>
                <a:gd name="T17" fmla="*/ 506 h 1062"/>
                <a:gd name="T18" fmla="*/ 1318 w 5778"/>
                <a:gd name="T19" fmla="*/ 506 h 1062"/>
                <a:gd name="T20" fmla="*/ 1384 w 5778"/>
                <a:gd name="T21" fmla="*/ 560 h 1062"/>
                <a:gd name="T22" fmla="*/ 1465 w 5778"/>
                <a:gd name="T23" fmla="*/ 634 h 1062"/>
                <a:gd name="T24" fmla="*/ 1589 w 5778"/>
                <a:gd name="T25" fmla="*/ 608 h 1062"/>
                <a:gd name="T26" fmla="*/ 1733 w 5778"/>
                <a:gd name="T27" fmla="*/ 611 h 1062"/>
                <a:gd name="T28" fmla="*/ 1766 w 5778"/>
                <a:gd name="T29" fmla="*/ 651 h 1062"/>
                <a:gd name="T30" fmla="*/ 1817 w 5778"/>
                <a:gd name="T31" fmla="*/ 642 h 1062"/>
                <a:gd name="T32" fmla="*/ 1957 w 5778"/>
                <a:gd name="T33" fmla="*/ 516 h 1062"/>
                <a:gd name="T34" fmla="*/ 2070 w 5778"/>
                <a:gd name="T35" fmla="*/ 461 h 1062"/>
                <a:gd name="T36" fmla="*/ 2169 w 5778"/>
                <a:gd name="T37" fmla="*/ 497 h 1062"/>
                <a:gd name="T38" fmla="*/ 2265 w 5778"/>
                <a:gd name="T39" fmla="*/ 475 h 1062"/>
                <a:gd name="T40" fmla="*/ 2419 w 5778"/>
                <a:gd name="T41" fmla="*/ 505 h 1062"/>
                <a:gd name="T42" fmla="*/ 2503 w 5778"/>
                <a:gd name="T43" fmla="*/ 511 h 1062"/>
                <a:gd name="T44" fmla="*/ 2542 w 5778"/>
                <a:gd name="T45" fmla="*/ 624 h 1062"/>
                <a:gd name="T46" fmla="*/ 2639 w 5778"/>
                <a:gd name="T47" fmla="*/ 634 h 1062"/>
                <a:gd name="T48" fmla="*/ 2699 w 5778"/>
                <a:gd name="T49" fmla="*/ 580 h 1062"/>
                <a:gd name="T50" fmla="*/ 2792 w 5778"/>
                <a:gd name="T51" fmla="*/ 562 h 1062"/>
                <a:gd name="T52" fmla="*/ 2876 w 5778"/>
                <a:gd name="T53" fmla="*/ 580 h 1062"/>
                <a:gd name="T54" fmla="*/ 2985 w 5778"/>
                <a:gd name="T55" fmla="*/ 564 h 1062"/>
                <a:gd name="T56" fmla="*/ 3060 w 5778"/>
                <a:gd name="T57" fmla="*/ 555 h 1062"/>
                <a:gd name="T58" fmla="*/ 3159 w 5778"/>
                <a:gd name="T59" fmla="*/ 546 h 1062"/>
                <a:gd name="T60" fmla="*/ 3292 w 5778"/>
                <a:gd name="T61" fmla="*/ 524 h 1062"/>
                <a:gd name="T62" fmla="*/ 3322 w 5778"/>
                <a:gd name="T63" fmla="*/ 470 h 1062"/>
                <a:gd name="T64" fmla="*/ 3336 w 5778"/>
                <a:gd name="T65" fmla="*/ 452 h 1062"/>
                <a:gd name="T66" fmla="*/ 3453 w 5778"/>
                <a:gd name="T67" fmla="*/ 363 h 1062"/>
                <a:gd name="T68" fmla="*/ 3483 w 5778"/>
                <a:gd name="T69" fmla="*/ 341 h 1062"/>
                <a:gd name="T70" fmla="*/ 3803 w 5778"/>
                <a:gd name="T71" fmla="*/ 411 h 1062"/>
                <a:gd name="T72" fmla="*/ 4077 w 5778"/>
                <a:gd name="T73" fmla="*/ 443 h 1062"/>
                <a:gd name="T74" fmla="*/ 4136 w 5778"/>
                <a:gd name="T75" fmla="*/ 443 h 1062"/>
                <a:gd name="T76" fmla="*/ 4181 w 5778"/>
                <a:gd name="T77" fmla="*/ 425 h 1062"/>
                <a:gd name="T78" fmla="*/ 4224 w 5778"/>
                <a:gd name="T79" fmla="*/ 398 h 1062"/>
                <a:gd name="T80" fmla="*/ 4290 w 5778"/>
                <a:gd name="T81" fmla="*/ 415 h 1062"/>
                <a:gd name="T82" fmla="*/ 4400 w 5778"/>
                <a:gd name="T83" fmla="*/ 379 h 1062"/>
                <a:gd name="T84" fmla="*/ 4473 w 5778"/>
                <a:gd name="T85" fmla="*/ 398 h 1062"/>
                <a:gd name="T86" fmla="*/ 4621 w 5778"/>
                <a:gd name="T87" fmla="*/ 527 h 1062"/>
                <a:gd name="T88" fmla="*/ 4951 w 5778"/>
                <a:gd name="T89" fmla="*/ 393 h 1062"/>
                <a:gd name="T90" fmla="*/ 5157 w 5778"/>
                <a:gd name="T91" fmla="*/ 482 h 1062"/>
                <a:gd name="T92" fmla="*/ 5303 w 5778"/>
                <a:gd name="T93" fmla="*/ 511 h 1062"/>
                <a:gd name="T94" fmla="*/ 5420 w 5778"/>
                <a:gd name="T95" fmla="*/ 452 h 1062"/>
                <a:gd name="T96" fmla="*/ 5633 w 5778"/>
                <a:gd name="T97" fmla="*/ 423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78" h="1062">
                  <a:moveTo>
                    <a:pt x="5777" y="1061"/>
                  </a:moveTo>
                  <a:lnTo>
                    <a:pt x="0" y="1061"/>
                  </a:lnTo>
                  <a:lnTo>
                    <a:pt x="0" y="0"/>
                  </a:lnTo>
                  <a:lnTo>
                    <a:pt x="85" y="14"/>
                  </a:lnTo>
                  <a:lnTo>
                    <a:pt x="173" y="29"/>
                  </a:lnTo>
                  <a:lnTo>
                    <a:pt x="261" y="111"/>
                  </a:lnTo>
                  <a:lnTo>
                    <a:pt x="342" y="178"/>
                  </a:lnTo>
                  <a:lnTo>
                    <a:pt x="489" y="259"/>
                  </a:lnTo>
                  <a:lnTo>
                    <a:pt x="665" y="245"/>
                  </a:lnTo>
                  <a:lnTo>
                    <a:pt x="760" y="274"/>
                  </a:lnTo>
                  <a:lnTo>
                    <a:pt x="877" y="335"/>
                  </a:lnTo>
                  <a:lnTo>
                    <a:pt x="988" y="378"/>
                  </a:lnTo>
                  <a:lnTo>
                    <a:pt x="1047" y="451"/>
                  </a:lnTo>
                  <a:lnTo>
                    <a:pt x="1091" y="443"/>
                  </a:lnTo>
                  <a:lnTo>
                    <a:pt x="1113" y="443"/>
                  </a:lnTo>
                  <a:lnTo>
                    <a:pt x="1135" y="434"/>
                  </a:lnTo>
                  <a:lnTo>
                    <a:pt x="1230" y="488"/>
                  </a:lnTo>
                  <a:lnTo>
                    <a:pt x="1274" y="506"/>
                  </a:lnTo>
                  <a:lnTo>
                    <a:pt x="1296" y="506"/>
                  </a:lnTo>
                  <a:lnTo>
                    <a:pt x="1318" y="506"/>
                  </a:lnTo>
                  <a:lnTo>
                    <a:pt x="1340" y="533"/>
                  </a:lnTo>
                  <a:lnTo>
                    <a:pt x="1384" y="560"/>
                  </a:lnTo>
                  <a:lnTo>
                    <a:pt x="1406" y="570"/>
                  </a:lnTo>
                  <a:lnTo>
                    <a:pt x="1465" y="634"/>
                  </a:lnTo>
                  <a:lnTo>
                    <a:pt x="1516" y="642"/>
                  </a:lnTo>
                  <a:lnTo>
                    <a:pt x="1589" y="608"/>
                  </a:lnTo>
                  <a:lnTo>
                    <a:pt x="1649" y="585"/>
                  </a:lnTo>
                  <a:lnTo>
                    <a:pt x="1733" y="611"/>
                  </a:lnTo>
                  <a:lnTo>
                    <a:pt x="1744" y="661"/>
                  </a:lnTo>
                  <a:lnTo>
                    <a:pt x="1766" y="651"/>
                  </a:lnTo>
                  <a:lnTo>
                    <a:pt x="1788" y="651"/>
                  </a:lnTo>
                  <a:lnTo>
                    <a:pt x="1817" y="642"/>
                  </a:lnTo>
                  <a:lnTo>
                    <a:pt x="1839" y="634"/>
                  </a:lnTo>
                  <a:lnTo>
                    <a:pt x="1957" y="516"/>
                  </a:lnTo>
                  <a:lnTo>
                    <a:pt x="2070" y="461"/>
                  </a:lnTo>
                  <a:lnTo>
                    <a:pt x="2070" y="461"/>
                  </a:lnTo>
                  <a:lnTo>
                    <a:pt x="2132" y="490"/>
                  </a:lnTo>
                  <a:lnTo>
                    <a:pt x="2169" y="497"/>
                  </a:lnTo>
                  <a:lnTo>
                    <a:pt x="2206" y="482"/>
                  </a:lnTo>
                  <a:lnTo>
                    <a:pt x="2265" y="475"/>
                  </a:lnTo>
                  <a:lnTo>
                    <a:pt x="2353" y="490"/>
                  </a:lnTo>
                  <a:lnTo>
                    <a:pt x="2419" y="505"/>
                  </a:lnTo>
                  <a:lnTo>
                    <a:pt x="2463" y="505"/>
                  </a:lnTo>
                  <a:lnTo>
                    <a:pt x="2503" y="511"/>
                  </a:lnTo>
                  <a:lnTo>
                    <a:pt x="2554" y="568"/>
                  </a:lnTo>
                  <a:lnTo>
                    <a:pt x="2542" y="624"/>
                  </a:lnTo>
                  <a:lnTo>
                    <a:pt x="2603" y="640"/>
                  </a:lnTo>
                  <a:lnTo>
                    <a:pt x="2639" y="634"/>
                  </a:lnTo>
                  <a:lnTo>
                    <a:pt x="2696" y="611"/>
                  </a:lnTo>
                  <a:lnTo>
                    <a:pt x="2699" y="580"/>
                  </a:lnTo>
                  <a:lnTo>
                    <a:pt x="2744" y="562"/>
                  </a:lnTo>
                  <a:lnTo>
                    <a:pt x="2792" y="562"/>
                  </a:lnTo>
                  <a:lnTo>
                    <a:pt x="2825" y="589"/>
                  </a:lnTo>
                  <a:lnTo>
                    <a:pt x="2876" y="580"/>
                  </a:lnTo>
                  <a:lnTo>
                    <a:pt x="2889" y="562"/>
                  </a:lnTo>
                  <a:lnTo>
                    <a:pt x="2985" y="564"/>
                  </a:lnTo>
                  <a:lnTo>
                    <a:pt x="3015" y="558"/>
                  </a:lnTo>
                  <a:lnTo>
                    <a:pt x="3060" y="555"/>
                  </a:lnTo>
                  <a:lnTo>
                    <a:pt x="3138" y="543"/>
                  </a:lnTo>
                  <a:lnTo>
                    <a:pt x="3159" y="546"/>
                  </a:lnTo>
                  <a:lnTo>
                    <a:pt x="3270" y="543"/>
                  </a:lnTo>
                  <a:lnTo>
                    <a:pt x="3292" y="524"/>
                  </a:lnTo>
                  <a:lnTo>
                    <a:pt x="3307" y="497"/>
                  </a:lnTo>
                  <a:lnTo>
                    <a:pt x="3322" y="470"/>
                  </a:lnTo>
                  <a:lnTo>
                    <a:pt x="3344" y="451"/>
                  </a:lnTo>
                  <a:lnTo>
                    <a:pt x="3336" y="452"/>
                  </a:lnTo>
                  <a:lnTo>
                    <a:pt x="3395" y="423"/>
                  </a:lnTo>
                  <a:lnTo>
                    <a:pt x="3453" y="363"/>
                  </a:lnTo>
                  <a:lnTo>
                    <a:pt x="3453" y="379"/>
                  </a:lnTo>
                  <a:lnTo>
                    <a:pt x="3483" y="341"/>
                  </a:lnTo>
                  <a:lnTo>
                    <a:pt x="3645" y="363"/>
                  </a:lnTo>
                  <a:lnTo>
                    <a:pt x="3803" y="411"/>
                  </a:lnTo>
                  <a:lnTo>
                    <a:pt x="3948" y="461"/>
                  </a:lnTo>
                  <a:lnTo>
                    <a:pt x="4077" y="443"/>
                  </a:lnTo>
                  <a:lnTo>
                    <a:pt x="4106" y="443"/>
                  </a:lnTo>
                  <a:lnTo>
                    <a:pt x="4136" y="443"/>
                  </a:lnTo>
                  <a:lnTo>
                    <a:pt x="4158" y="434"/>
                  </a:lnTo>
                  <a:lnTo>
                    <a:pt x="4181" y="425"/>
                  </a:lnTo>
                  <a:lnTo>
                    <a:pt x="4203" y="415"/>
                  </a:lnTo>
                  <a:lnTo>
                    <a:pt x="4224" y="398"/>
                  </a:lnTo>
                  <a:lnTo>
                    <a:pt x="4268" y="425"/>
                  </a:lnTo>
                  <a:lnTo>
                    <a:pt x="4290" y="415"/>
                  </a:lnTo>
                  <a:lnTo>
                    <a:pt x="4356" y="388"/>
                  </a:lnTo>
                  <a:lnTo>
                    <a:pt x="4400" y="379"/>
                  </a:lnTo>
                  <a:lnTo>
                    <a:pt x="4451" y="388"/>
                  </a:lnTo>
                  <a:lnTo>
                    <a:pt x="4473" y="398"/>
                  </a:lnTo>
                  <a:lnTo>
                    <a:pt x="4518" y="505"/>
                  </a:lnTo>
                  <a:lnTo>
                    <a:pt x="4621" y="527"/>
                  </a:lnTo>
                  <a:lnTo>
                    <a:pt x="4745" y="497"/>
                  </a:lnTo>
                  <a:lnTo>
                    <a:pt x="4951" y="393"/>
                  </a:lnTo>
                  <a:lnTo>
                    <a:pt x="5060" y="408"/>
                  </a:lnTo>
                  <a:lnTo>
                    <a:pt x="5157" y="482"/>
                  </a:lnTo>
                  <a:lnTo>
                    <a:pt x="5237" y="488"/>
                  </a:lnTo>
                  <a:lnTo>
                    <a:pt x="5303" y="511"/>
                  </a:lnTo>
                  <a:lnTo>
                    <a:pt x="5347" y="452"/>
                  </a:lnTo>
                  <a:lnTo>
                    <a:pt x="5420" y="452"/>
                  </a:lnTo>
                  <a:lnTo>
                    <a:pt x="5479" y="460"/>
                  </a:lnTo>
                  <a:lnTo>
                    <a:pt x="5633" y="423"/>
                  </a:lnTo>
                  <a:lnTo>
                    <a:pt x="5772" y="438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0" y="1809"/>
              <a:ext cx="686" cy="1735"/>
            </a:xfrm>
            <a:custGeom>
              <a:avLst/>
              <a:gdLst>
                <a:gd name="T0" fmla="*/ 63 w 686"/>
                <a:gd name="T1" fmla="*/ 256 h 1735"/>
                <a:gd name="T2" fmla="*/ 71 w 686"/>
                <a:gd name="T3" fmla="*/ 190 h 1735"/>
                <a:gd name="T4" fmla="*/ 63 w 686"/>
                <a:gd name="T5" fmla="*/ 102 h 1735"/>
                <a:gd name="T6" fmla="*/ 107 w 686"/>
                <a:gd name="T7" fmla="*/ 88 h 1735"/>
                <a:gd name="T8" fmla="*/ 122 w 686"/>
                <a:gd name="T9" fmla="*/ 44 h 1735"/>
                <a:gd name="T10" fmla="*/ 195 w 686"/>
                <a:gd name="T11" fmla="*/ 66 h 1735"/>
                <a:gd name="T12" fmla="*/ 180 w 686"/>
                <a:gd name="T13" fmla="*/ 139 h 1735"/>
                <a:gd name="T14" fmla="*/ 144 w 686"/>
                <a:gd name="T15" fmla="*/ 219 h 1735"/>
                <a:gd name="T16" fmla="*/ 290 w 686"/>
                <a:gd name="T17" fmla="*/ 205 h 1735"/>
                <a:gd name="T18" fmla="*/ 210 w 686"/>
                <a:gd name="T19" fmla="*/ 278 h 1735"/>
                <a:gd name="T20" fmla="*/ 268 w 686"/>
                <a:gd name="T21" fmla="*/ 285 h 1735"/>
                <a:gd name="T22" fmla="*/ 202 w 686"/>
                <a:gd name="T23" fmla="*/ 351 h 1735"/>
                <a:gd name="T24" fmla="*/ 217 w 686"/>
                <a:gd name="T25" fmla="*/ 402 h 1735"/>
                <a:gd name="T26" fmla="*/ 349 w 686"/>
                <a:gd name="T27" fmla="*/ 373 h 1735"/>
                <a:gd name="T28" fmla="*/ 232 w 686"/>
                <a:gd name="T29" fmla="*/ 446 h 1735"/>
                <a:gd name="T30" fmla="*/ 232 w 686"/>
                <a:gd name="T31" fmla="*/ 475 h 1735"/>
                <a:gd name="T32" fmla="*/ 180 w 686"/>
                <a:gd name="T33" fmla="*/ 541 h 1735"/>
                <a:gd name="T34" fmla="*/ 173 w 686"/>
                <a:gd name="T35" fmla="*/ 629 h 1735"/>
                <a:gd name="T36" fmla="*/ 327 w 686"/>
                <a:gd name="T37" fmla="*/ 614 h 1735"/>
                <a:gd name="T38" fmla="*/ 444 w 686"/>
                <a:gd name="T39" fmla="*/ 578 h 1735"/>
                <a:gd name="T40" fmla="*/ 305 w 686"/>
                <a:gd name="T41" fmla="*/ 658 h 1735"/>
                <a:gd name="T42" fmla="*/ 261 w 686"/>
                <a:gd name="T43" fmla="*/ 695 h 1735"/>
                <a:gd name="T44" fmla="*/ 415 w 686"/>
                <a:gd name="T45" fmla="*/ 644 h 1735"/>
                <a:gd name="T46" fmla="*/ 385 w 686"/>
                <a:gd name="T47" fmla="*/ 710 h 1735"/>
                <a:gd name="T48" fmla="*/ 232 w 686"/>
                <a:gd name="T49" fmla="*/ 746 h 1735"/>
                <a:gd name="T50" fmla="*/ 334 w 686"/>
                <a:gd name="T51" fmla="*/ 739 h 1735"/>
                <a:gd name="T52" fmla="*/ 276 w 686"/>
                <a:gd name="T53" fmla="*/ 819 h 1735"/>
                <a:gd name="T54" fmla="*/ 341 w 686"/>
                <a:gd name="T55" fmla="*/ 841 h 1735"/>
                <a:gd name="T56" fmla="*/ 363 w 686"/>
                <a:gd name="T57" fmla="*/ 907 h 1735"/>
                <a:gd name="T58" fmla="*/ 524 w 686"/>
                <a:gd name="T59" fmla="*/ 871 h 1735"/>
                <a:gd name="T60" fmla="*/ 532 w 686"/>
                <a:gd name="T61" fmla="*/ 922 h 1735"/>
                <a:gd name="T62" fmla="*/ 393 w 686"/>
                <a:gd name="T63" fmla="*/ 973 h 1735"/>
                <a:gd name="T64" fmla="*/ 261 w 686"/>
                <a:gd name="T65" fmla="*/ 1017 h 1735"/>
                <a:gd name="T66" fmla="*/ 363 w 686"/>
                <a:gd name="T67" fmla="*/ 1017 h 1735"/>
                <a:gd name="T68" fmla="*/ 444 w 686"/>
                <a:gd name="T69" fmla="*/ 1024 h 1735"/>
                <a:gd name="T70" fmla="*/ 298 w 686"/>
                <a:gd name="T71" fmla="*/ 1068 h 1735"/>
                <a:gd name="T72" fmla="*/ 415 w 686"/>
                <a:gd name="T73" fmla="*/ 1090 h 1735"/>
                <a:gd name="T74" fmla="*/ 510 w 686"/>
                <a:gd name="T75" fmla="*/ 1068 h 1735"/>
                <a:gd name="T76" fmla="*/ 356 w 686"/>
                <a:gd name="T77" fmla="*/ 1178 h 1735"/>
                <a:gd name="T78" fmla="*/ 415 w 686"/>
                <a:gd name="T79" fmla="*/ 1185 h 1735"/>
                <a:gd name="T80" fmla="*/ 385 w 686"/>
                <a:gd name="T81" fmla="*/ 1244 h 1735"/>
                <a:gd name="T82" fmla="*/ 451 w 686"/>
                <a:gd name="T83" fmla="*/ 1258 h 1735"/>
                <a:gd name="T84" fmla="*/ 517 w 686"/>
                <a:gd name="T85" fmla="*/ 1273 h 1735"/>
                <a:gd name="T86" fmla="*/ 678 w 686"/>
                <a:gd name="T87" fmla="*/ 1229 h 1735"/>
                <a:gd name="T88" fmla="*/ 561 w 686"/>
                <a:gd name="T89" fmla="*/ 1339 h 1735"/>
                <a:gd name="T90" fmla="*/ 422 w 686"/>
                <a:gd name="T91" fmla="*/ 1383 h 1735"/>
                <a:gd name="T92" fmla="*/ 568 w 686"/>
                <a:gd name="T93" fmla="*/ 1368 h 1735"/>
                <a:gd name="T94" fmla="*/ 583 w 686"/>
                <a:gd name="T95" fmla="*/ 1397 h 1735"/>
                <a:gd name="T96" fmla="*/ 429 w 686"/>
                <a:gd name="T97" fmla="*/ 1434 h 1735"/>
                <a:gd name="T98" fmla="*/ 554 w 686"/>
                <a:gd name="T99" fmla="*/ 1449 h 1735"/>
                <a:gd name="T100" fmla="*/ 407 w 686"/>
                <a:gd name="T101" fmla="*/ 1522 h 1735"/>
                <a:gd name="T102" fmla="*/ 517 w 686"/>
                <a:gd name="T103" fmla="*/ 1522 h 1735"/>
                <a:gd name="T104" fmla="*/ 663 w 686"/>
                <a:gd name="T105" fmla="*/ 1485 h 1735"/>
                <a:gd name="T106" fmla="*/ 561 w 686"/>
                <a:gd name="T107" fmla="*/ 1566 h 1735"/>
                <a:gd name="T108" fmla="*/ 415 w 686"/>
                <a:gd name="T109" fmla="*/ 1632 h 1735"/>
                <a:gd name="T110" fmla="*/ 561 w 686"/>
                <a:gd name="T111" fmla="*/ 1617 h 1735"/>
                <a:gd name="T112" fmla="*/ 429 w 686"/>
                <a:gd name="T113" fmla="*/ 1668 h 1735"/>
                <a:gd name="T114" fmla="*/ 298 w 686"/>
                <a:gd name="T115" fmla="*/ 1690 h 1735"/>
                <a:gd name="T116" fmla="*/ 166 w 686"/>
                <a:gd name="T117" fmla="*/ 1690 h 1735"/>
                <a:gd name="T118" fmla="*/ 34 w 686"/>
                <a:gd name="T119" fmla="*/ 1719 h 1735"/>
                <a:gd name="T120" fmla="*/ 0 w 686"/>
                <a:gd name="T121" fmla="*/ 219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6" h="1735">
                  <a:moveTo>
                    <a:pt x="0" y="219"/>
                  </a:moveTo>
                  <a:lnTo>
                    <a:pt x="20" y="190"/>
                  </a:lnTo>
                  <a:lnTo>
                    <a:pt x="0" y="219"/>
                  </a:lnTo>
                  <a:lnTo>
                    <a:pt x="34" y="219"/>
                  </a:lnTo>
                  <a:lnTo>
                    <a:pt x="56" y="234"/>
                  </a:lnTo>
                  <a:lnTo>
                    <a:pt x="63" y="256"/>
                  </a:lnTo>
                  <a:lnTo>
                    <a:pt x="85" y="271"/>
                  </a:lnTo>
                  <a:lnTo>
                    <a:pt x="85" y="249"/>
                  </a:lnTo>
                  <a:lnTo>
                    <a:pt x="63" y="227"/>
                  </a:lnTo>
                  <a:lnTo>
                    <a:pt x="49" y="205"/>
                  </a:lnTo>
                  <a:lnTo>
                    <a:pt x="49" y="183"/>
                  </a:lnTo>
                  <a:lnTo>
                    <a:pt x="71" y="190"/>
                  </a:lnTo>
                  <a:lnTo>
                    <a:pt x="93" y="205"/>
                  </a:lnTo>
                  <a:lnTo>
                    <a:pt x="93" y="183"/>
                  </a:lnTo>
                  <a:lnTo>
                    <a:pt x="71" y="168"/>
                  </a:lnTo>
                  <a:lnTo>
                    <a:pt x="63" y="146"/>
                  </a:lnTo>
                  <a:lnTo>
                    <a:pt x="63" y="124"/>
                  </a:lnTo>
                  <a:lnTo>
                    <a:pt x="63" y="102"/>
                  </a:lnTo>
                  <a:lnTo>
                    <a:pt x="41" y="80"/>
                  </a:lnTo>
                  <a:lnTo>
                    <a:pt x="63" y="95"/>
                  </a:lnTo>
                  <a:lnTo>
                    <a:pt x="85" y="110"/>
                  </a:lnTo>
                  <a:lnTo>
                    <a:pt x="100" y="131"/>
                  </a:lnTo>
                  <a:lnTo>
                    <a:pt x="107" y="110"/>
                  </a:lnTo>
                  <a:lnTo>
                    <a:pt x="107" y="88"/>
                  </a:lnTo>
                  <a:lnTo>
                    <a:pt x="107" y="66"/>
                  </a:lnTo>
                  <a:lnTo>
                    <a:pt x="107" y="44"/>
                  </a:lnTo>
                  <a:lnTo>
                    <a:pt x="107" y="22"/>
                  </a:lnTo>
                  <a:lnTo>
                    <a:pt x="107" y="0"/>
                  </a:lnTo>
                  <a:lnTo>
                    <a:pt x="122" y="22"/>
                  </a:lnTo>
                  <a:lnTo>
                    <a:pt x="122" y="44"/>
                  </a:lnTo>
                  <a:lnTo>
                    <a:pt x="122" y="66"/>
                  </a:lnTo>
                  <a:lnTo>
                    <a:pt x="122" y="88"/>
                  </a:lnTo>
                  <a:lnTo>
                    <a:pt x="137" y="110"/>
                  </a:lnTo>
                  <a:lnTo>
                    <a:pt x="159" y="102"/>
                  </a:lnTo>
                  <a:lnTo>
                    <a:pt x="173" y="80"/>
                  </a:lnTo>
                  <a:lnTo>
                    <a:pt x="195" y="66"/>
                  </a:lnTo>
                  <a:lnTo>
                    <a:pt x="180" y="88"/>
                  </a:lnTo>
                  <a:lnTo>
                    <a:pt x="166" y="110"/>
                  </a:lnTo>
                  <a:lnTo>
                    <a:pt x="159" y="131"/>
                  </a:lnTo>
                  <a:lnTo>
                    <a:pt x="144" y="153"/>
                  </a:lnTo>
                  <a:lnTo>
                    <a:pt x="166" y="161"/>
                  </a:lnTo>
                  <a:lnTo>
                    <a:pt x="180" y="139"/>
                  </a:lnTo>
                  <a:lnTo>
                    <a:pt x="202" y="139"/>
                  </a:lnTo>
                  <a:lnTo>
                    <a:pt x="224" y="131"/>
                  </a:lnTo>
                  <a:lnTo>
                    <a:pt x="210" y="153"/>
                  </a:lnTo>
                  <a:lnTo>
                    <a:pt x="188" y="175"/>
                  </a:lnTo>
                  <a:lnTo>
                    <a:pt x="166" y="197"/>
                  </a:lnTo>
                  <a:lnTo>
                    <a:pt x="144" y="219"/>
                  </a:lnTo>
                  <a:lnTo>
                    <a:pt x="173" y="227"/>
                  </a:lnTo>
                  <a:lnTo>
                    <a:pt x="195" y="219"/>
                  </a:lnTo>
                  <a:lnTo>
                    <a:pt x="217" y="212"/>
                  </a:lnTo>
                  <a:lnTo>
                    <a:pt x="239" y="212"/>
                  </a:lnTo>
                  <a:lnTo>
                    <a:pt x="261" y="205"/>
                  </a:lnTo>
                  <a:lnTo>
                    <a:pt x="290" y="205"/>
                  </a:lnTo>
                  <a:lnTo>
                    <a:pt x="268" y="219"/>
                  </a:lnTo>
                  <a:lnTo>
                    <a:pt x="246" y="227"/>
                  </a:lnTo>
                  <a:lnTo>
                    <a:pt x="232" y="249"/>
                  </a:lnTo>
                  <a:lnTo>
                    <a:pt x="210" y="271"/>
                  </a:lnTo>
                  <a:lnTo>
                    <a:pt x="188" y="278"/>
                  </a:lnTo>
                  <a:lnTo>
                    <a:pt x="210" y="278"/>
                  </a:lnTo>
                  <a:lnTo>
                    <a:pt x="232" y="271"/>
                  </a:lnTo>
                  <a:lnTo>
                    <a:pt x="254" y="263"/>
                  </a:lnTo>
                  <a:lnTo>
                    <a:pt x="283" y="256"/>
                  </a:lnTo>
                  <a:lnTo>
                    <a:pt x="305" y="256"/>
                  </a:lnTo>
                  <a:lnTo>
                    <a:pt x="290" y="278"/>
                  </a:lnTo>
                  <a:lnTo>
                    <a:pt x="268" y="285"/>
                  </a:lnTo>
                  <a:lnTo>
                    <a:pt x="246" y="307"/>
                  </a:lnTo>
                  <a:lnTo>
                    <a:pt x="224" y="314"/>
                  </a:lnTo>
                  <a:lnTo>
                    <a:pt x="202" y="329"/>
                  </a:lnTo>
                  <a:lnTo>
                    <a:pt x="180" y="336"/>
                  </a:lnTo>
                  <a:lnTo>
                    <a:pt x="166" y="358"/>
                  </a:lnTo>
                  <a:lnTo>
                    <a:pt x="202" y="351"/>
                  </a:lnTo>
                  <a:lnTo>
                    <a:pt x="232" y="344"/>
                  </a:lnTo>
                  <a:lnTo>
                    <a:pt x="261" y="344"/>
                  </a:lnTo>
                  <a:lnTo>
                    <a:pt x="239" y="366"/>
                  </a:lnTo>
                  <a:lnTo>
                    <a:pt x="217" y="380"/>
                  </a:lnTo>
                  <a:lnTo>
                    <a:pt x="195" y="395"/>
                  </a:lnTo>
                  <a:lnTo>
                    <a:pt x="217" y="402"/>
                  </a:lnTo>
                  <a:lnTo>
                    <a:pt x="239" y="402"/>
                  </a:lnTo>
                  <a:lnTo>
                    <a:pt x="261" y="402"/>
                  </a:lnTo>
                  <a:lnTo>
                    <a:pt x="283" y="395"/>
                  </a:lnTo>
                  <a:lnTo>
                    <a:pt x="305" y="388"/>
                  </a:lnTo>
                  <a:lnTo>
                    <a:pt x="327" y="380"/>
                  </a:lnTo>
                  <a:lnTo>
                    <a:pt x="349" y="373"/>
                  </a:lnTo>
                  <a:lnTo>
                    <a:pt x="341" y="395"/>
                  </a:lnTo>
                  <a:lnTo>
                    <a:pt x="319" y="410"/>
                  </a:lnTo>
                  <a:lnTo>
                    <a:pt x="298" y="424"/>
                  </a:lnTo>
                  <a:lnTo>
                    <a:pt x="276" y="431"/>
                  </a:lnTo>
                  <a:lnTo>
                    <a:pt x="254" y="439"/>
                  </a:lnTo>
                  <a:lnTo>
                    <a:pt x="232" y="446"/>
                  </a:lnTo>
                  <a:lnTo>
                    <a:pt x="210" y="461"/>
                  </a:lnTo>
                  <a:lnTo>
                    <a:pt x="188" y="468"/>
                  </a:lnTo>
                  <a:lnTo>
                    <a:pt x="166" y="490"/>
                  </a:lnTo>
                  <a:lnTo>
                    <a:pt x="188" y="490"/>
                  </a:lnTo>
                  <a:lnTo>
                    <a:pt x="210" y="483"/>
                  </a:lnTo>
                  <a:lnTo>
                    <a:pt x="232" y="475"/>
                  </a:lnTo>
                  <a:lnTo>
                    <a:pt x="254" y="475"/>
                  </a:lnTo>
                  <a:lnTo>
                    <a:pt x="276" y="475"/>
                  </a:lnTo>
                  <a:lnTo>
                    <a:pt x="246" y="497"/>
                  </a:lnTo>
                  <a:lnTo>
                    <a:pt x="224" y="519"/>
                  </a:lnTo>
                  <a:lnTo>
                    <a:pt x="202" y="534"/>
                  </a:lnTo>
                  <a:lnTo>
                    <a:pt x="180" y="541"/>
                  </a:lnTo>
                  <a:lnTo>
                    <a:pt x="202" y="541"/>
                  </a:lnTo>
                  <a:lnTo>
                    <a:pt x="224" y="549"/>
                  </a:lnTo>
                  <a:lnTo>
                    <a:pt x="232" y="571"/>
                  </a:lnTo>
                  <a:lnTo>
                    <a:pt x="217" y="592"/>
                  </a:lnTo>
                  <a:lnTo>
                    <a:pt x="195" y="614"/>
                  </a:lnTo>
                  <a:lnTo>
                    <a:pt x="173" y="629"/>
                  </a:lnTo>
                  <a:lnTo>
                    <a:pt x="195" y="636"/>
                  </a:lnTo>
                  <a:lnTo>
                    <a:pt x="217" y="636"/>
                  </a:lnTo>
                  <a:lnTo>
                    <a:pt x="239" y="629"/>
                  </a:lnTo>
                  <a:lnTo>
                    <a:pt x="268" y="622"/>
                  </a:lnTo>
                  <a:lnTo>
                    <a:pt x="298" y="614"/>
                  </a:lnTo>
                  <a:lnTo>
                    <a:pt x="327" y="614"/>
                  </a:lnTo>
                  <a:lnTo>
                    <a:pt x="356" y="607"/>
                  </a:lnTo>
                  <a:lnTo>
                    <a:pt x="378" y="600"/>
                  </a:lnTo>
                  <a:lnTo>
                    <a:pt x="400" y="578"/>
                  </a:lnTo>
                  <a:lnTo>
                    <a:pt x="422" y="571"/>
                  </a:lnTo>
                  <a:lnTo>
                    <a:pt x="444" y="556"/>
                  </a:lnTo>
                  <a:lnTo>
                    <a:pt x="444" y="578"/>
                  </a:lnTo>
                  <a:lnTo>
                    <a:pt x="422" y="600"/>
                  </a:lnTo>
                  <a:lnTo>
                    <a:pt x="400" y="614"/>
                  </a:lnTo>
                  <a:lnTo>
                    <a:pt x="371" y="629"/>
                  </a:lnTo>
                  <a:lnTo>
                    <a:pt x="349" y="644"/>
                  </a:lnTo>
                  <a:lnTo>
                    <a:pt x="327" y="651"/>
                  </a:lnTo>
                  <a:lnTo>
                    <a:pt x="305" y="658"/>
                  </a:lnTo>
                  <a:lnTo>
                    <a:pt x="283" y="666"/>
                  </a:lnTo>
                  <a:lnTo>
                    <a:pt x="254" y="680"/>
                  </a:lnTo>
                  <a:lnTo>
                    <a:pt x="232" y="688"/>
                  </a:lnTo>
                  <a:lnTo>
                    <a:pt x="210" y="695"/>
                  </a:lnTo>
                  <a:lnTo>
                    <a:pt x="232" y="702"/>
                  </a:lnTo>
                  <a:lnTo>
                    <a:pt x="261" y="695"/>
                  </a:lnTo>
                  <a:lnTo>
                    <a:pt x="290" y="688"/>
                  </a:lnTo>
                  <a:lnTo>
                    <a:pt x="312" y="680"/>
                  </a:lnTo>
                  <a:lnTo>
                    <a:pt x="341" y="673"/>
                  </a:lnTo>
                  <a:lnTo>
                    <a:pt x="363" y="666"/>
                  </a:lnTo>
                  <a:lnTo>
                    <a:pt x="393" y="658"/>
                  </a:lnTo>
                  <a:lnTo>
                    <a:pt x="415" y="644"/>
                  </a:lnTo>
                  <a:lnTo>
                    <a:pt x="437" y="636"/>
                  </a:lnTo>
                  <a:lnTo>
                    <a:pt x="466" y="629"/>
                  </a:lnTo>
                  <a:lnTo>
                    <a:pt x="458" y="651"/>
                  </a:lnTo>
                  <a:lnTo>
                    <a:pt x="429" y="673"/>
                  </a:lnTo>
                  <a:lnTo>
                    <a:pt x="407" y="688"/>
                  </a:lnTo>
                  <a:lnTo>
                    <a:pt x="385" y="710"/>
                  </a:lnTo>
                  <a:lnTo>
                    <a:pt x="356" y="717"/>
                  </a:lnTo>
                  <a:lnTo>
                    <a:pt x="327" y="724"/>
                  </a:lnTo>
                  <a:lnTo>
                    <a:pt x="298" y="732"/>
                  </a:lnTo>
                  <a:lnTo>
                    <a:pt x="276" y="739"/>
                  </a:lnTo>
                  <a:lnTo>
                    <a:pt x="254" y="746"/>
                  </a:lnTo>
                  <a:lnTo>
                    <a:pt x="232" y="746"/>
                  </a:lnTo>
                  <a:lnTo>
                    <a:pt x="210" y="753"/>
                  </a:lnTo>
                  <a:lnTo>
                    <a:pt x="239" y="746"/>
                  </a:lnTo>
                  <a:lnTo>
                    <a:pt x="261" y="746"/>
                  </a:lnTo>
                  <a:lnTo>
                    <a:pt x="283" y="739"/>
                  </a:lnTo>
                  <a:lnTo>
                    <a:pt x="305" y="739"/>
                  </a:lnTo>
                  <a:lnTo>
                    <a:pt x="334" y="739"/>
                  </a:lnTo>
                  <a:lnTo>
                    <a:pt x="363" y="739"/>
                  </a:lnTo>
                  <a:lnTo>
                    <a:pt x="341" y="753"/>
                  </a:lnTo>
                  <a:lnTo>
                    <a:pt x="319" y="768"/>
                  </a:lnTo>
                  <a:lnTo>
                    <a:pt x="305" y="790"/>
                  </a:lnTo>
                  <a:lnTo>
                    <a:pt x="298" y="812"/>
                  </a:lnTo>
                  <a:lnTo>
                    <a:pt x="276" y="819"/>
                  </a:lnTo>
                  <a:lnTo>
                    <a:pt x="254" y="827"/>
                  </a:lnTo>
                  <a:lnTo>
                    <a:pt x="290" y="827"/>
                  </a:lnTo>
                  <a:lnTo>
                    <a:pt x="312" y="827"/>
                  </a:lnTo>
                  <a:lnTo>
                    <a:pt x="341" y="819"/>
                  </a:lnTo>
                  <a:lnTo>
                    <a:pt x="363" y="819"/>
                  </a:lnTo>
                  <a:lnTo>
                    <a:pt x="341" y="841"/>
                  </a:lnTo>
                  <a:lnTo>
                    <a:pt x="319" y="863"/>
                  </a:lnTo>
                  <a:lnTo>
                    <a:pt x="298" y="885"/>
                  </a:lnTo>
                  <a:lnTo>
                    <a:pt x="276" y="907"/>
                  </a:lnTo>
                  <a:lnTo>
                    <a:pt x="319" y="914"/>
                  </a:lnTo>
                  <a:lnTo>
                    <a:pt x="341" y="914"/>
                  </a:lnTo>
                  <a:lnTo>
                    <a:pt x="363" y="907"/>
                  </a:lnTo>
                  <a:lnTo>
                    <a:pt x="400" y="900"/>
                  </a:lnTo>
                  <a:lnTo>
                    <a:pt x="422" y="900"/>
                  </a:lnTo>
                  <a:lnTo>
                    <a:pt x="451" y="893"/>
                  </a:lnTo>
                  <a:lnTo>
                    <a:pt x="480" y="885"/>
                  </a:lnTo>
                  <a:lnTo>
                    <a:pt x="502" y="878"/>
                  </a:lnTo>
                  <a:lnTo>
                    <a:pt x="524" y="871"/>
                  </a:lnTo>
                  <a:lnTo>
                    <a:pt x="546" y="863"/>
                  </a:lnTo>
                  <a:lnTo>
                    <a:pt x="568" y="856"/>
                  </a:lnTo>
                  <a:lnTo>
                    <a:pt x="597" y="856"/>
                  </a:lnTo>
                  <a:lnTo>
                    <a:pt x="576" y="878"/>
                  </a:lnTo>
                  <a:lnTo>
                    <a:pt x="546" y="900"/>
                  </a:lnTo>
                  <a:lnTo>
                    <a:pt x="532" y="922"/>
                  </a:lnTo>
                  <a:lnTo>
                    <a:pt x="510" y="929"/>
                  </a:lnTo>
                  <a:lnTo>
                    <a:pt x="488" y="944"/>
                  </a:lnTo>
                  <a:lnTo>
                    <a:pt x="458" y="951"/>
                  </a:lnTo>
                  <a:lnTo>
                    <a:pt x="437" y="958"/>
                  </a:lnTo>
                  <a:lnTo>
                    <a:pt x="415" y="966"/>
                  </a:lnTo>
                  <a:lnTo>
                    <a:pt x="393" y="973"/>
                  </a:lnTo>
                  <a:lnTo>
                    <a:pt x="371" y="988"/>
                  </a:lnTo>
                  <a:lnTo>
                    <a:pt x="349" y="995"/>
                  </a:lnTo>
                  <a:lnTo>
                    <a:pt x="327" y="1002"/>
                  </a:lnTo>
                  <a:lnTo>
                    <a:pt x="305" y="1010"/>
                  </a:lnTo>
                  <a:lnTo>
                    <a:pt x="283" y="1010"/>
                  </a:lnTo>
                  <a:lnTo>
                    <a:pt x="261" y="1017"/>
                  </a:lnTo>
                  <a:lnTo>
                    <a:pt x="239" y="1032"/>
                  </a:lnTo>
                  <a:lnTo>
                    <a:pt x="261" y="1032"/>
                  </a:lnTo>
                  <a:lnTo>
                    <a:pt x="283" y="1032"/>
                  </a:lnTo>
                  <a:lnTo>
                    <a:pt x="305" y="1024"/>
                  </a:lnTo>
                  <a:lnTo>
                    <a:pt x="341" y="1017"/>
                  </a:lnTo>
                  <a:lnTo>
                    <a:pt x="363" y="1017"/>
                  </a:lnTo>
                  <a:lnTo>
                    <a:pt x="385" y="1010"/>
                  </a:lnTo>
                  <a:lnTo>
                    <a:pt x="415" y="1002"/>
                  </a:lnTo>
                  <a:lnTo>
                    <a:pt x="437" y="1002"/>
                  </a:lnTo>
                  <a:lnTo>
                    <a:pt x="458" y="995"/>
                  </a:lnTo>
                  <a:lnTo>
                    <a:pt x="466" y="1017"/>
                  </a:lnTo>
                  <a:lnTo>
                    <a:pt x="444" y="1024"/>
                  </a:lnTo>
                  <a:lnTo>
                    <a:pt x="415" y="1032"/>
                  </a:lnTo>
                  <a:lnTo>
                    <a:pt x="393" y="1046"/>
                  </a:lnTo>
                  <a:lnTo>
                    <a:pt x="363" y="1061"/>
                  </a:lnTo>
                  <a:lnTo>
                    <a:pt x="341" y="1068"/>
                  </a:lnTo>
                  <a:lnTo>
                    <a:pt x="319" y="1075"/>
                  </a:lnTo>
                  <a:lnTo>
                    <a:pt x="298" y="1068"/>
                  </a:lnTo>
                  <a:lnTo>
                    <a:pt x="283" y="1090"/>
                  </a:lnTo>
                  <a:lnTo>
                    <a:pt x="312" y="1097"/>
                  </a:lnTo>
                  <a:lnTo>
                    <a:pt x="341" y="1097"/>
                  </a:lnTo>
                  <a:lnTo>
                    <a:pt x="363" y="1097"/>
                  </a:lnTo>
                  <a:lnTo>
                    <a:pt x="393" y="1090"/>
                  </a:lnTo>
                  <a:lnTo>
                    <a:pt x="415" y="1090"/>
                  </a:lnTo>
                  <a:lnTo>
                    <a:pt x="437" y="1083"/>
                  </a:lnTo>
                  <a:lnTo>
                    <a:pt x="466" y="1068"/>
                  </a:lnTo>
                  <a:lnTo>
                    <a:pt x="488" y="1061"/>
                  </a:lnTo>
                  <a:lnTo>
                    <a:pt x="517" y="1046"/>
                  </a:lnTo>
                  <a:lnTo>
                    <a:pt x="539" y="1039"/>
                  </a:lnTo>
                  <a:lnTo>
                    <a:pt x="510" y="1068"/>
                  </a:lnTo>
                  <a:lnTo>
                    <a:pt x="488" y="1090"/>
                  </a:lnTo>
                  <a:lnTo>
                    <a:pt x="466" y="1112"/>
                  </a:lnTo>
                  <a:lnTo>
                    <a:pt x="444" y="1127"/>
                  </a:lnTo>
                  <a:lnTo>
                    <a:pt x="415" y="1149"/>
                  </a:lnTo>
                  <a:lnTo>
                    <a:pt x="385" y="1163"/>
                  </a:lnTo>
                  <a:lnTo>
                    <a:pt x="356" y="1178"/>
                  </a:lnTo>
                  <a:lnTo>
                    <a:pt x="334" y="1185"/>
                  </a:lnTo>
                  <a:lnTo>
                    <a:pt x="312" y="1193"/>
                  </a:lnTo>
                  <a:lnTo>
                    <a:pt x="341" y="1193"/>
                  </a:lnTo>
                  <a:lnTo>
                    <a:pt x="363" y="1193"/>
                  </a:lnTo>
                  <a:lnTo>
                    <a:pt x="385" y="1193"/>
                  </a:lnTo>
                  <a:lnTo>
                    <a:pt x="415" y="1185"/>
                  </a:lnTo>
                  <a:lnTo>
                    <a:pt x="437" y="1185"/>
                  </a:lnTo>
                  <a:lnTo>
                    <a:pt x="458" y="1185"/>
                  </a:lnTo>
                  <a:lnTo>
                    <a:pt x="451" y="1207"/>
                  </a:lnTo>
                  <a:lnTo>
                    <a:pt x="429" y="1222"/>
                  </a:lnTo>
                  <a:lnTo>
                    <a:pt x="407" y="1229"/>
                  </a:lnTo>
                  <a:lnTo>
                    <a:pt x="385" y="1244"/>
                  </a:lnTo>
                  <a:lnTo>
                    <a:pt x="422" y="1244"/>
                  </a:lnTo>
                  <a:lnTo>
                    <a:pt x="444" y="1236"/>
                  </a:lnTo>
                  <a:lnTo>
                    <a:pt x="473" y="1236"/>
                  </a:lnTo>
                  <a:lnTo>
                    <a:pt x="495" y="1236"/>
                  </a:lnTo>
                  <a:lnTo>
                    <a:pt x="473" y="1244"/>
                  </a:lnTo>
                  <a:lnTo>
                    <a:pt x="451" y="1258"/>
                  </a:lnTo>
                  <a:lnTo>
                    <a:pt x="429" y="1266"/>
                  </a:lnTo>
                  <a:lnTo>
                    <a:pt x="407" y="1288"/>
                  </a:lnTo>
                  <a:lnTo>
                    <a:pt x="437" y="1288"/>
                  </a:lnTo>
                  <a:lnTo>
                    <a:pt x="466" y="1280"/>
                  </a:lnTo>
                  <a:lnTo>
                    <a:pt x="495" y="1280"/>
                  </a:lnTo>
                  <a:lnTo>
                    <a:pt x="517" y="1273"/>
                  </a:lnTo>
                  <a:lnTo>
                    <a:pt x="539" y="1266"/>
                  </a:lnTo>
                  <a:lnTo>
                    <a:pt x="576" y="1258"/>
                  </a:lnTo>
                  <a:lnTo>
                    <a:pt x="605" y="1244"/>
                  </a:lnTo>
                  <a:lnTo>
                    <a:pt x="634" y="1236"/>
                  </a:lnTo>
                  <a:lnTo>
                    <a:pt x="656" y="1229"/>
                  </a:lnTo>
                  <a:lnTo>
                    <a:pt x="678" y="1229"/>
                  </a:lnTo>
                  <a:lnTo>
                    <a:pt x="663" y="1251"/>
                  </a:lnTo>
                  <a:lnTo>
                    <a:pt x="649" y="1273"/>
                  </a:lnTo>
                  <a:lnTo>
                    <a:pt x="627" y="1295"/>
                  </a:lnTo>
                  <a:lnTo>
                    <a:pt x="605" y="1310"/>
                  </a:lnTo>
                  <a:lnTo>
                    <a:pt x="583" y="1332"/>
                  </a:lnTo>
                  <a:lnTo>
                    <a:pt x="561" y="1339"/>
                  </a:lnTo>
                  <a:lnTo>
                    <a:pt x="532" y="1346"/>
                  </a:lnTo>
                  <a:lnTo>
                    <a:pt x="510" y="1354"/>
                  </a:lnTo>
                  <a:lnTo>
                    <a:pt x="488" y="1361"/>
                  </a:lnTo>
                  <a:lnTo>
                    <a:pt x="466" y="1368"/>
                  </a:lnTo>
                  <a:lnTo>
                    <a:pt x="444" y="1376"/>
                  </a:lnTo>
                  <a:lnTo>
                    <a:pt x="422" y="1383"/>
                  </a:lnTo>
                  <a:lnTo>
                    <a:pt x="451" y="1397"/>
                  </a:lnTo>
                  <a:lnTo>
                    <a:pt x="473" y="1397"/>
                  </a:lnTo>
                  <a:lnTo>
                    <a:pt x="495" y="1390"/>
                  </a:lnTo>
                  <a:lnTo>
                    <a:pt x="524" y="1383"/>
                  </a:lnTo>
                  <a:lnTo>
                    <a:pt x="546" y="1376"/>
                  </a:lnTo>
                  <a:lnTo>
                    <a:pt x="568" y="1368"/>
                  </a:lnTo>
                  <a:lnTo>
                    <a:pt x="605" y="1354"/>
                  </a:lnTo>
                  <a:lnTo>
                    <a:pt x="627" y="1354"/>
                  </a:lnTo>
                  <a:lnTo>
                    <a:pt x="649" y="1346"/>
                  </a:lnTo>
                  <a:lnTo>
                    <a:pt x="619" y="1368"/>
                  </a:lnTo>
                  <a:lnTo>
                    <a:pt x="597" y="1376"/>
                  </a:lnTo>
                  <a:lnTo>
                    <a:pt x="583" y="1397"/>
                  </a:lnTo>
                  <a:lnTo>
                    <a:pt x="561" y="1412"/>
                  </a:lnTo>
                  <a:lnTo>
                    <a:pt x="532" y="1419"/>
                  </a:lnTo>
                  <a:lnTo>
                    <a:pt x="502" y="1419"/>
                  </a:lnTo>
                  <a:lnTo>
                    <a:pt x="480" y="1419"/>
                  </a:lnTo>
                  <a:lnTo>
                    <a:pt x="451" y="1427"/>
                  </a:lnTo>
                  <a:lnTo>
                    <a:pt x="429" y="1434"/>
                  </a:lnTo>
                  <a:lnTo>
                    <a:pt x="458" y="1441"/>
                  </a:lnTo>
                  <a:lnTo>
                    <a:pt x="495" y="1434"/>
                  </a:lnTo>
                  <a:lnTo>
                    <a:pt x="524" y="1434"/>
                  </a:lnTo>
                  <a:lnTo>
                    <a:pt x="546" y="1427"/>
                  </a:lnTo>
                  <a:lnTo>
                    <a:pt x="568" y="1427"/>
                  </a:lnTo>
                  <a:lnTo>
                    <a:pt x="554" y="1449"/>
                  </a:lnTo>
                  <a:lnTo>
                    <a:pt x="532" y="1471"/>
                  </a:lnTo>
                  <a:lnTo>
                    <a:pt x="510" y="1485"/>
                  </a:lnTo>
                  <a:lnTo>
                    <a:pt x="488" y="1500"/>
                  </a:lnTo>
                  <a:lnTo>
                    <a:pt x="458" y="1515"/>
                  </a:lnTo>
                  <a:lnTo>
                    <a:pt x="429" y="1515"/>
                  </a:lnTo>
                  <a:lnTo>
                    <a:pt x="407" y="1522"/>
                  </a:lnTo>
                  <a:lnTo>
                    <a:pt x="385" y="1529"/>
                  </a:lnTo>
                  <a:lnTo>
                    <a:pt x="407" y="1529"/>
                  </a:lnTo>
                  <a:lnTo>
                    <a:pt x="437" y="1529"/>
                  </a:lnTo>
                  <a:lnTo>
                    <a:pt x="466" y="1529"/>
                  </a:lnTo>
                  <a:lnTo>
                    <a:pt x="488" y="1522"/>
                  </a:lnTo>
                  <a:lnTo>
                    <a:pt x="517" y="1522"/>
                  </a:lnTo>
                  <a:lnTo>
                    <a:pt x="539" y="1515"/>
                  </a:lnTo>
                  <a:lnTo>
                    <a:pt x="568" y="1515"/>
                  </a:lnTo>
                  <a:lnTo>
                    <a:pt x="590" y="1507"/>
                  </a:lnTo>
                  <a:lnTo>
                    <a:pt x="612" y="1500"/>
                  </a:lnTo>
                  <a:lnTo>
                    <a:pt x="641" y="1493"/>
                  </a:lnTo>
                  <a:lnTo>
                    <a:pt x="663" y="1485"/>
                  </a:lnTo>
                  <a:lnTo>
                    <a:pt x="685" y="1478"/>
                  </a:lnTo>
                  <a:lnTo>
                    <a:pt x="663" y="1500"/>
                  </a:lnTo>
                  <a:lnTo>
                    <a:pt x="641" y="1522"/>
                  </a:lnTo>
                  <a:lnTo>
                    <a:pt x="619" y="1536"/>
                  </a:lnTo>
                  <a:lnTo>
                    <a:pt x="583" y="1558"/>
                  </a:lnTo>
                  <a:lnTo>
                    <a:pt x="561" y="1566"/>
                  </a:lnTo>
                  <a:lnTo>
                    <a:pt x="539" y="1580"/>
                  </a:lnTo>
                  <a:lnTo>
                    <a:pt x="517" y="1588"/>
                  </a:lnTo>
                  <a:lnTo>
                    <a:pt x="480" y="1602"/>
                  </a:lnTo>
                  <a:lnTo>
                    <a:pt x="458" y="1617"/>
                  </a:lnTo>
                  <a:lnTo>
                    <a:pt x="437" y="1624"/>
                  </a:lnTo>
                  <a:lnTo>
                    <a:pt x="415" y="1632"/>
                  </a:lnTo>
                  <a:lnTo>
                    <a:pt x="444" y="1639"/>
                  </a:lnTo>
                  <a:lnTo>
                    <a:pt x="466" y="1639"/>
                  </a:lnTo>
                  <a:lnTo>
                    <a:pt x="488" y="1632"/>
                  </a:lnTo>
                  <a:lnTo>
                    <a:pt x="510" y="1624"/>
                  </a:lnTo>
                  <a:lnTo>
                    <a:pt x="539" y="1617"/>
                  </a:lnTo>
                  <a:lnTo>
                    <a:pt x="561" y="1617"/>
                  </a:lnTo>
                  <a:lnTo>
                    <a:pt x="539" y="1632"/>
                  </a:lnTo>
                  <a:lnTo>
                    <a:pt x="517" y="1646"/>
                  </a:lnTo>
                  <a:lnTo>
                    <a:pt x="495" y="1654"/>
                  </a:lnTo>
                  <a:lnTo>
                    <a:pt x="473" y="1661"/>
                  </a:lnTo>
                  <a:lnTo>
                    <a:pt x="451" y="1668"/>
                  </a:lnTo>
                  <a:lnTo>
                    <a:pt x="429" y="1668"/>
                  </a:lnTo>
                  <a:lnTo>
                    <a:pt x="407" y="1676"/>
                  </a:lnTo>
                  <a:lnTo>
                    <a:pt x="385" y="1683"/>
                  </a:lnTo>
                  <a:lnTo>
                    <a:pt x="363" y="1690"/>
                  </a:lnTo>
                  <a:lnTo>
                    <a:pt x="341" y="1690"/>
                  </a:lnTo>
                  <a:lnTo>
                    <a:pt x="319" y="1690"/>
                  </a:lnTo>
                  <a:lnTo>
                    <a:pt x="298" y="1690"/>
                  </a:lnTo>
                  <a:lnTo>
                    <a:pt x="276" y="1683"/>
                  </a:lnTo>
                  <a:lnTo>
                    <a:pt x="254" y="1676"/>
                  </a:lnTo>
                  <a:lnTo>
                    <a:pt x="232" y="1676"/>
                  </a:lnTo>
                  <a:lnTo>
                    <a:pt x="210" y="1676"/>
                  </a:lnTo>
                  <a:lnTo>
                    <a:pt x="188" y="1683"/>
                  </a:lnTo>
                  <a:lnTo>
                    <a:pt x="166" y="1690"/>
                  </a:lnTo>
                  <a:lnTo>
                    <a:pt x="144" y="1697"/>
                  </a:lnTo>
                  <a:lnTo>
                    <a:pt x="122" y="1705"/>
                  </a:lnTo>
                  <a:lnTo>
                    <a:pt x="100" y="1712"/>
                  </a:lnTo>
                  <a:lnTo>
                    <a:pt x="78" y="1712"/>
                  </a:lnTo>
                  <a:lnTo>
                    <a:pt x="56" y="1719"/>
                  </a:lnTo>
                  <a:lnTo>
                    <a:pt x="34" y="1719"/>
                  </a:lnTo>
                  <a:lnTo>
                    <a:pt x="12" y="1727"/>
                  </a:lnTo>
                  <a:lnTo>
                    <a:pt x="0" y="1727"/>
                  </a:lnTo>
                  <a:lnTo>
                    <a:pt x="0" y="1734"/>
                  </a:lnTo>
                  <a:lnTo>
                    <a:pt x="0" y="1727"/>
                  </a:lnTo>
                  <a:lnTo>
                    <a:pt x="0" y="1719"/>
                  </a:lnTo>
                  <a:lnTo>
                    <a:pt x="0" y="219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293" y="1914"/>
              <a:ext cx="1427" cy="1977"/>
            </a:xfrm>
            <a:custGeom>
              <a:avLst/>
              <a:gdLst>
                <a:gd name="T0" fmla="*/ 292 w 1427"/>
                <a:gd name="T1" fmla="*/ 1485 h 1977"/>
                <a:gd name="T2" fmla="*/ 161 w 1427"/>
                <a:gd name="T3" fmla="*/ 1397 h 1977"/>
                <a:gd name="T4" fmla="*/ 168 w 1427"/>
                <a:gd name="T5" fmla="*/ 1346 h 1977"/>
                <a:gd name="T6" fmla="*/ 234 w 1427"/>
                <a:gd name="T7" fmla="*/ 1324 h 1977"/>
                <a:gd name="T8" fmla="*/ 227 w 1427"/>
                <a:gd name="T9" fmla="*/ 1273 h 1977"/>
                <a:gd name="T10" fmla="*/ 102 w 1427"/>
                <a:gd name="T11" fmla="*/ 1258 h 1977"/>
                <a:gd name="T12" fmla="*/ 183 w 1427"/>
                <a:gd name="T13" fmla="*/ 1200 h 1977"/>
                <a:gd name="T14" fmla="*/ 423 w 1427"/>
                <a:gd name="T15" fmla="*/ 1119 h 1977"/>
                <a:gd name="T16" fmla="*/ 168 w 1427"/>
                <a:gd name="T17" fmla="*/ 1170 h 1977"/>
                <a:gd name="T18" fmla="*/ 248 w 1427"/>
                <a:gd name="T19" fmla="*/ 1097 h 1977"/>
                <a:gd name="T20" fmla="*/ 124 w 1427"/>
                <a:gd name="T21" fmla="*/ 1053 h 1977"/>
                <a:gd name="T22" fmla="*/ 471 w 1427"/>
                <a:gd name="T23" fmla="*/ 977 h 1977"/>
                <a:gd name="T24" fmla="*/ 329 w 1427"/>
                <a:gd name="T25" fmla="*/ 907 h 1977"/>
                <a:gd name="T26" fmla="*/ 234 w 1427"/>
                <a:gd name="T27" fmla="*/ 878 h 1977"/>
                <a:gd name="T28" fmla="*/ 300 w 1427"/>
                <a:gd name="T29" fmla="*/ 826 h 1977"/>
                <a:gd name="T30" fmla="*/ 453 w 1427"/>
                <a:gd name="T31" fmla="*/ 720 h 1977"/>
                <a:gd name="T32" fmla="*/ 314 w 1427"/>
                <a:gd name="T33" fmla="*/ 717 h 1977"/>
                <a:gd name="T34" fmla="*/ 503 w 1427"/>
                <a:gd name="T35" fmla="*/ 483 h 1977"/>
                <a:gd name="T36" fmla="*/ 446 w 1427"/>
                <a:gd name="T37" fmla="*/ 381 h 1977"/>
                <a:gd name="T38" fmla="*/ 534 w 1427"/>
                <a:gd name="T39" fmla="*/ 241 h 1977"/>
                <a:gd name="T40" fmla="*/ 622 w 1427"/>
                <a:gd name="T41" fmla="*/ 43 h 1977"/>
                <a:gd name="T42" fmla="*/ 665 w 1427"/>
                <a:gd name="T43" fmla="*/ 168 h 1977"/>
                <a:gd name="T44" fmla="*/ 709 w 1427"/>
                <a:gd name="T45" fmla="*/ 219 h 1977"/>
                <a:gd name="T46" fmla="*/ 775 w 1427"/>
                <a:gd name="T47" fmla="*/ 278 h 1977"/>
                <a:gd name="T48" fmla="*/ 724 w 1427"/>
                <a:gd name="T49" fmla="*/ 387 h 1977"/>
                <a:gd name="T50" fmla="*/ 943 w 1427"/>
                <a:gd name="T51" fmla="*/ 358 h 1977"/>
                <a:gd name="T52" fmla="*/ 739 w 1427"/>
                <a:gd name="T53" fmla="*/ 453 h 1977"/>
                <a:gd name="T54" fmla="*/ 856 w 1427"/>
                <a:gd name="T55" fmla="*/ 468 h 1977"/>
                <a:gd name="T56" fmla="*/ 870 w 1427"/>
                <a:gd name="T57" fmla="*/ 541 h 1977"/>
                <a:gd name="T58" fmla="*/ 1017 w 1427"/>
                <a:gd name="T59" fmla="*/ 563 h 1977"/>
                <a:gd name="T60" fmla="*/ 783 w 1427"/>
                <a:gd name="T61" fmla="*/ 629 h 1977"/>
                <a:gd name="T62" fmla="*/ 995 w 1427"/>
                <a:gd name="T63" fmla="*/ 651 h 1977"/>
                <a:gd name="T64" fmla="*/ 841 w 1427"/>
                <a:gd name="T65" fmla="*/ 731 h 1977"/>
                <a:gd name="T66" fmla="*/ 841 w 1427"/>
                <a:gd name="T67" fmla="*/ 783 h 1977"/>
                <a:gd name="T68" fmla="*/ 775 w 1427"/>
                <a:gd name="T69" fmla="*/ 870 h 1977"/>
                <a:gd name="T70" fmla="*/ 993 w 1427"/>
                <a:gd name="T71" fmla="*/ 921 h 1977"/>
                <a:gd name="T72" fmla="*/ 1005 w 1427"/>
                <a:gd name="T73" fmla="*/ 954 h 1977"/>
                <a:gd name="T74" fmla="*/ 848 w 1427"/>
                <a:gd name="T75" fmla="*/ 1009 h 1977"/>
                <a:gd name="T76" fmla="*/ 1082 w 1427"/>
                <a:gd name="T77" fmla="*/ 1024 h 1977"/>
                <a:gd name="T78" fmla="*/ 819 w 1427"/>
                <a:gd name="T79" fmla="*/ 1090 h 1977"/>
                <a:gd name="T80" fmla="*/ 1075 w 1427"/>
                <a:gd name="T81" fmla="*/ 1119 h 1977"/>
                <a:gd name="T82" fmla="*/ 990 w 1427"/>
                <a:gd name="T83" fmla="*/ 1185 h 1977"/>
                <a:gd name="T84" fmla="*/ 746 w 1427"/>
                <a:gd name="T85" fmla="*/ 1178 h 1977"/>
                <a:gd name="T86" fmla="*/ 1133 w 1427"/>
                <a:gd name="T87" fmla="*/ 1252 h 1977"/>
                <a:gd name="T88" fmla="*/ 1152 w 1427"/>
                <a:gd name="T89" fmla="*/ 1345 h 1977"/>
                <a:gd name="T90" fmla="*/ 866 w 1427"/>
                <a:gd name="T91" fmla="*/ 1265 h 1977"/>
                <a:gd name="T92" fmla="*/ 1090 w 1427"/>
                <a:gd name="T93" fmla="*/ 1412 h 1977"/>
                <a:gd name="T94" fmla="*/ 1247 w 1427"/>
                <a:gd name="T95" fmla="*/ 1451 h 1977"/>
                <a:gd name="T96" fmla="*/ 1046 w 1427"/>
                <a:gd name="T97" fmla="*/ 1419 h 1977"/>
                <a:gd name="T98" fmla="*/ 943 w 1427"/>
                <a:gd name="T99" fmla="*/ 1442 h 1977"/>
                <a:gd name="T100" fmla="*/ 1317 w 1427"/>
                <a:gd name="T101" fmla="*/ 1536 h 1977"/>
                <a:gd name="T102" fmla="*/ 971 w 1427"/>
                <a:gd name="T103" fmla="*/ 1502 h 1977"/>
                <a:gd name="T104" fmla="*/ 1317 w 1427"/>
                <a:gd name="T105" fmla="*/ 1639 h 1977"/>
                <a:gd name="T106" fmla="*/ 1258 w 1427"/>
                <a:gd name="T107" fmla="*/ 1675 h 1977"/>
                <a:gd name="T108" fmla="*/ 995 w 1427"/>
                <a:gd name="T109" fmla="*/ 1646 h 1977"/>
                <a:gd name="T110" fmla="*/ 1251 w 1427"/>
                <a:gd name="T111" fmla="*/ 1734 h 1977"/>
                <a:gd name="T112" fmla="*/ 1119 w 1427"/>
                <a:gd name="T113" fmla="*/ 1778 h 1977"/>
                <a:gd name="T114" fmla="*/ 1187 w 1427"/>
                <a:gd name="T115" fmla="*/ 1827 h 1977"/>
                <a:gd name="T116" fmla="*/ 1291 w 1427"/>
                <a:gd name="T117" fmla="*/ 1872 h 1977"/>
                <a:gd name="T118" fmla="*/ 1327 w 1427"/>
                <a:gd name="T119" fmla="*/ 1940 h 1977"/>
                <a:gd name="T120" fmla="*/ 278 w 1427"/>
                <a:gd name="T121" fmla="*/ 1631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27" h="1977">
                  <a:moveTo>
                    <a:pt x="278" y="1631"/>
                  </a:moveTo>
                  <a:lnTo>
                    <a:pt x="206" y="1668"/>
                  </a:lnTo>
                  <a:lnTo>
                    <a:pt x="53" y="1674"/>
                  </a:lnTo>
                  <a:lnTo>
                    <a:pt x="103" y="1608"/>
                  </a:lnTo>
                  <a:lnTo>
                    <a:pt x="159" y="1584"/>
                  </a:lnTo>
                  <a:lnTo>
                    <a:pt x="171" y="1536"/>
                  </a:lnTo>
                  <a:lnTo>
                    <a:pt x="227" y="1526"/>
                  </a:lnTo>
                  <a:lnTo>
                    <a:pt x="248" y="1492"/>
                  </a:lnTo>
                  <a:lnTo>
                    <a:pt x="270" y="1492"/>
                  </a:lnTo>
                  <a:lnTo>
                    <a:pt x="292" y="1485"/>
                  </a:lnTo>
                  <a:lnTo>
                    <a:pt x="314" y="1478"/>
                  </a:lnTo>
                  <a:lnTo>
                    <a:pt x="292" y="1470"/>
                  </a:lnTo>
                  <a:lnTo>
                    <a:pt x="270" y="1463"/>
                  </a:lnTo>
                  <a:lnTo>
                    <a:pt x="248" y="1448"/>
                  </a:lnTo>
                  <a:lnTo>
                    <a:pt x="227" y="1434"/>
                  </a:lnTo>
                  <a:lnTo>
                    <a:pt x="205" y="1419"/>
                  </a:lnTo>
                  <a:lnTo>
                    <a:pt x="153" y="1452"/>
                  </a:lnTo>
                  <a:lnTo>
                    <a:pt x="161" y="1412"/>
                  </a:lnTo>
                  <a:lnTo>
                    <a:pt x="139" y="1397"/>
                  </a:lnTo>
                  <a:lnTo>
                    <a:pt x="161" y="1397"/>
                  </a:lnTo>
                  <a:lnTo>
                    <a:pt x="183" y="1390"/>
                  </a:lnTo>
                  <a:lnTo>
                    <a:pt x="219" y="1390"/>
                  </a:lnTo>
                  <a:lnTo>
                    <a:pt x="241" y="1390"/>
                  </a:lnTo>
                  <a:lnTo>
                    <a:pt x="263" y="1397"/>
                  </a:lnTo>
                  <a:lnTo>
                    <a:pt x="326" y="1391"/>
                  </a:lnTo>
                  <a:lnTo>
                    <a:pt x="256" y="1375"/>
                  </a:lnTo>
                  <a:lnTo>
                    <a:pt x="234" y="1368"/>
                  </a:lnTo>
                  <a:lnTo>
                    <a:pt x="212" y="1361"/>
                  </a:lnTo>
                  <a:lnTo>
                    <a:pt x="190" y="1361"/>
                  </a:lnTo>
                  <a:lnTo>
                    <a:pt x="168" y="1346"/>
                  </a:lnTo>
                  <a:lnTo>
                    <a:pt x="146" y="1346"/>
                  </a:lnTo>
                  <a:lnTo>
                    <a:pt x="124" y="1339"/>
                  </a:lnTo>
                  <a:lnTo>
                    <a:pt x="109" y="1317"/>
                  </a:lnTo>
                  <a:lnTo>
                    <a:pt x="88" y="1317"/>
                  </a:lnTo>
                  <a:lnTo>
                    <a:pt x="80" y="1295"/>
                  </a:lnTo>
                  <a:lnTo>
                    <a:pt x="102" y="1309"/>
                  </a:lnTo>
                  <a:lnTo>
                    <a:pt x="124" y="1309"/>
                  </a:lnTo>
                  <a:lnTo>
                    <a:pt x="146" y="1317"/>
                  </a:lnTo>
                  <a:lnTo>
                    <a:pt x="212" y="1324"/>
                  </a:lnTo>
                  <a:lnTo>
                    <a:pt x="234" y="1324"/>
                  </a:lnTo>
                  <a:lnTo>
                    <a:pt x="372" y="1331"/>
                  </a:lnTo>
                  <a:lnTo>
                    <a:pt x="322" y="1302"/>
                  </a:lnTo>
                  <a:lnTo>
                    <a:pt x="344" y="1295"/>
                  </a:lnTo>
                  <a:lnTo>
                    <a:pt x="365" y="1284"/>
                  </a:lnTo>
                  <a:lnTo>
                    <a:pt x="344" y="1288"/>
                  </a:lnTo>
                  <a:lnTo>
                    <a:pt x="322" y="1288"/>
                  </a:lnTo>
                  <a:lnTo>
                    <a:pt x="300" y="1280"/>
                  </a:lnTo>
                  <a:lnTo>
                    <a:pt x="278" y="1280"/>
                  </a:lnTo>
                  <a:lnTo>
                    <a:pt x="256" y="1273"/>
                  </a:lnTo>
                  <a:lnTo>
                    <a:pt x="227" y="1273"/>
                  </a:lnTo>
                  <a:lnTo>
                    <a:pt x="117" y="1280"/>
                  </a:lnTo>
                  <a:lnTo>
                    <a:pt x="88" y="1280"/>
                  </a:lnTo>
                  <a:lnTo>
                    <a:pt x="66" y="1280"/>
                  </a:lnTo>
                  <a:lnTo>
                    <a:pt x="44" y="1273"/>
                  </a:lnTo>
                  <a:lnTo>
                    <a:pt x="22" y="1273"/>
                  </a:lnTo>
                  <a:lnTo>
                    <a:pt x="0" y="1280"/>
                  </a:lnTo>
                  <a:lnTo>
                    <a:pt x="22" y="1273"/>
                  </a:lnTo>
                  <a:lnTo>
                    <a:pt x="44" y="1273"/>
                  </a:lnTo>
                  <a:lnTo>
                    <a:pt x="80" y="1266"/>
                  </a:lnTo>
                  <a:lnTo>
                    <a:pt x="102" y="1258"/>
                  </a:lnTo>
                  <a:lnTo>
                    <a:pt x="131" y="1251"/>
                  </a:lnTo>
                  <a:lnTo>
                    <a:pt x="153" y="1244"/>
                  </a:lnTo>
                  <a:lnTo>
                    <a:pt x="175" y="1236"/>
                  </a:lnTo>
                  <a:lnTo>
                    <a:pt x="197" y="1229"/>
                  </a:lnTo>
                  <a:lnTo>
                    <a:pt x="375" y="1235"/>
                  </a:lnTo>
                  <a:lnTo>
                    <a:pt x="428" y="1208"/>
                  </a:lnTo>
                  <a:lnTo>
                    <a:pt x="309" y="1196"/>
                  </a:lnTo>
                  <a:lnTo>
                    <a:pt x="227" y="1185"/>
                  </a:lnTo>
                  <a:lnTo>
                    <a:pt x="205" y="1192"/>
                  </a:lnTo>
                  <a:lnTo>
                    <a:pt x="183" y="1200"/>
                  </a:lnTo>
                  <a:lnTo>
                    <a:pt x="161" y="1207"/>
                  </a:lnTo>
                  <a:lnTo>
                    <a:pt x="183" y="1185"/>
                  </a:lnTo>
                  <a:lnTo>
                    <a:pt x="205" y="1178"/>
                  </a:lnTo>
                  <a:lnTo>
                    <a:pt x="227" y="1170"/>
                  </a:lnTo>
                  <a:lnTo>
                    <a:pt x="248" y="1163"/>
                  </a:lnTo>
                  <a:lnTo>
                    <a:pt x="270" y="1156"/>
                  </a:lnTo>
                  <a:lnTo>
                    <a:pt x="292" y="1141"/>
                  </a:lnTo>
                  <a:lnTo>
                    <a:pt x="307" y="1119"/>
                  </a:lnTo>
                  <a:lnTo>
                    <a:pt x="398" y="1130"/>
                  </a:lnTo>
                  <a:lnTo>
                    <a:pt x="423" y="1119"/>
                  </a:lnTo>
                  <a:lnTo>
                    <a:pt x="461" y="1109"/>
                  </a:lnTo>
                  <a:lnTo>
                    <a:pt x="389" y="1112"/>
                  </a:lnTo>
                  <a:lnTo>
                    <a:pt x="449" y="1077"/>
                  </a:lnTo>
                  <a:lnTo>
                    <a:pt x="307" y="1112"/>
                  </a:lnTo>
                  <a:lnTo>
                    <a:pt x="278" y="1127"/>
                  </a:lnTo>
                  <a:lnTo>
                    <a:pt x="256" y="1141"/>
                  </a:lnTo>
                  <a:lnTo>
                    <a:pt x="234" y="1156"/>
                  </a:lnTo>
                  <a:lnTo>
                    <a:pt x="212" y="1163"/>
                  </a:lnTo>
                  <a:lnTo>
                    <a:pt x="190" y="1170"/>
                  </a:lnTo>
                  <a:lnTo>
                    <a:pt x="168" y="1170"/>
                  </a:lnTo>
                  <a:lnTo>
                    <a:pt x="139" y="1178"/>
                  </a:lnTo>
                  <a:lnTo>
                    <a:pt x="109" y="1178"/>
                  </a:lnTo>
                  <a:lnTo>
                    <a:pt x="88" y="1178"/>
                  </a:lnTo>
                  <a:lnTo>
                    <a:pt x="109" y="1163"/>
                  </a:lnTo>
                  <a:lnTo>
                    <a:pt x="139" y="1156"/>
                  </a:lnTo>
                  <a:lnTo>
                    <a:pt x="161" y="1141"/>
                  </a:lnTo>
                  <a:lnTo>
                    <a:pt x="183" y="1127"/>
                  </a:lnTo>
                  <a:lnTo>
                    <a:pt x="205" y="1119"/>
                  </a:lnTo>
                  <a:lnTo>
                    <a:pt x="227" y="1112"/>
                  </a:lnTo>
                  <a:lnTo>
                    <a:pt x="248" y="1097"/>
                  </a:lnTo>
                  <a:lnTo>
                    <a:pt x="270" y="1090"/>
                  </a:lnTo>
                  <a:lnTo>
                    <a:pt x="312" y="1073"/>
                  </a:lnTo>
                  <a:lnTo>
                    <a:pt x="332" y="1052"/>
                  </a:lnTo>
                  <a:lnTo>
                    <a:pt x="263" y="1031"/>
                  </a:lnTo>
                  <a:lnTo>
                    <a:pt x="241" y="1039"/>
                  </a:lnTo>
                  <a:lnTo>
                    <a:pt x="219" y="1039"/>
                  </a:lnTo>
                  <a:lnTo>
                    <a:pt x="190" y="1046"/>
                  </a:lnTo>
                  <a:lnTo>
                    <a:pt x="168" y="1046"/>
                  </a:lnTo>
                  <a:lnTo>
                    <a:pt x="146" y="1053"/>
                  </a:lnTo>
                  <a:lnTo>
                    <a:pt x="124" y="1053"/>
                  </a:lnTo>
                  <a:lnTo>
                    <a:pt x="175" y="1031"/>
                  </a:lnTo>
                  <a:lnTo>
                    <a:pt x="113" y="971"/>
                  </a:lnTo>
                  <a:lnTo>
                    <a:pt x="205" y="1024"/>
                  </a:lnTo>
                  <a:lnTo>
                    <a:pt x="168" y="977"/>
                  </a:lnTo>
                  <a:lnTo>
                    <a:pt x="256" y="995"/>
                  </a:lnTo>
                  <a:lnTo>
                    <a:pt x="278" y="987"/>
                  </a:lnTo>
                  <a:lnTo>
                    <a:pt x="335" y="1008"/>
                  </a:lnTo>
                  <a:lnTo>
                    <a:pt x="360" y="978"/>
                  </a:lnTo>
                  <a:lnTo>
                    <a:pt x="390" y="993"/>
                  </a:lnTo>
                  <a:lnTo>
                    <a:pt x="471" y="977"/>
                  </a:lnTo>
                  <a:lnTo>
                    <a:pt x="321" y="953"/>
                  </a:lnTo>
                  <a:lnTo>
                    <a:pt x="416" y="927"/>
                  </a:lnTo>
                  <a:lnTo>
                    <a:pt x="307" y="944"/>
                  </a:lnTo>
                  <a:lnTo>
                    <a:pt x="285" y="958"/>
                  </a:lnTo>
                  <a:lnTo>
                    <a:pt x="263" y="966"/>
                  </a:lnTo>
                  <a:lnTo>
                    <a:pt x="241" y="973"/>
                  </a:lnTo>
                  <a:lnTo>
                    <a:pt x="256" y="951"/>
                  </a:lnTo>
                  <a:lnTo>
                    <a:pt x="278" y="944"/>
                  </a:lnTo>
                  <a:lnTo>
                    <a:pt x="307" y="929"/>
                  </a:lnTo>
                  <a:lnTo>
                    <a:pt x="329" y="907"/>
                  </a:lnTo>
                  <a:lnTo>
                    <a:pt x="452" y="894"/>
                  </a:lnTo>
                  <a:lnTo>
                    <a:pt x="473" y="876"/>
                  </a:lnTo>
                  <a:lnTo>
                    <a:pt x="456" y="852"/>
                  </a:lnTo>
                  <a:lnTo>
                    <a:pt x="366" y="863"/>
                  </a:lnTo>
                  <a:lnTo>
                    <a:pt x="356" y="853"/>
                  </a:lnTo>
                  <a:lnTo>
                    <a:pt x="329" y="848"/>
                  </a:lnTo>
                  <a:lnTo>
                    <a:pt x="300" y="863"/>
                  </a:lnTo>
                  <a:lnTo>
                    <a:pt x="278" y="870"/>
                  </a:lnTo>
                  <a:lnTo>
                    <a:pt x="256" y="870"/>
                  </a:lnTo>
                  <a:lnTo>
                    <a:pt x="234" y="878"/>
                  </a:lnTo>
                  <a:lnTo>
                    <a:pt x="243" y="840"/>
                  </a:lnTo>
                  <a:lnTo>
                    <a:pt x="212" y="878"/>
                  </a:lnTo>
                  <a:lnTo>
                    <a:pt x="190" y="878"/>
                  </a:lnTo>
                  <a:lnTo>
                    <a:pt x="129" y="884"/>
                  </a:lnTo>
                  <a:lnTo>
                    <a:pt x="171" y="852"/>
                  </a:lnTo>
                  <a:lnTo>
                    <a:pt x="213" y="831"/>
                  </a:lnTo>
                  <a:lnTo>
                    <a:pt x="266" y="802"/>
                  </a:lnTo>
                  <a:lnTo>
                    <a:pt x="270" y="834"/>
                  </a:lnTo>
                  <a:lnTo>
                    <a:pt x="294" y="811"/>
                  </a:lnTo>
                  <a:lnTo>
                    <a:pt x="300" y="826"/>
                  </a:lnTo>
                  <a:lnTo>
                    <a:pt x="322" y="819"/>
                  </a:lnTo>
                  <a:lnTo>
                    <a:pt x="320" y="801"/>
                  </a:lnTo>
                  <a:lnTo>
                    <a:pt x="344" y="812"/>
                  </a:lnTo>
                  <a:lnTo>
                    <a:pt x="366" y="805"/>
                  </a:lnTo>
                  <a:lnTo>
                    <a:pt x="387" y="797"/>
                  </a:lnTo>
                  <a:lnTo>
                    <a:pt x="429" y="797"/>
                  </a:lnTo>
                  <a:lnTo>
                    <a:pt x="494" y="771"/>
                  </a:lnTo>
                  <a:lnTo>
                    <a:pt x="437" y="756"/>
                  </a:lnTo>
                  <a:lnTo>
                    <a:pt x="426" y="744"/>
                  </a:lnTo>
                  <a:lnTo>
                    <a:pt x="453" y="720"/>
                  </a:lnTo>
                  <a:lnTo>
                    <a:pt x="512" y="687"/>
                  </a:lnTo>
                  <a:lnTo>
                    <a:pt x="519" y="665"/>
                  </a:lnTo>
                  <a:lnTo>
                    <a:pt x="497" y="673"/>
                  </a:lnTo>
                  <a:lnTo>
                    <a:pt x="475" y="687"/>
                  </a:lnTo>
                  <a:lnTo>
                    <a:pt x="453" y="702"/>
                  </a:lnTo>
                  <a:lnTo>
                    <a:pt x="431" y="709"/>
                  </a:lnTo>
                  <a:lnTo>
                    <a:pt x="285" y="753"/>
                  </a:lnTo>
                  <a:lnTo>
                    <a:pt x="299" y="735"/>
                  </a:lnTo>
                  <a:lnTo>
                    <a:pt x="302" y="720"/>
                  </a:lnTo>
                  <a:lnTo>
                    <a:pt x="314" y="717"/>
                  </a:lnTo>
                  <a:lnTo>
                    <a:pt x="373" y="680"/>
                  </a:lnTo>
                  <a:lnTo>
                    <a:pt x="395" y="673"/>
                  </a:lnTo>
                  <a:lnTo>
                    <a:pt x="417" y="658"/>
                  </a:lnTo>
                  <a:lnTo>
                    <a:pt x="431" y="622"/>
                  </a:lnTo>
                  <a:lnTo>
                    <a:pt x="311" y="549"/>
                  </a:lnTo>
                  <a:lnTo>
                    <a:pt x="542" y="603"/>
                  </a:lnTo>
                  <a:lnTo>
                    <a:pt x="575" y="597"/>
                  </a:lnTo>
                  <a:lnTo>
                    <a:pt x="593" y="540"/>
                  </a:lnTo>
                  <a:lnTo>
                    <a:pt x="560" y="492"/>
                  </a:lnTo>
                  <a:lnTo>
                    <a:pt x="503" y="483"/>
                  </a:lnTo>
                  <a:lnTo>
                    <a:pt x="491" y="471"/>
                  </a:lnTo>
                  <a:lnTo>
                    <a:pt x="461" y="480"/>
                  </a:lnTo>
                  <a:lnTo>
                    <a:pt x="422" y="489"/>
                  </a:lnTo>
                  <a:lnTo>
                    <a:pt x="356" y="420"/>
                  </a:lnTo>
                  <a:lnTo>
                    <a:pt x="439" y="439"/>
                  </a:lnTo>
                  <a:lnTo>
                    <a:pt x="557" y="456"/>
                  </a:lnTo>
                  <a:lnTo>
                    <a:pt x="560" y="426"/>
                  </a:lnTo>
                  <a:lnTo>
                    <a:pt x="468" y="373"/>
                  </a:lnTo>
                  <a:lnTo>
                    <a:pt x="446" y="387"/>
                  </a:lnTo>
                  <a:lnTo>
                    <a:pt x="446" y="381"/>
                  </a:lnTo>
                  <a:lnTo>
                    <a:pt x="419" y="372"/>
                  </a:lnTo>
                  <a:lnTo>
                    <a:pt x="416" y="306"/>
                  </a:lnTo>
                  <a:lnTo>
                    <a:pt x="439" y="343"/>
                  </a:lnTo>
                  <a:lnTo>
                    <a:pt x="461" y="336"/>
                  </a:lnTo>
                  <a:lnTo>
                    <a:pt x="557" y="363"/>
                  </a:lnTo>
                  <a:lnTo>
                    <a:pt x="620" y="387"/>
                  </a:lnTo>
                  <a:lnTo>
                    <a:pt x="614" y="360"/>
                  </a:lnTo>
                  <a:lnTo>
                    <a:pt x="617" y="315"/>
                  </a:lnTo>
                  <a:lnTo>
                    <a:pt x="512" y="234"/>
                  </a:lnTo>
                  <a:lnTo>
                    <a:pt x="534" y="241"/>
                  </a:lnTo>
                  <a:lnTo>
                    <a:pt x="556" y="241"/>
                  </a:lnTo>
                  <a:lnTo>
                    <a:pt x="599" y="270"/>
                  </a:lnTo>
                  <a:lnTo>
                    <a:pt x="614" y="197"/>
                  </a:lnTo>
                  <a:lnTo>
                    <a:pt x="622" y="175"/>
                  </a:lnTo>
                  <a:lnTo>
                    <a:pt x="622" y="153"/>
                  </a:lnTo>
                  <a:lnTo>
                    <a:pt x="614" y="131"/>
                  </a:lnTo>
                  <a:lnTo>
                    <a:pt x="614" y="109"/>
                  </a:lnTo>
                  <a:lnTo>
                    <a:pt x="622" y="87"/>
                  </a:lnTo>
                  <a:lnTo>
                    <a:pt x="622" y="65"/>
                  </a:lnTo>
                  <a:lnTo>
                    <a:pt x="622" y="43"/>
                  </a:lnTo>
                  <a:lnTo>
                    <a:pt x="622" y="22"/>
                  </a:lnTo>
                  <a:lnTo>
                    <a:pt x="622" y="0"/>
                  </a:lnTo>
                  <a:lnTo>
                    <a:pt x="644" y="14"/>
                  </a:lnTo>
                  <a:lnTo>
                    <a:pt x="644" y="36"/>
                  </a:lnTo>
                  <a:lnTo>
                    <a:pt x="651" y="58"/>
                  </a:lnTo>
                  <a:lnTo>
                    <a:pt x="651" y="80"/>
                  </a:lnTo>
                  <a:lnTo>
                    <a:pt x="651" y="102"/>
                  </a:lnTo>
                  <a:lnTo>
                    <a:pt x="658" y="124"/>
                  </a:lnTo>
                  <a:lnTo>
                    <a:pt x="665" y="146"/>
                  </a:lnTo>
                  <a:lnTo>
                    <a:pt x="665" y="168"/>
                  </a:lnTo>
                  <a:lnTo>
                    <a:pt x="665" y="190"/>
                  </a:lnTo>
                  <a:lnTo>
                    <a:pt x="658" y="212"/>
                  </a:lnTo>
                  <a:lnTo>
                    <a:pt x="680" y="212"/>
                  </a:lnTo>
                  <a:lnTo>
                    <a:pt x="695" y="190"/>
                  </a:lnTo>
                  <a:lnTo>
                    <a:pt x="709" y="168"/>
                  </a:lnTo>
                  <a:lnTo>
                    <a:pt x="731" y="153"/>
                  </a:lnTo>
                  <a:lnTo>
                    <a:pt x="753" y="146"/>
                  </a:lnTo>
                  <a:lnTo>
                    <a:pt x="739" y="168"/>
                  </a:lnTo>
                  <a:lnTo>
                    <a:pt x="724" y="197"/>
                  </a:lnTo>
                  <a:lnTo>
                    <a:pt x="709" y="219"/>
                  </a:lnTo>
                  <a:lnTo>
                    <a:pt x="695" y="241"/>
                  </a:lnTo>
                  <a:lnTo>
                    <a:pt x="717" y="241"/>
                  </a:lnTo>
                  <a:lnTo>
                    <a:pt x="739" y="234"/>
                  </a:lnTo>
                  <a:lnTo>
                    <a:pt x="761" y="226"/>
                  </a:lnTo>
                  <a:lnTo>
                    <a:pt x="783" y="219"/>
                  </a:lnTo>
                  <a:lnTo>
                    <a:pt x="804" y="212"/>
                  </a:lnTo>
                  <a:lnTo>
                    <a:pt x="826" y="204"/>
                  </a:lnTo>
                  <a:lnTo>
                    <a:pt x="812" y="234"/>
                  </a:lnTo>
                  <a:lnTo>
                    <a:pt x="790" y="256"/>
                  </a:lnTo>
                  <a:lnTo>
                    <a:pt x="775" y="278"/>
                  </a:lnTo>
                  <a:lnTo>
                    <a:pt x="753" y="292"/>
                  </a:lnTo>
                  <a:lnTo>
                    <a:pt x="731" y="307"/>
                  </a:lnTo>
                  <a:lnTo>
                    <a:pt x="731" y="329"/>
                  </a:lnTo>
                  <a:lnTo>
                    <a:pt x="753" y="329"/>
                  </a:lnTo>
                  <a:lnTo>
                    <a:pt x="775" y="329"/>
                  </a:lnTo>
                  <a:lnTo>
                    <a:pt x="797" y="322"/>
                  </a:lnTo>
                  <a:lnTo>
                    <a:pt x="790" y="351"/>
                  </a:lnTo>
                  <a:lnTo>
                    <a:pt x="768" y="358"/>
                  </a:lnTo>
                  <a:lnTo>
                    <a:pt x="746" y="373"/>
                  </a:lnTo>
                  <a:lnTo>
                    <a:pt x="724" y="387"/>
                  </a:lnTo>
                  <a:lnTo>
                    <a:pt x="702" y="395"/>
                  </a:lnTo>
                  <a:lnTo>
                    <a:pt x="731" y="402"/>
                  </a:lnTo>
                  <a:lnTo>
                    <a:pt x="753" y="395"/>
                  </a:lnTo>
                  <a:lnTo>
                    <a:pt x="790" y="395"/>
                  </a:lnTo>
                  <a:lnTo>
                    <a:pt x="812" y="387"/>
                  </a:lnTo>
                  <a:lnTo>
                    <a:pt x="848" y="380"/>
                  </a:lnTo>
                  <a:lnTo>
                    <a:pt x="870" y="380"/>
                  </a:lnTo>
                  <a:lnTo>
                    <a:pt x="900" y="373"/>
                  </a:lnTo>
                  <a:lnTo>
                    <a:pt x="922" y="365"/>
                  </a:lnTo>
                  <a:lnTo>
                    <a:pt x="943" y="358"/>
                  </a:lnTo>
                  <a:lnTo>
                    <a:pt x="965" y="358"/>
                  </a:lnTo>
                  <a:lnTo>
                    <a:pt x="943" y="373"/>
                  </a:lnTo>
                  <a:lnTo>
                    <a:pt x="914" y="387"/>
                  </a:lnTo>
                  <a:lnTo>
                    <a:pt x="892" y="402"/>
                  </a:lnTo>
                  <a:lnTo>
                    <a:pt x="870" y="417"/>
                  </a:lnTo>
                  <a:lnTo>
                    <a:pt x="841" y="417"/>
                  </a:lnTo>
                  <a:lnTo>
                    <a:pt x="812" y="431"/>
                  </a:lnTo>
                  <a:lnTo>
                    <a:pt x="790" y="439"/>
                  </a:lnTo>
                  <a:lnTo>
                    <a:pt x="768" y="453"/>
                  </a:lnTo>
                  <a:lnTo>
                    <a:pt x="739" y="453"/>
                  </a:lnTo>
                  <a:lnTo>
                    <a:pt x="717" y="461"/>
                  </a:lnTo>
                  <a:lnTo>
                    <a:pt x="739" y="461"/>
                  </a:lnTo>
                  <a:lnTo>
                    <a:pt x="761" y="461"/>
                  </a:lnTo>
                  <a:lnTo>
                    <a:pt x="783" y="461"/>
                  </a:lnTo>
                  <a:lnTo>
                    <a:pt x="812" y="453"/>
                  </a:lnTo>
                  <a:lnTo>
                    <a:pt x="841" y="453"/>
                  </a:lnTo>
                  <a:lnTo>
                    <a:pt x="863" y="446"/>
                  </a:lnTo>
                  <a:lnTo>
                    <a:pt x="892" y="439"/>
                  </a:lnTo>
                  <a:lnTo>
                    <a:pt x="878" y="461"/>
                  </a:lnTo>
                  <a:lnTo>
                    <a:pt x="856" y="468"/>
                  </a:lnTo>
                  <a:lnTo>
                    <a:pt x="834" y="490"/>
                  </a:lnTo>
                  <a:lnTo>
                    <a:pt x="812" y="504"/>
                  </a:lnTo>
                  <a:lnTo>
                    <a:pt x="790" y="519"/>
                  </a:lnTo>
                  <a:lnTo>
                    <a:pt x="768" y="526"/>
                  </a:lnTo>
                  <a:lnTo>
                    <a:pt x="746" y="541"/>
                  </a:lnTo>
                  <a:lnTo>
                    <a:pt x="768" y="556"/>
                  </a:lnTo>
                  <a:lnTo>
                    <a:pt x="790" y="556"/>
                  </a:lnTo>
                  <a:lnTo>
                    <a:pt x="819" y="548"/>
                  </a:lnTo>
                  <a:lnTo>
                    <a:pt x="841" y="548"/>
                  </a:lnTo>
                  <a:lnTo>
                    <a:pt x="870" y="541"/>
                  </a:lnTo>
                  <a:lnTo>
                    <a:pt x="892" y="541"/>
                  </a:lnTo>
                  <a:lnTo>
                    <a:pt x="914" y="541"/>
                  </a:lnTo>
                  <a:lnTo>
                    <a:pt x="936" y="534"/>
                  </a:lnTo>
                  <a:lnTo>
                    <a:pt x="958" y="534"/>
                  </a:lnTo>
                  <a:lnTo>
                    <a:pt x="980" y="534"/>
                  </a:lnTo>
                  <a:lnTo>
                    <a:pt x="1002" y="526"/>
                  </a:lnTo>
                  <a:lnTo>
                    <a:pt x="1024" y="526"/>
                  </a:lnTo>
                  <a:lnTo>
                    <a:pt x="1046" y="526"/>
                  </a:lnTo>
                  <a:lnTo>
                    <a:pt x="1024" y="541"/>
                  </a:lnTo>
                  <a:lnTo>
                    <a:pt x="1017" y="563"/>
                  </a:lnTo>
                  <a:lnTo>
                    <a:pt x="995" y="578"/>
                  </a:lnTo>
                  <a:lnTo>
                    <a:pt x="965" y="585"/>
                  </a:lnTo>
                  <a:lnTo>
                    <a:pt x="943" y="592"/>
                  </a:lnTo>
                  <a:lnTo>
                    <a:pt x="922" y="607"/>
                  </a:lnTo>
                  <a:lnTo>
                    <a:pt x="900" y="614"/>
                  </a:lnTo>
                  <a:lnTo>
                    <a:pt x="878" y="614"/>
                  </a:lnTo>
                  <a:lnTo>
                    <a:pt x="848" y="614"/>
                  </a:lnTo>
                  <a:lnTo>
                    <a:pt x="826" y="614"/>
                  </a:lnTo>
                  <a:lnTo>
                    <a:pt x="804" y="622"/>
                  </a:lnTo>
                  <a:lnTo>
                    <a:pt x="783" y="629"/>
                  </a:lnTo>
                  <a:lnTo>
                    <a:pt x="804" y="636"/>
                  </a:lnTo>
                  <a:lnTo>
                    <a:pt x="826" y="644"/>
                  </a:lnTo>
                  <a:lnTo>
                    <a:pt x="856" y="651"/>
                  </a:lnTo>
                  <a:lnTo>
                    <a:pt x="819" y="664"/>
                  </a:lnTo>
                  <a:lnTo>
                    <a:pt x="878" y="658"/>
                  </a:lnTo>
                  <a:lnTo>
                    <a:pt x="907" y="658"/>
                  </a:lnTo>
                  <a:lnTo>
                    <a:pt x="864" y="670"/>
                  </a:lnTo>
                  <a:lnTo>
                    <a:pt x="936" y="658"/>
                  </a:lnTo>
                  <a:lnTo>
                    <a:pt x="965" y="658"/>
                  </a:lnTo>
                  <a:lnTo>
                    <a:pt x="995" y="651"/>
                  </a:lnTo>
                  <a:lnTo>
                    <a:pt x="1017" y="651"/>
                  </a:lnTo>
                  <a:lnTo>
                    <a:pt x="1039" y="651"/>
                  </a:lnTo>
                  <a:lnTo>
                    <a:pt x="1009" y="673"/>
                  </a:lnTo>
                  <a:lnTo>
                    <a:pt x="987" y="695"/>
                  </a:lnTo>
                  <a:lnTo>
                    <a:pt x="965" y="702"/>
                  </a:lnTo>
                  <a:lnTo>
                    <a:pt x="943" y="702"/>
                  </a:lnTo>
                  <a:lnTo>
                    <a:pt x="907" y="709"/>
                  </a:lnTo>
                  <a:lnTo>
                    <a:pt x="885" y="717"/>
                  </a:lnTo>
                  <a:lnTo>
                    <a:pt x="863" y="717"/>
                  </a:lnTo>
                  <a:lnTo>
                    <a:pt x="841" y="731"/>
                  </a:lnTo>
                  <a:lnTo>
                    <a:pt x="870" y="731"/>
                  </a:lnTo>
                  <a:lnTo>
                    <a:pt x="892" y="724"/>
                  </a:lnTo>
                  <a:lnTo>
                    <a:pt x="914" y="724"/>
                  </a:lnTo>
                  <a:lnTo>
                    <a:pt x="943" y="724"/>
                  </a:lnTo>
                  <a:lnTo>
                    <a:pt x="929" y="746"/>
                  </a:lnTo>
                  <a:lnTo>
                    <a:pt x="876" y="759"/>
                  </a:lnTo>
                  <a:lnTo>
                    <a:pt x="885" y="768"/>
                  </a:lnTo>
                  <a:lnTo>
                    <a:pt x="863" y="775"/>
                  </a:lnTo>
                  <a:lnTo>
                    <a:pt x="794" y="771"/>
                  </a:lnTo>
                  <a:lnTo>
                    <a:pt x="841" y="783"/>
                  </a:lnTo>
                  <a:lnTo>
                    <a:pt x="819" y="790"/>
                  </a:lnTo>
                  <a:lnTo>
                    <a:pt x="797" y="797"/>
                  </a:lnTo>
                  <a:lnTo>
                    <a:pt x="819" y="805"/>
                  </a:lnTo>
                  <a:lnTo>
                    <a:pt x="841" y="805"/>
                  </a:lnTo>
                  <a:lnTo>
                    <a:pt x="915" y="798"/>
                  </a:lnTo>
                  <a:lnTo>
                    <a:pt x="899" y="817"/>
                  </a:lnTo>
                  <a:lnTo>
                    <a:pt x="848" y="834"/>
                  </a:lnTo>
                  <a:lnTo>
                    <a:pt x="912" y="852"/>
                  </a:lnTo>
                  <a:lnTo>
                    <a:pt x="747" y="834"/>
                  </a:lnTo>
                  <a:lnTo>
                    <a:pt x="775" y="870"/>
                  </a:lnTo>
                  <a:lnTo>
                    <a:pt x="863" y="910"/>
                  </a:lnTo>
                  <a:lnTo>
                    <a:pt x="791" y="922"/>
                  </a:lnTo>
                  <a:lnTo>
                    <a:pt x="739" y="936"/>
                  </a:lnTo>
                  <a:lnTo>
                    <a:pt x="761" y="929"/>
                  </a:lnTo>
                  <a:lnTo>
                    <a:pt x="812" y="929"/>
                  </a:lnTo>
                  <a:lnTo>
                    <a:pt x="834" y="929"/>
                  </a:lnTo>
                  <a:lnTo>
                    <a:pt x="900" y="937"/>
                  </a:lnTo>
                  <a:lnTo>
                    <a:pt x="948" y="936"/>
                  </a:lnTo>
                  <a:lnTo>
                    <a:pt x="1014" y="889"/>
                  </a:lnTo>
                  <a:lnTo>
                    <a:pt x="993" y="921"/>
                  </a:lnTo>
                  <a:lnTo>
                    <a:pt x="1073" y="879"/>
                  </a:lnTo>
                  <a:lnTo>
                    <a:pt x="1034" y="918"/>
                  </a:lnTo>
                  <a:lnTo>
                    <a:pt x="1112" y="900"/>
                  </a:lnTo>
                  <a:lnTo>
                    <a:pt x="1134" y="892"/>
                  </a:lnTo>
                  <a:lnTo>
                    <a:pt x="1156" y="885"/>
                  </a:lnTo>
                  <a:lnTo>
                    <a:pt x="1134" y="900"/>
                  </a:lnTo>
                  <a:lnTo>
                    <a:pt x="1079" y="930"/>
                  </a:lnTo>
                  <a:lnTo>
                    <a:pt x="1106" y="940"/>
                  </a:lnTo>
                  <a:lnTo>
                    <a:pt x="1046" y="944"/>
                  </a:lnTo>
                  <a:lnTo>
                    <a:pt x="1005" y="954"/>
                  </a:lnTo>
                  <a:lnTo>
                    <a:pt x="1056" y="979"/>
                  </a:lnTo>
                  <a:lnTo>
                    <a:pt x="973" y="966"/>
                  </a:lnTo>
                  <a:lnTo>
                    <a:pt x="943" y="973"/>
                  </a:lnTo>
                  <a:lnTo>
                    <a:pt x="954" y="985"/>
                  </a:lnTo>
                  <a:lnTo>
                    <a:pt x="948" y="991"/>
                  </a:lnTo>
                  <a:lnTo>
                    <a:pt x="892" y="987"/>
                  </a:lnTo>
                  <a:lnTo>
                    <a:pt x="834" y="995"/>
                  </a:lnTo>
                  <a:lnTo>
                    <a:pt x="790" y="1002"/>
                  </a:lnTo>
                  <a:lnTo>
                    <a:pt x="826" y="1009"/>
                  </a:lnTo>
                  <a:lnTo>
                    <a:pt x="848" y="1009"/>
                  </a:lnTo>
                  <a:lnTo>
                    <a:pt x="878" y="1017"/>
                  </a:lnTo>
                  <a:lnTo>
                    <a:pt x="900" y="1017"/>
                  </a:lnTo>
                  <a:lnTo>
                    <a:pt x="943" y="1017"/>
                  </a:lnTo>
                  <a:lnTo>
                    <a:pt x="973" y="1009"/>
                  </a:lnTo>
                  <a:lnTo>
                    <a:pt x="1009" y="1009"/>
                  </a:lnTo>
                  <a:lnTo>
                    <a:pt x="1039" y="1009"/>
                  </a:lnTo>
                  <a:lnTo>
                    <a:pt x="1061" y="1009"/>
                  </a:lnTo>
                  <a:lnTo>
                    <a:pt x="1082" y="1009"/>
                  </a:lnTo>
                  <a:lnTo>
                    <a:pt x="1104" y="1009"/>
                  </a:lnTo>
                  <a:lnTo>
                    <a:pt x="1082" y="1024"/>
                  </a:lnTo>
                  <a:lnTo>
                    <a:pt x="1061" y="1039"/>
                  </a:lnTo>
                  <a:lnTo>
                    <a:pt x="1031" y="1046"/>
                  </a:lnTo>
                  <a:lnTo>
                    <a:pt x="1009" y="1053"/>
                  </a:lnTo>
                  <a:lnTo>
                    <a:pt x="973" y="1068"/>
                  </a:lnTo>
                  <a:lnTo>
                    <a:pt x="943" y="1075"/>
                  </a:lnTo>
                  <a:lnTo>
                    <a:pt x="922" y="1083"/>
                  </a:lnTo>
                  <a:lnTo>
                    <a:pt x="900" y="1083"/>
                  </a:lnTo>
                  <a:lnTo>
                    <a:pt x="870" y="1083"/>
                  </a:lnTo>
                  <a:lnTo>
                    <a:pt x="848" y="1090"/>
                  </a:lnTo>
                  <a:lnTo>
                    <a:pt x="819" y="1090"/>
                  </a:lnTo>
                  <a:lnTo>
                    <a:pt x="797" y="1090"/>
                  </a:lnTo>
                  <a:lnTo>
                    <a:pt x="819" y="1105"/>
                  </a:lnTo>
                  <a:lnTo>
                    <a:pt x="870" y="1112"/>
                  </a:lnTo>
                  <a:lnTo>
                    <a:pt x="914" y="1112"/>
                  </a:lnTo>
                  <a:lnTo>
                    <a:pt x="936" y="1119"/>
                  </a:lnTo>
                  <a:lnTo>
                    <a:pt x="973" y="1119"/>
                  </a:lnTo>
                  <a:lnTo>
                    <a:pt x="969" y="1131"/>
                  </a:lnTo>
                  <a:lnTo>
                    <a:pt x="1017" y="1119"/>
                  </a:lnTo>
                  <a:lnTo>
                    <a:pt x="1025" y="1134"/>
                  </a:lnTo>
                  <a:lnTo>
                    <a:pt x="1075" y="1119"/>
                  </a:lnTo>
                  <a:lnTo>
                    <a:pt x="1097" y="1119"/>
                  </a:lnTo>
                  <a:lnTo>
                    <a:pt x="1082" y="1133"/>
                  </a:lnTo>
                  <a:lnTo>
                    <a:pt x="1119" y="1119"/>
                  </a:lnTo>
                  <a:lnTo>
                    <a:pt x="1151" y="1110"/>
                  </a:lnTo>
                  <a:lnTo>
                    <a:pt x="1119" y="1148"/>
                  </a:lnTo>
                  <a:lnTo>
                    <a:pt x="1086" y="1151"/>
                  </a:lnTo>
                  <a:lnTo>
                    <a:pt x="1050" y="1160"/>
                  </a:lnTo>
                  <a:lnTo>
                    <a:pt x="1046" y="1192"/>
                  </a:lnTo>
                  <a:lnTo>
                    <a:pt x="1019" y="1176"/>
                  </a:lnTo>
                  <a:lnTo>
                    <a:pt x="990" y="1185"/>
                  </a:lnTo>
                  <a:lnTo>
                    <a:pt x="973" y="1214"/>
                  </a:lnTo>
                  <a:lnTo>
                    <a:pt x="956" y="1173"/>
                  </a:lnTo>
                  <a:lnTo>
                    <a:pt x="885" y="1222"/>
                  </a:lnTo>
                  <a:lnTo>
                    <a:pt x="863" y="1214"/>
                  </a:lnTo>
                  <a:lnTo>
                    <a:pt x="828" y="1181"/>
                  </a:lnTo>
                  <a:lnTo>
                    <a:pt x="834" y="1200"/>
                  </a:lnTo>
                  <a:lnTo>
                    <a:pt x="812" y="1192"/>
                  </a:lnTo>
                  <a:lnTo>
                    <a:pt x="790" y="1185"/>
                  </a:lnTo>
                  <a:lnTo>
                    <a:pt x="768" y="1178"/>
                  </a:lnTo>
                  <a:lnTo>
                    <a:pt x="746" y="1178"/>
                  </a:lnTo>
                  <a:lnTo>
                    <a:pt x="768" y="1192"/>
                  </a:lnTo>
                  <a:lnTo>
                    <a:pt x="790" y="1200"/>
                  </a:lnTo>
                  <a:lnTo>
                    <a:pt x="834" y="1207"/>
                  </a:lnTo>
                  <a:lnTo>
                    <a:pt x="863" y="1214"/>
                  </a:lnTo>
                  <a:lnTo>
                    <a:pt x="951" y="1229"/>
                  </a:lnTo>
                  <a:lnTo>
                    <a:pt x="947" y="1252"/>
                  </a:lnTo>
                  <a:lnTo>
                    <a:pt x="1051" y="1240"/>
                  </a:lnTo>
                  <a:lnTo>
                    <a:pt x="974" y="1262"/>
                  </a:lnTo>
                  <a:lnTo>
                    <a:pt x="1041" y="1274"/>
                  </a:lnTo>
                  <a:lnTo>
                    <a:pt x="1133" y="1252"/>
                  </a:lnTo>
                  <a:lnTo>
                    <a:pt x="1083" y="1284"/>
                  </a:lnTo>
                  <a:lnTo>
                    <a:pt x="1148" y="1288"/>
                  </a:lnTo>
                  <a:lnTo>
                    <a:pt x="1170" y="1295"/>
                  </a:lnTo>
                  <a:lnTo>
                    <a:pt x="1214" y="1302"/>
                  </a:lnTo>
                  <a:lnTo>
                    <a:pt x="1265" y="1324"/>
                  </a:lnTo>
                  <a:lnTo>
                    <a:pt x="1243" y="1324"/>
                  </a:lnTo>
                  <a:lnTo>
                    <a:pt x="1214" y="1317"/>
                  </a:lnTo>
                  <a:lnTo>
                    <a:pt x="1178" y="1317"/>
                  </a:lnTo>
                  <a:lnTo>
                    <a:pt x="1141" y="1317"/>
                  </a:lnTo>
                  <a:lnTo>
                    <a:pt x="1152" y="1345"/>
                  </a:lnTo>
                  <a:lnTo>
                    <a:pt x="1097" y="1309"/>
                  </a:lnTo>
                  <a:lnTo>
                    <a:pt x="1086" y="1325"/>
                  </a:lnTo>
                  <a:lnTo>
                    <a:pt x="1061" y="1309"/>
                  </a:lnTo>
                  <a:lnTo>
                    <a:pt x="1031" y="1309"/>
                  </a:lnTo>
                  <a:lnTo>
                    <a:pt x="1069" y="1362"/>
                  </a:lnTo>
                  <a:lnTo>
                    <a:pt x="1023" y="1330"/>
                  </a:lnTo>
                  <a:lnTo>
                    <a:pt x="945" y="1288"/>
                  </a:lnTo>
                  <a:lnTo>
                    <a:pt x="893" y="1290"/>
                  </a:lnTo>
                  <a:lnTo>
                    <a:pt x="879" y="1259"/>
                  </a:lnTo>
                  <a:lnTo>
                    <a:pt x="866" y="1265"/>
                  </a:lnTo>
                  <a:lnTo>
                    <a:pt x="806" y="1260"/>
                  </a:lnTo>
                  <a:lnTo>
                    <a:pt x="929" y="1321"/>
                  </a:lnTo>
                  <a:lnTo>
                    <a:pt x="863" y="1339"/>
                  </a:lnTo>
                  <a:lnTo>
                    <a:pt x="986" y="1329"/>
                  </a:lnTo>
                  <a:lnTo>
                    <a:pt x="948" y="1350"/>
                  </a:lnTo>
                  <a:lnTo>
                    <a:pt x="922" y="1361"/>
                  </a:lnTo>
                  <a:lnTo>
                    <a:pt x="981" y="1362"/>
                  </a:lnTo>
                  <a:lnTo>
                    <a:pt x="1049" y="1396"/>
                  </a:lnTo>
                  <a:lnTo>
                    <a:pt x="1143" y="1387"/>
                  </a:lnTo>
                  <a:lnTo>
                    <a:pt x="1090" y="1412"/>
                  </a:lnTo>
                  <a:lnTo>
                    <a:pt x="1103" y="1411"/>
                  </a:lnTo>
                  <a:lnTo>
                    <a:pt x="1112" y="1412"/>
                  </a:lnTo>
                  <a:lnTo>
                    <a:pt x="1141" y="1419"/>
                  </a:lnTo>
                  <a:lnTo>
                    <a:pt x="1199" y="1412"/>
                  </a:lnTo>
                  <a:lnTo>
                    <a:pt x="1170" y="1419"/>
                  </a:lnTo>
                  <a:lnTo>
                    <a:pt x="1192" y="1427"/>
                  </a:lnTo>
                  <a:lnTo>
                    <a:pt x="1214" y="1427"/>
                  </a:lnTo>
                  <a:lnTo>
                    <a:pt x="1220" y="1441"/>
                  </a:lnTo>
                  <a:lnTo>
                    <a:pt x="1273" y="1441"/>
                  </a:lnTo>
                  <a:lnTo>
                    <a:pt x="1247" y="1451"/>
                  </a:lnTo>
                  <a:lnTo>
                    <a:pt x="1317" y="1463"/>
                  </a:lnTo>
                  <a:lnTo>
                    <a:pt x="1295" y="1470"/>
                  </a:lnTo>
                  <a:lnTo>
                    <a:pt x="1265" y="1470"/>
                  </a:lnTo>
                  <a:lnTo>
                    <a:pt x="1236" y="1470"/>
                  </a:lnTo>
                  <a:lnTo>
                    <a:pt x="1207" y="1456"/>
                  </a:lnTo>
                  <a:lnTo>
                    <a:pt x="1185" y="1448"/>
                  </a:lnTo>
                  <a:lnTo>
                    <a:pt x="1156" y="1441"/>
                  </a:lnTo>
                  <a:lnTo>
                    <a:pt x="1119" y="1434"/>
                  </a:lnTo>
                  <a:lnTo>
                    <a:pt x="1082" y="1427"/>
                  </a:lnTo>
                  <a:lnTo>
                    <a:pt x="1046" y="1419"/>
                  </a:lnTo>
                  <a:lnTo>
                    <a:pt x="1017" y="1412"/>
                  </a:lnTo>
                  <a:lnTo>
                    <a:pt x="980" y="1412"/>
                  </a:lnTo>
                  <a:lnTo>
                    <a:pt x="936" y="1405"/>
                  </a:lnTo>
                  <a:lnTo>
                    <a:pt x="907" y="1397"/>
                  </a:lnTo>
                  <a:lnTo>
                    <a:pt x="885" y="1390"/>
                  </a:lnTo>
                  <a:lnTo>
                    <a:pt x="863" y="1390"/>
                  </a:lnTo>
                  <a:lnTo>
                    <a:pt x="900" y="1405"/>
                  </a:lnTo>
                  <a:lnTo>
                    <a:pt x="922" y="1419"/>
                  </a:lnTo>
                  <a:lnTo>
                    <a:pt x="967" y="1422"/>
                  </a:lnTo>
                  <a:lnTo>
                    <a:pt x="943" y="1442"/>
                  </a:lnTo>
                  <a:lnTo>
                    <a:pt x="1017" y="1450"/>
                  </a:lnTo>
                  <a:lnTo>
                    <a:pt x="1053" y="1470"/>
                  </a:lnTo>
                  <a:lnTo>
                    <a:pt x="1090" y="1478"/>
                  </a:lnTo>
                  <a:lnTo>
                    <a:pt x="1127" y="1494"/>
                  </a:lnTo>
                  <a:lnTo>
                    <a:pt x="1141" y="1492"/>
                  </a:lnTo>
                  <a:lnTo>
                    <a:pt x="1170" y="1500"/>
                  </a:lnTo>
                  <a:lnTo>
                    <a:pt x="1207" y="1507"/>
                  </a:lnTo>
                  <a:lnTo>
                    <a:pt x="1258" y="1522"/>
                  </a:lnTo>
                  <a:lnTo>
                    <a:pt x="1287" y="1529"/>
                  </a:lnTo>
                  <a:lnTo>
                    <a:pt x="1317" y="1536"/>
                  </a:lnTo>
                  <a:lnTo>
                    <a:pt x="1283" y="1546"/>
                  </a:lnTo>
                  <a:lnTo>
                    <a:pt x="1197" y="1528"/>
                  </a:lnTo>
                  <a:lnTo>
                    <a:pt x="1229" y="1558"/>
                  </a:lnTo>
                  <a:lnTo>
                    <a:pt x="1149" y="1524"/>
                  </a:lnTo>
                  <a:lnTo>
                    <a:pt x="1181" y="1558"/>
                  </a:lnTo>
                  <a:lnTo>
                    <a:pt x="1079" y="1532"/>
                  </a:lnTo>
                  <a:lnTo>
                    <a:pt x="1095" y="1574"/>
                  </a:lnTo>
                  <a:lnTo>
                    <a:pt x="1017" y="1510"/>
                  </a:lnTo>
                  <a:lnTo>
                    <a:pt x="1015" y="1550"/>
                  </a:lnTo>
                  <a:lnTo>
                    <a:pt x="971" y="1502"/>
                  </a:lnTo>
                  <a:lnTo>
                    <a:pt x="965" y="1536"/>
                  </a:lnTo>
                  <a:lnTo>
                    <a:pt x="985" y="1552"/>
                  </a:lnTo>
                  <a:lnTo>
                    <a:pt x="1017" y="1551"/>
                  </a:lnTo>
                  <a:lnTo>
                    <a:pt x="1021" y="1576"/>
                  </a:lnTo>
                  <a:lnTo>
                    <a:pt x="1075" y="1573"/>
                  </a:lnTo>
                  <a:lnTo>
                    <a:pt x="1112" y="1588"/>
                  </a:lnTo>
                  <a:lnTo>
                    <a:pt x="1148" y="1595"/>
                  </a:lnTo>
                  <a:lnTo>
                    <a:pt x="1285" y="1590"/>
                  </a:lnTo>
                  <a:lnTo>
                    <a:pt x="1227" y="1612"/>
                  </a:lnTo>
                  <a:lnTo>
                    <a:pt x="1317" y="1639"/>
                  </a:lnTo>
                  <a:lnTo>
                    <a:pt x="1346" y="1639"/>
                  </a:lnTo>
                  <a:lnTo>
                    <a:pt x="1375" y="1646"/>
                  </a:lnTo>
                  <a:lnTo>
                    <a:pt x="1404" y="1653"/>
                  </a:lnTo>
                  <a:lnTo>
                    <a:pt x="1426" y="1653"/>
                  </a:lnTo>
                  <a:lnTo>
                    <a:pt x="1390" y="1661"/>
                  </a:lnTo>
                  <a:lnTo>
                    <a:pt x="1321" y="1662"/>
                  </a:lnTo>
                  <a:lnTo>
                    <a:pt x="1403" y="1694"/>
                  </a:lnTo>
                  <a:lnTo>
                    <a:pt x="1280" y="1675"/>
                  </a:lnTo>
                  <a:lnTo>
                    <a:pt x="1285" y="1706"/>
                  </a:lnTo>
                  <a:lnTo>
                    <a:pt x="1258" y="1675"/>
                  </a:lnTo>
                  <a:lnTo>
                    <a:pt x="1187" y="1659"/>
                  </a:lnTo>
                  <a:lnTo>
                    <a:pt x="1214" y="1675"/>
                  </a:lnTo>
                  <a:lnTo>
                    <a:pt x="1221" y="1700"/>
                  </a:lnTo>
                  <a:lnTo>
                    <a:pt x="1148" y="1656"/>
                  </a:lnTo>
                  <a:lnTo>
                    <a:pt x="1191" y="1706"/>
                  </a:lnTo>
                  <a:lnTo>
                    <a:pt x="1129" y="1696"/>
                  </a:lnTo>
                  <a:lnTo>
                    <a:pt x="1067" y="1629"/>
                  </a:lnTo>
                  <a:lnTo>
                    <a:pt x="1075" y="1661"/>
                  </a:lnTo>
                  <a:lnTo>
                    <a:pt x="1046" y="1653"/>
                  </a:lnTo>
                  <a:lnTo>
                    <a:pt x="995" y="1646"/>
                  </a:lnTo>
                  <a:lnTo>
                    <a:pt x="923" y="1626"/>
                  </a:lnTo>
                  <a:lnTo>
                    <a:pt x="965" y="1653"/>
                  </a:lnTo>
                  <a:lnTo>
                    <a:pt x="987" y="1661"/>
                  </a:lnTo>
                  <a:lnTo>
                    <a:pt x="1024" y="1675"/>
                  </a:lnTo>
                  <a:lnTo>
                    <a:pt x="1061" y="1683"/>
                  </a:lnTo>
                  <a:lnTo>
                    <a:pt x="1112" y="1697"/>
                  </a:lnTo>
                  <a:lnTo>
                    <a:pt x="1148" y="1712"/>
                  </a:lnTo>
                  <a:lnTo>
                    <a:pt x="1200" y="1727"/>
                  </a:lnTo>
                  <a:lnTo>
                    <a:pt x="1229" y="1734"/>
                  </a:lnTo>
                  <a:lnTo>
                    <a:pt x="1251" y="1734"/>
                  </a:lnTo>
                  <a:lnTo>
                    <a:pt x="1273" y="1741"/>
                  </a:lnTo>
                  <a:lnTo>
                    <a:pt x="1309" y="1741"/>
                  </a:lnTo>
                  <a:lnTo>
                    <a:pt x="1331" y="1749"/>
                  </a:lnTo>
                  <a:lnTo>
                    <a:pt x="1302" y="1763"/>
                  </a:lnTo>
                  <a:lnTo>
                    <a:pt x="1280" y="1770"/>
                  </a:lnTo>
                  <a:lnTo>
                    <a:pt x="1251" y="1785"/>
                  </a:lnTo>
                  <a:lnTo>
                    <a:pt x="1229" y="1785"/>
                  </a:lnTo>
                  <a:lnTo>
                    <a:pt x="1200" y="1785"/>
                  </a:lnTo>
                  <a:lnTo>
                    <a:pt x="1133" y="1770"/>
                  </a:lnTo>
                  <a:lnTo>
                    <a:pt x="1119" y="1778"/>
                  </a:lnTo>
                  <a:lnTo>
                    <a:pt x="1076" y="1749"/>
                  </a:lnTo>
                  <a:lnTo>
                    <a:pt x="1039" y="1756"/>
                  </a:lnTo>
                  <a:lnTo>
                    <a:pt x="965" y="1716"/>
                  </a:lnTo>
                  <a:lnTo>
                    <a:pt x="980" y="1741"/>
                  </a:lnTo>
                  <a:lnTo>
                    <a:pt x="905" y="1743"/>
                  </a:lnTo>
                  <a:lnTo>
                    <a:pt x="1061" y="1779"/>
                  </a:lnTo>
                  <a:lnTo>
                    <a:pt x="1068" y="1807"/>
                  </a:lnTo>
                  <a:lnTo>
                    <a:pt x="1145" y="1791"/>
                  </a:lnTo>
                  <a:lnTo>
                    <a:pt x="1141" y="1822"/>
                  </a:lnTo>
                  <a:lnTo>
                    <a:pt x="1187" y="1827"/>
                  </a:lnTo>
                  <a:lnTo>
                    <a:pt x="1200" y="1836"/>
                  </a:lnTo>
                  <a:lnTo>
                    <a:pt x="1236" y="1844"/>
                  </a:lnTo>
                  <a:lnTo>
                    <a:pt x="1207" y="1858"/>
                  </a:lnTo>
                  <a:lnTo>
                    <a:pt x="1185" y="1858"/>
                  </a:lnTo>
                  <a:lnTo>
                    <a:pt x="1141" y="1873"/>
                  </a:lnTo>
                  <a:lnTo>
                    <a:pt x="1097" y="1873"/>
                  </a:lnTo>
                  <a:lnTo>
                    <a:pt x="1134" y="1880"/>
                  </a:lnTo>
                  <a:lnTo>
                    <a:pt x="1156" y="1880"/>
                  </a:lnTo>
                  <a:lnTo>
                    <a:pt x="1192" y="1888"/>
                  </a:lnTo>
                  <a:lnTo>
                    <a:pt x="1291" y="1872"/>
                  </a:lnTo>
                  <a:lnTo>
                    <a:pt x="1255" y="1902"/>
                  </a:lnTo>
                  <a:lnTo>
                    <a:pt x="1299" y="1880"/>
                  </a:lnTo>
                  <a:lnTo>
                    <a:pt x="1251" y="1918"/>
                  </a:lnTo>
                  <a:lnTo>
                    <a:pt x="1307" y="1922"/>
                  </a:lnTo>
                  <a:lnTo>
                    <a:pt x="1375" y="1910"/>
                  </a:lnTo>
                  <a:lnTo>
                    <a:pt x="1397" y="1917"/>
                  </a:lnTo>
                  <a:lnTo>
                    <a:pt x="1419" y="1917"/>
                  </a:lnTo>
                  <a:lnTo>
                    <a:pt x="1397" y="1939"/>
                  </a:lnTo>
                  <a:lnTo>
                    <a:pt x="1375" y="1939"/>
                  </a:lnTo>
                  <a:lnTo>
                    <a:pt x="1327" y="1940"/>
                  </a:lnTo>
                  <a:lnTo>
                    <a:pt x="1324" y="1961"/>
                  </a:lnTo>
                  <a:lnTo>
                    <a:pt x="1259" y="1936"/>
                  </a:lnTo>
                  <a:lnTo>
                    <a:pt x="1273" y="1961"/>
                  </a:lnTo>
                  <a:lnTo>
                    <a:pt x="1229" y="1938"/>
                  </a:lnTo>
                  <a:lnTo>
                    <a:pt x="1223" y="1976"/>
                  </a:lnTo>
                  <a:lnTo>
                    <a:pt x="1145" y="1924"/>
                  </a:lnTo>
                  <a:lnTo>
                    <a:pt x="1163" y="1953"/>
                  </a:lnTo>
                  <a:lnTo>
                    <a:pt x="1111" y="1924"/>
                  </a:lnTo>
                  <a:lnTo>
                    <a:pt x="639" y="1866"/>
                  </a:lnTo>
                  <a:lnTo>
                    <a:pt x="278" y="1631"/>
                  </a:lnTo>
                  <a:lnTo>
                    <a:pt x="278" y="1631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022B10-32E3-486F-86C5-235C733437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2590800"/>
          </a:xfrm>
        </p:spPr>
        <p:txBody>
          <a:bodyPr/>
          <a:lstStyle/>
          <a:p>
            <a:r>
              <a:rPr lang="en-US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altLang="en-US" sz="7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ood</a:t>
            </a:r>
            <a:r>
              <a:rPr lang="en-US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en-US" altLang="en-US" sz="7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ife</a:t>
            </a:r>
            <a:r>
              <a:rPr lang="en-US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&amp; Purity Lead to Peace</a:t>
            </a:r>
            <a:endParaRPr lang="en-US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 anchor="ctr"/>
          <a:lstStyle/>
          <a:p>
            <a:r>
              <a:rPr lang="en-US" alt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3:13-18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3:13-18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" y="914400"/>
            <a:ext cx="8839200" cy="585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 is wise and understanding among you? Let him show by good conduct that his works are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in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meekness of wisdom.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you have bitter envy and self-seeking in your hearts, do not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boast and lie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the truth.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wisdom does not descend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 is earthly, sensual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demonic.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where envy and self-seeking exist, confusion and every evil thing are there.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wisdom that is from above is first pure, then peaceable, gentle, willing to yield, full of mercy and good fruits, without partiality and without hypocrisy.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fruit of righteousness is sown in peace by those who make peace.</a:t>
            </a:r>
            <a:endParaRPr lang="en-US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Does Not Produce Good Life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638800"/>
          </a:xfrm>
        </p:spPr>
        <p:txBody>
          <a:bodyPr/>
          <a:lstStyle/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Jealousy, faction and every vile deed exist when true peace is not present</a:t>
            </a:r>
          </a:p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Greed, degeneracy and violence are joined together by their very nature</a:t>
            </a:r>
          </a:p>
          <a:p>
            <a:pPr lvl="1"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21:17-25</a:t>
            </a:r>
          </a:p>
          <a:p>
            <a:pPr lvl="1"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Timothy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3:1-4</a:t>
            </a:r>
          </a:p>
          <a:p>
            <a:pPr lvl="1"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1:28-32</a:t>
            </a:r>
          </a:p>
          <a:p>
            <a:pPr lvl="1"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4:1-3</a:t>
            </a:r>
          </a:p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the absence of peace should cause us to recognize its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is not a result of folly or foolish people, but of wise actions &amp; people</a:t>
            </a:r>
          </a:p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personified &amp; shown to have desirable companions including peace (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3:13-18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God is described as the origin of true peace</a:t>
            </a:r>
          </a:p>
          <a:p>
            <a:pPr lvl="1">
              <a:buClr>
                <a:schemeClr val="tx1"/>
              </a:buClr>
              <a:buSzTx/>
              <a:buFont typeface="Wingdings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15:33; 16:20</a:t>
            </a:r>
          </a:p>
          <a:p>
            <a:pPr lvl="1">
              <a:buClr>
                <a:schemeClr val="tx1"/>
              </a:buClr>
              <a:buSzTx/>
              <a:buFont typeface="Wingdings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4:9</a:t>
            </a:r>
          </a:p>
          <a:p>
            <a:pPr lvl="1">
              <a:buClr>
                <a:schemeClr val="tx1"/>
              </a:buClr>
              <a:buSzTx/>
              <a:buFont typeface="Wingdings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5:9</a:t>
            </a:r>
          </a:p>
          <a:p>
            <a:pPr>
              <a:buClr>
                <a:schemeClr val="tx2"/>
              </a:buClr>
              <a:buSzTx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is ultimately achieved by following the example of Christ (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3:12-15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chemeClr val="tx2"/>
              </a:buClr>
              <a:buSzTx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Peace </a:t>
            </a:r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 with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Tx/>
            </a:pPr>
            <a:r>
              <a:rPr lang="en-US" altLang="en-US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“Wisdom that is from above is first pure…”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34:14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3:10-11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12:17-18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w"/>
            </a:pPr>
            <a:r>
              <a:rPr lang="en-US" alt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alt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12:14-16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</a:pPr>
            <a:r>
              <a:rPr lang="en-US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think that peace is result of compromise or greater tolerance of every form of ungodliness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</a:pPr>
            <a:r>
              <a:rPr lang="en-US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is that compromise with evil only makes a lack of peace certain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</a:pPr>
            <a:r>
              <a:rPr lang="en-US" altLang="en-US" sz="33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have faith to accept God’s way is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BLUEMOON">
  <a:themeElements>
    <a:clrScheme name="BLUEMOON 6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BLUEMO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MOON 1">
        <a:dk1>
          <a:srgbClr val="292929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CCFF"/>
        </a:accent2>
        <a:accent3>
          <a:srgbClr val="FFFFFF"/>
        </a:accent3>
        <a:accent4>
          <a:srgbClr val="212121"/>
        </a:accent4>
        <a:accent5>
          <a:srgbClr val="E2E2E2"/>
        </a:accent5>
        <a:accent6>
          <a:srgbClr val="00B9E7"/>
        </a:accent6>
        <a:hlink>
          <a:srgbClr val="FF0033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OON 2">
        <a:dk1>
          <a:srgbClr val="000000"/>
        </a:dk1>
        <a:lt1>
          <a:srgbClr val="FFCC99"/>
        </a:lt1>
        <a:dk2>
          <a:srgbClr val="000000"/>
        </a:dk2>
        <a:lt2>
          <a:srgbClr val="996633"/>
        </a:lt2>
        <a:accent1>
          <a:srgbClr val="3399FF"/>
        </a:accent1>
        <a:accent2>
          <a:srgbClr val="99FFCC"/>
        </a:accent2>
        <a:accent3>
          <a:srgbClr val="FFE2CA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OON 3">
        <a:dk1>
          <a:srgbClr val="333300"/>
        </a:dk1>
        <a:lt1>
          <a:srgbClr val="FFFFCC"/>
        </a:lt1>
        <a:dk2>
          <a:srgbClr val="333300"/>
        </a:dk2>
        <a:lt2>
          <a:srgbClr val="9E9E77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2A2A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OON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OON 5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56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OON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MO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BLUEMOON</Template>
  <TotalTime>844</TotalTime>
  <Words>198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Monotype Sorts</vt:lpstr>
      <vt:lpstr>Wingdings</vt:lpstr>
      <vt:lpstr>BLUEMOON</vt:lpstr>
      <vt:lpstr>Good Life: Wisdom &amp; Purity Lead to Peace</vt:lpstr>
      <vt:lpstr>James 3:13-18</vt:lpstr>
      <vt:lpstr>Evil Does Not Produce Good Life</vt:lpstr>
      <vt:lpstr>Wisdom &amp; Peace</vt:lpstr>
      <vt:lpstr>True Peace Goes with Purity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Peaceable Living</dc:title>
  <dc:creator>Harry Osborne</dc:creator>
  <cp:lastModifiedBy>Harry</cp:lastModifiedBy>
  <cp:revision>10</cp:revision>
  <dcterms:created xsi:type="dcterms:W3CDTF">2007-04-22T02:14:34Z</dcterms:created>
  <dcterms:modified xsi:type="dcterms:W3CDTF">2014-04-06T12:42:46Z</dcterms:modified>
</cp:coreProperties>
</file>