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7" r:id="rId2"/>
    <p:sldId id="259" r:id="rId3"/>
    <p:sldId id="266" r:id="rId4"/>
    <p:sldId id="268" r:id="rId5"/>
    <p:sldId id="267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800000"/>
    <a:srgbClr val="4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12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366963 h 1492"/>
              <a:gd name="T2" fmla="*/ 0 w 3625"/>
              <a:gd name="T3" fmla="*/ 0 h 1492"/>
              <a:gd name="T4" fmla="*/ 271463 w 3625"/>
              <a:gd name="T5" fmla="*/ 4763 h 1492"/>
              <a:gd name="T6" fmla="*/ 563563 w 3625"/>
              <a:gd name="T7" fmla="*/ 14288 h 1492"/>
              <a:gd name="T8" fmla="*/ 792163 w 3625"/>
              <a:gd name="T9" fmla="*/ 33338 h 1492"/>
              <a:gd name="T10" fmla="*/ 1031875 w 3625"/>
              <a:gd name="T11" fmla="*/ 57150 h 1492"/>
              <a:gd name="T12" fmla="*/ 1284288 w 3625"/>
              <a:gd name="T13" fmla="*/ 85725 h 1492"/>
              <a:gd name="T14" fmla="*/ 1519238 w 3625"/>
              <a:gd name="T15" fmla="*/ 123825 h 1492"/>
              <a:gd name="T16" fmla="*/ 1776413 w 3625"/>
              <a:gd name="T17" fmla="*/ 166688 h 1492"/>
              <a:gd name="T18" fmla="*/ 2001838 w 3625"/>
              <a:gd name="T19" fmla="*/ 211138 h 1492"/>
              <a:gd name="T20" fmla="*/ 2287588 w 3625"/>
              <a:gd name="T21" fmla="*/ 277813 h 1492"/>
              <a:gd name="T22" fmla="*/ 2536825 w 3625"/>
              <a:gd name="T23" fmla="*/ 344488 h 1492"/>
              <a:gd name="T24" fmla="*/ 2798763 w 3625"/>
              <a:gd name="T25" fmla="*/ 427038 h 1492"/>
              <a:gd name="T26" fmla="*/ 2995613 w 3625"/>
              <a:gd name="T27" fmla="*/ 488950 h 1492"/>
              <a:gd name="T28" fmla="*/ 3309938 w 3625"/>
              <a:gd name="T29" fmla="*/ 609600 h 1492"/>
              <a:gd name="T30" fmla="*/ 3540125 w 3625"/>
              <a:gd name="T31" fmla="*/ 704850 h 1492"/>
              <a:gd name="T32" fmla="*/ 3898900 w 3625"/>
              <a:gd name="T33" fmla="*/ 868363 h 1492"/>
              <a:gd name="T34" fmla="*/ 4232275 w 3625"/>
              <a:gd name="T35" fmla="*/ 1050925 h 1492"/>
              <a:gd name="T36" fmla="*/ 4538663 w 3625"/>
              <a:gd name="T37" fmla="*/ 1247775 h 1492"/>
              <a:gd name="T38" fmla="*/ 4835525 w 3625"/>
              <a:gd name="T39" fmla="*/ 1460500 h 1492"/>
              <a:gd name="T40" fmla="*/ 5068888 w 3625"/>
              <a:gd name="T41" fmla="*/ 1647825 h 1492"/>
              <a:gd name="T42" fmla="*/ 5289550 w 3625"/>
              <a:gd name="T43" fmla="*/ 1854200 h 1492"/>
              <a:gd name="T44" fmla="*/ 5461000 w 3625"/>
              <a:gd name="T45" fmla="*/ 2032000 h 1492"/>
              <a:gd name="T46" fmla="*/ 5594350 w 3625"/>
              <a:gd name="T47" fmla="*/ 2190750 h 1492"/>
              <a:gd name="T48" fmla="*/ 5753100 w 3625"/>
              <a:gd name="T49" fmla="*/ 2366963 h 1492"/>
              <a:gd name="T50" fmla="*/ 5727700 w 3625"/>
              <a:gd name="T51" fmla="*/ 2366963 h 1492"/>
              <a:gd name="T52" fmla="*/ 0 w 3625"/>
              <a:gd name="T53" fmla="*/ 2366963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4314825 w 5143"/>
              <a:gd name="T1" fmla="*/ 642938 h 1902"/>
              <a:gd name="T2" fmla="*/ 3914775 w 5143"/>
              <a:gd name="T3" fmla="*/ 528638 h 1902"/>
              <a:gd name="T4" fmla="*/ 3495675 w 5143"/>
              <a:gd name="T5" fmla="*/ 414338 h 1902"/>
              <a:gd name="T6" fmla="*/ 3062288 w 5143"/>
              <a:gd name="T7" fmla="*/ 314325 h 1902"/>
              <a:gd name="T8" fmla="*/ 2690813 w 5143"/>
              <a:gd name="T9" fmla="*/ 242888 h 1902"/>
              <a:gd name="T10" fmla="*/ 2276475 w 5143"/>
              <a:gd name="T11" fmla="*/ 176213 h 1902"/>
              <a:gd name="T12" fmla="*/ 1885950 w 5143"/>
              <a:gd name="T13" fmla="*/ 119063 h 1902"/>
              <a:gd name="T14" fmla="*/ 1519238 w 5143"/>
              <a:gd name="T15" fmla="*/ 76200 h 1902"/>
              <a:gd name="T16" fmla="*/ 1185863 w 5143"/>
              <a:gd name="T17" fmla="*/ 47625 h 1902"/>
              <a:gd name="T18" fmla="*/ 795338 w 5143"/>
              <a:gd name="T19" fmla="*/ 23813 h 1902"/>
              <a:gd name="T20" fmla="*/ 390525 w 5143"/>
              <a:gd name="T21" fmla="*/ 4763 h 1902"/>
              <a:gd name="T22" fmla="*/ 0 w 5143"/>
              <a:gd name="T23" fmla="*/ 0 h 1902"/>
              <a:gd name="T24" fmla="*/ 0 w 5143"/>
              <a:gd name="T25" fmla="*/ 436563 h 1902"/>
              <a:gd name="T26" fmla="*/ 0 w 5143"/>
              <a:gd name="T27" fmla="*/ 547688 h 1902"/>
              <a:gd name="T28" fmla="*/ 0 w 5143"/>
              <a:gd name="T29" fmla="*/ 436563 h 1902"/>
              <a:gd name="T30" fmla="*/ 0 w 5143"/>
              <a:gd name="T31" fmla="*/ 542925 h 1902"/>
              <a:gd name="T32" fmla="*/ 538163 w 5143"/>
              <a:gd name="T33" fmla="*/ 557213 h 1902"/>
              <a:gd name="T34" fmla="*/ 962025 w 5143"/>
              <a:gd name="T35" fmla="*/ 590550 h 1902"/>
              <a:gd name="T36" fmla="*/ 1352550 w 5143"/>
              <a:gd name="T37" fmla="*/ 633413 h 1902"/>
              <a:gd name="T38" fmla="*/ 1695450 w 5143"/>
              <a:gd name="T39" fmla="*/ 690563 h 1902"/>
              <a:gd name="T40" fmla="*/ 2024063 w 5143"/>
              <a:gd name="T41" fmla="*/ 752475 h 1902"/>
              <a:gd name="T42" fmla="*/ 2452688 w 5143"/>
              <a:gd name="T43" fmla="*/ 857250 h 1902"/>
              <a:gd name="T44" fmla="*/ 2795588 w 5143"/>
              <a:gd name="T45" fmla="*/ 957263 h 1902"/>
              <a:gd name="T46" fmla="*/ 3128963 w 5143"/>
              <a:gd name="T47" fmla="*/ 1076325 h 1902"/>
              <a:gd name="T48" fmla="*/ 3438525 w 5143"/>
              <a:gd name="T49" fmla="*/ 1185863 h 1902"/>
              <a:gd name="T50" fmla="*/ 3805238 w 5143"/>
              <a:gd name="T51" fmla="*/ 1352550 h 1902"/>
              <a:gd name="T52" fmla="*/ 4148138 w 5143"/>
              <a:gd name="T53" fmla="*/ 1524000 h 1902"/>
              <a:gd name="T54" fmla="*/ 4495800 w 5143"/>
              <a:gd name="T55" fmla="*/ 1738313 h 1902"/>
              <a:gd name="T56" fmla="*/ 4781550 w 5143"/>
              <a:gd name="T57" fmla="*/ 1924050 h 1902"/>
              <a:gd name="T58" fmla="*/ 5057775 w 5143"/>
              <a:gd name="T59" fmla="*/ 2138363 h 1902"/>
              <a:gd name="T60" fmla="*/ 5319713 w 5143"/>
              <a:gd name="T61" fmla="*/ 2376488 h 1902"/>
              <a:gd name="T62" fmla="*/ 5524500 w 5143"/>
              <a:gd name="T63" fmla="*/ 2586038 h 1902"/>
              <a:gd name="T64" fmla="*/ 5734050 w 5143"/>
              <a:gd name="T65" fmla="*/ 2833688 h 1902"/>
              <a:gd name="T66" fmla="*/ 5872163 w 5143"/>
              <a:gd name="T67" fmla="*/ 3017838 h 1902"/>
              <a:gd name="T68" fmla="*/ 8162925 w 5143"/>
              <a:gd name="T69" fmla="*/ 3017838 h 1902"/>
              <a:gd name="T70" fmla="*/ 8058150 w 5143"/>
              <a:gd name="T71" fmla="*/ 2900363 h 1902"/>
              <a:gd name="T72" fmla="*/ 7886700 w 5143"/>
              <a:gd name="T73" fmla="*/ 2709863 h 1902"/>
              <a:gd name="T74" fmla="*/ 7615238 w 5143"/>
              <a:gd name="T75" fmla="*/ 2443163 h 1902"/>
              <a:gd name="T76" fmla="*/ 7329488 w 5143"/>
              <a:gd name="T77" fmla="*/ 2195513 h 1902"/>
              <a:gd name="T78" fmla="*/ 7000875 w 5143"/>
              <a:gd name="T79" fmla="*/ 1938338 h 1902"/>
              <a:gd name="T80" fmla="*/ 6643688 w 5143"/>
              <a:gd name="T81" fmla="*/ 1700213 h 1902"/>
              <a:gd name="T82" fmla="*/ 6286500 w 5143"/>
              <a:gd name="T83" fmla="*/ 1490663 h 1902"/>
              <a:gd name="T84" fmla="*/ 5886450 w 5143"/>
              <a:gd name="T85" fmla="*/ 1271588 h 1902"/>
              <a:gd name="T86" fmla="*/ 5543550 w 5143"/>
              <a:gd name="T87" fmla="*/ 1114425 h 1902"/>
              <a:gd name="T88" fmla="*/ 5129213 w 5143"/>
              <a:gd name="T89" fmla="*/ 933450 h 1902"/>
              <a:gd name="T90" fmla="*/ 4705350 w 5143"/>
              <a:gd name="T91" fmla="*/ 776288 h 1902"/>
              <a:gd name="T92" fmla="*/ 4314825 w 5143"/>
              <a:gd name="T93" fmla="*/ 642938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538163 h 2325"/>
              <a:gd name="T4" fmla="*/ 885825 w 5760"/>
              <a:gd name="T5" fmla="*/ 566738 h 2325"/>
              <a:gd name="T6" fmla="*/ 1281113 w 5760"/>
              <a:gd name="T7" fmla="*/ 595313 h 2325"/>
              <a:gd name="T8" fmla="*/ 1676400 w 5760"/>
              <a:gd name="T9" fmla="*/ 633413 h 2325"/>
              <a:gd name="T10" fmla="*/ 2019300 w 5760"/>
              <a:gd name="T11" fmla="*/ 676275 h 2325"/>
              <a:gd name="T12" fmla="*/ 2443163 w 5760"/>
              <a:gd name="T13" fmla="*/ 738188 h 2325"/>
              <a:gd name="T14" fmla="*/ 2843213 w 5760"/>
              <a:gd name="T15" fmla="*/ 809625 h 2325"/>
              <a:gd name="T16" fmla="*/ 3295650 w 5760"/>
              <a:gd name="T17" fmla="*/ 904875 h 2325"/>
              <a:gd name="T18" fmla="*/ 3705225 w 5760"/>
              <a:gd name="T19" fmla="*/ 1000125 h 2325"/>
              <a:gd name="T20" fmla="*/ 4038600 w 5760"/>
              <a:gd name="T21" fmla="*/ 1090613 h 2325"/>
              <a:gd name="T22" fmla="*/ 4405313 w 5760"/>
              <a:gd name="T23" fmla="*/ 1204913 h 2325"/>
              <a:gd name="T24" fmla="*/ 4767263 w 5760"/>
              <a:gd name="T25" fmla="*/ 1328738 h 2325"/>
              <a:gd name="T26" fmla="*/ 5129213 w 5760"/>
              <a:gd name="T27" fmla="*/ 1466850 h 2325"/>
              <a:gd name="T28" fmla="*/ 5457825 w 5760"/>
              <a:gd name="T29" fmla="*/ 1595438 h 2325"/>
              <a:gd name="T30" fmla="*/ 5815013 w 5760"/>
              <a:gd name="T31" fmla="*/ 1762125 h 2325"/>
              <a:gd name="T32" fmla="*/ 6196013 w 5760"/>
              <a:gd name="T33" fmla="*/ 1957388 h 2325"/>
              <a:gd name="T34" fmla="*/ 6586538 w 5760"/>
              <a:gd name="T35" fmla="*/ 2181225 h 2325"/>
              <a:gd name="T36" fmla="*/ 6910388 w 5760"/>
              <a:gd name="T37" fmla="*/ 2390775 h 2325"/>
              <a:gd name="T38" fmla="*/ 7129463 w 5760"/>
              <a:gd name="T39" fmla="*/ 2543175 h 2325"/>
              <a:gd name="T40" fmla="*/ 7410450 w 5760"/>
              <a:gd name="T41" fmla="*/ 2762250 h 2325"/>
              <a:gd name="T42" fmla="*/ 7658100 w 5760"/>
              <a:gd name="T43" fmla="*/ 2976563 h 2325"/>
              <a:gd name="T44" fmla="*/ 7886700 w 5760"/>
              <a:gd name="T45" fmla="*/ 3200400 h 2325"/>
              <a:gd name="T46" fmla="*/ 8096250 w 5760"/>
              <a:gd name="T47" fmla="*/ 3419475 h 2325"/>
              <a:gd name="T48" fmla="*/ 8315325 w 5760"/>
              <a:gd name="T49" fmla="*/ 3689350 h 2325"/>
              <a:gd name="T50" fmla="*/ 9142413 w 5760"/>
              <a:gd name="T51" fmla="*/ 3689350 h 2325"/>
              <a:gd name="T52" fmla="*/ 9142413 w 5760"/>
              <a:gd name="T53" fmla="*/ 1976438 h 2325"/>
              <a:gd name="T54" fmla="*/ 8858250 w 5760"/>
              <a:gd name="T55" fmla="*/ 1776413 h 2325"/>
              <a:gd name="T56" fmla="*/ 8572500 w 5760"/>
              <a:gd name="T57" fmla="*/ 1619250 h 2325"/>
              <a:gd name="T58" fmla="*/ 8262938 w 5760"/>
              <a:gd name="T59" fmla="*/ 1457325 h 2325"/>
              <a:gd name="T60" fmla="*/ 7986713 w 5760"/>
              <a:gd name="T61" fmla="*/ 1328738 h 2325"/>
              <a:gd name="T62" fmla="*/ 7724775 w 5760"/>
              <a:gd name="T63" fmla="*/ 1223963 h 2325"/>
              <a:gd name="T64" fmla="*/ 7477125 w 5760"/>
              <a:gd name="T65" fmla="*/ 1128713 h 2325"/>
              <a:gd name="T66" fmla="*/ 7215188 w 5760"/>
              <a:gd name="T67" fmla="*/ 1033463 h 2325"/>
              <a:gd name="T68" fmla="*/ 6962775 w 5760"/>
              <a:gd name="T69" fmla="*/ 952500 h 2325"/>
              <a:gd name="T70" fmla="*/ 6743700 w 5760"/>
              <a:gd name="T71" fmla="*/ 876300 h 2325"/>
              <a:gd name="T72" fmla="*/ 6338888 w 5760"/>
              <a:gd name="T73" fmla="*/ 766763 h 2325"/>
              <a:gd name="T74" fmla="*/ 5995988 w 5760"/>
              <a:gd name="T75" fmla="*/ 671513 h 2325"/>
              <a:gd name="T76" fmla="*/ 5657850 w 5760"/>
              <a:gd name="T77" fmla="*/ 595313 h 2325"/>
              <a:gd name="T78" fmla="*/ 5210175 w 5760"/>
              <a:gd name="T79" fmla="*/ 495300 h 2325"/>
              <a:gd name="T80" fmla="*/ 4767263 w 5760"/>
              <a:gd name="T81" fmla="*/ 414338 h 2325"/>
              <a:gd name="T82" fmla="*/ 4338638 w 5760"/>
              <a:gd name="T83" fmla="*/ 338138 h 2325"/>
              <a:gd name="T84" fmla="*/ 3890963 w 5760"/>
              <a:gd name="T85" fmla="*/ 271463 h 2325"/>
              <a:gd name="T86" fmla="*/ 3509963 w 5760"/>
              <a:gd name="T87" fmla="*/ 219075 h 2325"/>
              <a:gd name="T88" fmla="*/ 3133725 w 5760"/>
              <a:gd name="T89" fmla="*/ 171450 h 2325"/>
              <a:gd name="T90" fmla="*/ 2643188 w 5760"/>
              <a:gd name="T91" fmla="*/ 128588 h 2325"/>
              <a:gd name="T92" fmla="*/ 2281238 w 5760"/>
              <a:gd name="T93" fmla="*/ 95250 h 2325"/>
              <a:gd name="T94" fmla="*/ 1785938 w 5760"/>
              <a:gd name="T95" fmla="*/ 57150 h 2325"/>
              <a:gd name="T96" fmla="*/ 1314450 w 5760"/>
              <a:gd name="T97" fmla="*/ 33338 h 2325"/>
              <a:gd name="T98" fmla="*/ 885825 w 5760"/>
              <a:gd name="T99" fmla="*/ 19050 h 2325"/>
              <a:gd name="T100" fmla="*/ 447675 w 5760"/>
              <a:gd name="T101" fmla="*/ 4763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557213 h 1573"/>
              <a:gd name="T4" fmla="*/ 447675 w 5760"/>
              <a:gd name="T5" fmla="*/ 566738 h 1573"/>
              <a:gd name="T6" fmla="*/ 995363 w 5760"/>
              <a:gd name="T7" fmla="*/ 576263 h 1573"/>
              <a:gd name="T8" fmla="*/ 1524000 w 5760"/>
              <a:gd name="T9" fmla="*/ 595313 h 1573"/>
              <a:gd name="T10" fmla="*/ 1933575 w 5760"/>
              <a:gd name="T11" fmla="*/ 623888 h 1573"/>
              <a:gd name="T12" fmla="*/ 2333625 w 5760"/>
              <a:gd name="T13" fmla="*/ 652463 h 1573"/>
              <a:gd name="T14" fmla="*/ 2771775 w 5760"/>
              <a:gd name="T15" fmla="*/ 690563 h 1573"/>
              <a:gd name="T16" fmla="*/ 3209925 w 5760"/>
              <a:gd name="T17" fmla="*/ 733425 h 1573"/>
              <a:gd name="T18" fmla="*/ 3714750 w 5760"/>
              <a:gd name="T19" fmla="*/ 800100 h 1573"/>
              <a:gd name="T20" fmla="*/ 4229100 w 5760"/>
              <a:gd name="T21" fmla="*/ 871538 h 1573"/>
              <a:gd name="T22" fmla="*/ 4686300 w 5760"/>
              <a:gd name="T23" fmla="*/ 947738 h 1573"/>
              <a:gd name="T24" fmla="*/ 5119688 w 5760"/>
              <a:gd name="T25" fmla="*/ 1028700 h 1573"/>
              <a:gd name="T26" fmla="*/ 5576888 w 5760"/>
              <a:gd name="T27" fmla="*/ 1123950 h 1573"/>
              <a:gd name="T28" fmla="*/ 5862638 w 5760"/>
              <a:gd name="T29" fmla="*/ 1190625 h 1573"/>
              <a:gd name="T30" fmla="*/ 6248400 w 5760"/>
              <a:gd name="T31" fmla="*/ 1285875 h 1573"/>
              <a:gd name="T32" fmla="*/ 6500813 w 5760"/>
              <a:gd name="T33" fmla="*/ 1357313 h 1573"/>
              <a:gd name="T34" fmla="*/ 6796088 w 5760"/>
              <a:gd name="T35" fmla="*/ 1443038 h 1573"/>
              <a:gd name="T36" fmla="*/ 7148513 w 5760"/>
              <a:gd name="T37" fmla="*/ 1557338 h 1573"/>
              <a:gd name="T38" fmla="*/ 7467600 w 5760"/>
              <a:gd name="T39" fmla="*/ 1671638 h 1573"/>
              <a:gd name="T40" fmla="*/ 7796213 w 5760"/>
              <a:gd name="T41" fmla="*/ 1795463 h 1573"/>
              <a:gd name="T42" fmla="*/ 8053388 w 5760"/>
              <a:gd name="T43" fmla="*/ 1900238 h 1573"/>
              <a:gd name="T44" fmla="*/ 8343900 w 5760"/>
              <a:gd name="T45" fmla="*/ 2033588 h 1573"/>
              <a:gd name="T46" fmla="*/ 8691563 w 5760"/>
              <a:gd name="T47" fmla="*/ 2224088 h 1573"/>
              <a:gd name="T48" fmla="*/ 8934450 w 5760"/>
              <a:gd name="T49" fmla="*/ 2352675 h 1573"/>
              <a:gd name="T50" fmla="*/ 9142413 w 5760"/>
              <a:gd name="T51" fmla="*/ 2495550 h 1573"/>
              <a:gd name="T52" fmla="*/ 9142413 w 5760"/>
              <a:gd name="T53" fmla="*/ 1004888 h 1573"/>
              <a:gd name="T54" fmla="*/ 8720138 w 5760"/>
              <a:gd name="T55" fmla="*/ 904875 h 1573"/>
              <a:gd name="T56" fmla="*/ 8277225 w 5760"/>
              <a:gd name="T57" fmla="*/ 795338 h 1573"/>
              <a:gd name="T58" fmla="*/ 7858125 w 5760"/>
              <a:gd name="T59" fmla="*/ 704850 h 1573"/>
              <a:gd name="T60" fmla="*/ 7462838 w 5760"/>
              <a:gd name="T61" fmla="*/ 628650 h 1573"/>
              <a:gd name="T62" fmla="*/ 7024688 w 5760"/>
              <a:gd name="T63" fmla="*/ 552450 h 1573"/>
              <a:gd name="T64" fmla="*/ 6524625 w 5760"/>
              <a:gd name="T65" fmla="*/ 466725 h 1573"/>
              <a:gd name="T66" fmla="*/ 6053138 w 5760"/>
              <a:gd name="T67" fmla="*/ 400050 h 1573"/>
              <a:gd name="T68" fmla="*/ 5634038 w 5760"/>
              <a:gd name="T69" fmla="*/ 338138 h 1573"/>
              <a:gd name="T70" fmla="*/ 5176838 w 5760"/>
              <a:gd name="T71" fmla="*/ 290513 h 1573"/>
              <a:gd name="T72" fmla="*/ 4786313 w 5760"/>
              <a:gd name="T73" fmla="*/ 242888 h 1573"/>
              <a:gd name="T74" fmla="*/ 4376738 w 5760"/>
              <a:gd name="T75" fmla="*/ 204788 h 1573"/>
              <a:gd name="T76" fmla="*/ 4000500 w 5760"/>
              <a:gd name="T77" fmla="*/ 166688 h 1573"/>
              <a:gd name="T78" fmla="*/ 3652838 w 5760"/>
              <a:gd name="T79" fmla="*/ 138113 h 1573"/>
              <a:gd name="T80" fmla="*/ 3195638 w 5760"/>
              <a:gd name="T81" fmla="*/ 104775 h 1573"/>
              <a:gd name="T82" fmla="*/ 2747963 w 5760"/>
              <a:gd name="T83" fmla="*/ 76200 h 1573"/>
              <a:gd name="T84" fmla="*/ 2419350 w 5760"/>
              <a:gd name="T85" fmla="*/ 61913 h 1573"/>
              <a:gd name="T86" fmla="*/ 2000250 w 5760"/>
              <a:gd name="T87" fmla="*/ 42863 h 1573"/>
              <a:gd name="T88" fmla="*/ 1533525 w 5760"/>
              <a:gd name="T89" fmla="*/ 23813 h 1573"/>
              <a:gd name="T90" fmla="*/ 1133475 w 5760"/>
              <a:gd name="T91" fmla="*/ 19050 h 1573"/>
              <a:gd name="T92" fmla="*/ 809625 w 5760"/>
              <a:gd name="T93" fmla="*/ 9525 h 1573"/>
              <a:gd name="T94" fmla="*/ 385763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538163 h 970"/>
              <a:gd name="T4" fmla="*/ 504825 w 5760"/>
              <a:gd name="T5" fmla="*/ 542925 h 970"/>
              <a:gd name="T6" fmla="*/ 938213 w 5760"/>
              <a:gd name="T7" fmla="*/ 552450 h 970"/>
              <a:gd name="T8" fmla="*/ 1343025 w 5760"/>
              <a:gd name="T9" fmla="*/ 561975 h 970"/>
              <a:gd name="T10" fmla="*/ 1704975 w 5760"/>
              <a:gd name="T11" fmla="*/ 571500 h 970"/>
              <a:gd name="T12" fmla="*/ 2085975 w 5760"/>
              <a:gd name="T13" fmla="*/ 581025 h 970"/>
              <a:gd name="T14" fmla="*/ 2538413 w 5760"/>
              <a:gd name="T15" fmla="*/ 604838 h 970"/>
              <a:gd name="T16" fmla="*/ 3033713 w 5760"/>
              <a:gd name="T17" fmla="*/ 633413 h 970"/>
              <a:gd name="T18" fmla="*/ 3557588 w 5760"/>
              <a:gd name="T19" fmla="*/ 666750 h 970"/>
              <a:gd name="T20" fmla="*/ 4157663 w 5760"/>
              <a:gd name="T21" fmla="*/ 719138 h 970"/>
              <a:gd name="T22" fmla="*/ 4586288 w 5760"/>
              <a:gd name="T23" fmla="*/ 757238 h 970"/>
              <a:gd name="T24" fmla="*/ 5043488 w 5760"/>
              <a:gd name="T25" fmla="*/ 804863 h 970"/>
              <a:gd name="T26" fmla="*/ 5553075 w 5760"/>
              <a:gd name="T27" fmla="*/ 862013 h 970"/>
              <a:gd name="T28" fmla="*/ 6053138 w 5760"/>
              <a:gd name="T29" fmla="*/ 928688 h 970"/>
              <a:gd name="T30" fmla="*/ 6419850 w 5760"/>
              <a:gd name="T31" fmla="*/ 981075 h 970"/>
              <a:gd name="T32" fmla="*/ 6929438 w 5760"/>
              <a:gd name="T33" fmla="*/ 1062038 h 970"/>
              <a:gd name="T34" fmla="*/ 7434263 w 5760"/>
              <a:gd name="T35" fmla="*/ 1152525 h 970"/>
              <a:gd name="T36" fmla="*/ 7905750 w 5760"/>
              <a:gd name="T37" fmla="*/ 1247775 h 970"/>
              <a:gd name="T38" fmla="*/ 8362950 w 5760"/>
              <a:gd name="T39" fmla="*/ 1343025 h 970"/>
              <a:gd name="T40" fmla="*/ 8963025 w 5760"/>
              <a:gd name="T41" fmla="*/ 1495425 h 970"/>
              <a:gd name="T42" fmla="*/ 9142413 w 5760"/>
              <a:gd name="T43" fmla="*/ 1538288 h 970"/>
              <a:gd name="T44" fmla="*/ 9142413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1195388 h 1060"/>
              <a:gd name="T2" fmla="*/ 0 w 5760"/>
              <a:gd name="T3" fmla="*/ 1681163 h 1060"/>
              <a:gd name="T4" fmla="*/ 9142413 w 5760"/>
              <a:gd name="T5" fmla="*/ 1681163 h 1060"/>
              <a:gd name="T6" fmla="*/ 9142413 w 5760"/>
              <a:gd name="T7" fmla="*/ 0 h 1060"/>
              <a:gd name="T8" fmla="*/ 8620125 w 5760"/>
              <a:gd name="T9" fmla="*/ 0 h 1060"/>
              <a:gd name="T10" fmla="*/ 8410575 w 5760"/>
              <a:gd name="T11" fmla="*/ 133350 h 1060"/>
              <a:gd name="T12" fmla="*/ 8153400 w 5760"/>
              <a:gd name="T13" fmla="*/ 252413 h 1060"/>
              <a:gd name="T14" fmla="*/ 7886700 w 5760"/>
              <a:gd name="T15" fmla="*/ 352425 h 1060"/>
              <a:gd name="T16" fmla="*/ 7639050 w 5760"/>
              <a:gd name="T17" fmla="*/ 423863 h 1060"/>
              <a:gd name="T18" fmla="*/ 7343775 w 5760"/>
              <a:gd name="T19" fmla="*/ 514350 h 1060"/>
              <a:gd name="T20" fmla="*/ 7048500 w 5760"/>
              <a:gd name="T21" fmla="*/ 581025 h 1060"/>
              <a:gd name="T22" fmla="*/ 6715125 w 5760"/>
              <a:gd name="T23" fmla="*/ 657225 h 1060"/>
              <a:gd name="T24" fmla="*/ 6253163 w 5760"/>
              <a:gd name="T25" fmla="*/ 742950 h 1060"/>
              <a:gd name="T26" fmla="*/ 5891213 w 5760"/>
              <a:gd name="T27" fmla="*/ 800100 h 1060"/>
              <a:gd name="T28" fmla="*/ 5462588 w 5760"/>
              <a:gd name="T29" fmla="*/ 862013 h 1060"/>
              <a:gd name="T30" fmla="*/ 5062538 w 5760"/>
              <a:gd name="T31" fmla="*/ 919163 h 1060"/>
              <a:gd name="T32" fmla="*/ 4643438 w 5760"/>
              <a:gd name="T33" fmla="*/ 962026 h 1060"/>
              <a:gd name="T34" fmla="*/ 4252913 w 5760"/>
              <a:gd name="T35" fmla="*/ 1004888 h 1060"/>
              <a:gd name="T36" fmla="*/ 3838575 w 5760"/>
              <a:gd name="T37" fmla="*/ 1038226 h 1060"/>
              <a:gd name="T38" fmla="*/ 3400425 w 5760"/>
              <a:gd name="T39" fmla="*/ 1071563 h 1060"/>
              <a:gd name="T40" fmla="*/ 3009900 w 5760"/>
              <a:gd name="T41" fmla="*/ 1100138 h 1060"/>
              <a:gd name="T42" fmla="*/ 2614613 w 5760"/>
              <a:gd name="T43" fmla="*/ 1123951 h 1060"/>
              <a:gd name="T44" fmla="*/ 2228850 w 5760"/>
              <a:gd name="T45" fmla="*/ 1143001 h 1060"/>
              <a:gd name="T46" fmla="*/ 1857375 w 5760"/>
              <a:gd name="T47" fmla="*/ 1162051 h 1060"/>
              <a:gd name="T48" fmla="*/ 1438275 w 5760"/>
              <a:gd name="T49" fmla="*/ 1171576 h 1060"/>
              <a:gd name="T50" fmla="*/ 847725 w 5760"/>
              <a:gd name="T51" fmla="*/ 1185863 h 1060"/>
              <a:gd name="T52" fmla="*/ 319088 w 5760"/>
              <a:gd name="T53" fmla="*/ 1195388 h 1060"/>
              <a:gd name="T54" fmla="*/ 0 w 5760"/>
              <a:gd name="T55" fmla="*/ 1195388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581025 h 673"/>
              <a:gd name="T2" fmla="*/ 0 w 5284"/>
              <a:gd name="T3" fmla="*/ 1066800 h 673"/>
              <a:gd name="T4" fmla="*/ 481013 w 5284"/>
              <a:gd name="T5" fmla="*/ 1066800 h 673"/>
              <a:gd name="T6" fmla="*/ 1147763 w 5284"/>
              <a:gd name="T7" fmla="*/ 1052513 h 673"/>
              <a:gd name="T8" fmla="*/ 1619250 w 5284"/>
              <a:gd name="T9" fmla="*/ 1038225 h 673"/>
              <a:gd name="T10" fmla="*/ 2066925 w 5284"/>
              <a:gd name="T11" fmla="*/ 1019175 h 673"/>
              <a:gd name="T12" fmla="*/ 2466975 w 5284"/>
              <a:gd name="T13" fmla="*/ 1000125 h 673"/>
              <a:gd name="T14" fmla="*/ 2824163 w 5284"/>
              <a:gd name="T15" fmla="*/ 976313 h 673"/>
              <a:gd name="T16" fmla="*/ 3114675 w 5284"/>
              <a:gd name="T17" fmla="*/ 962025 h 673"/>
              <a:gd name="T18" fmla="*/ 3481388 w 5284"/>
              <a:gd name="T19" fmla="*/ 933450 h 673"/>
              <a:gd name="T20" fmla="*/ 3886200 w 5284"/>
              <a:gd name="T21" fmla="*/ 904875 h 673"/>
              <a:gd name="T22" fmla="*/ 4286250 w 5284"/>
              <a:gd name="T23" fmla="*/ 866775 h 673"/>
              <a:gd name="T24" fmla="*/ 4610100 w 5284"/>
              <a:gd name="T25" fmla="*/ 838200 h 673"/>
              <a:gd name="T26" fmla="*/ 4981575 w 5284"/>
              <a:gd name="T27" fmla="*/ 790575 h 673"/>
              <a:gd name="T28" fmla="*/ 5276850 w 5284"/>
              <a:gd name="T29" fmla="*/ 752475 h 673"/>
              <a:gd name="T30" fmla="*/ 5610225 w 5284"/>
              <a:gd name="T31" fmla="*/ 709613 h 673"/>
              <a:gd name="T32" fmla="*/ 5929313 w 5284"/>
              <a:gd name="T33" fmla="*/ 666750 h 673"/>
              <a:gd name="T34" fmla="*/ 6243638 w 5284"/>
              <a:gd name="T35" fmla="*/ 609600 h 673"/>
              <a:gd name="T36" fmla="*/ 6534150 w 5284"/>
              <a:gd name="T37" fmla="*/ 557213 h 673"/>
              <a:gd name="T38" fmla="*/ 6772275 w 5284"/>
              <a:gd name="T39" fmla="*/ 504825 h 673"/>
              <a:gd name="T40" fmla="*/ 7058025 w 5284"/>
              <a:gd name="T41" fmla="*/ 442913 h 673"/>
              <a:gd name="T42" fmla="*/ 7334250 w 5284"/>
              <a:gd name="T43" fmla="*/ 376238 h 673"/>
              <a:gd name="T44" fmla="*/ 7586663 w 5284"/>
              <a:gd name="T45" fmla="*/ 304800 h 673"/>
              <a:gd name="T46" fmla="*/ 7810500 w 5284"/>
              <a:gd name="T47" fmla="*/ 233363 h 673"/>
              <a:gd name="T48" fmla="*/ 8072438 w 5284"/>
              <a:gd name="T49" fmla="*/ 142875 h 673"/>
              <a:gd name="T50" fmla="*/ 8243888 w 5284"/>
              <a:gd name="T51" fmla="*/ 66675 h 673"/>
              <a:gd name="T52" fmla="*/ 8386763 w 5284"/>
              <a:gd name="T53" fmla="*/ 0 h 673"/>
              <a:gd name="T54" fmla="*/ 5081588 w 5284"/>
              <a:gd name="T55" fmla="*/ 0 h 673"/>
              <a:gd name="T56" fmla="*/ 4733925 w 5284"/>
              <a:gd name="T57" fmla="*/ 90488 h 673"/>
              <a:gd name="T58" fmla="*/ 4405313 w 5284"/>
              <a:gd name="T59" fmla="*/ 171450 h 673"/>
              <a:gd name="T60" fmla="*/ 4067175 w 5284"/>
              <a:gd name="T61" fmla="*/ 238125 h 673"/>
              <a:gd name="T62" fmla="*/ 3805238 w 5284"/>
              <a:gd name="T63" fmla="*/ 290513 h 673"/>
              <a:gd name="T64" fmla="*/ 3500438 w 5284"/>
              <a:gd name="T65" fmla="*/ 338138 h 673"/>
              <a:gd name="T66" fmla="*/ 3176588 w 5284"/>
              <a:gd name="T67" fmla="*/ 385763 h 673"/>
              <a:gd name="T68" fmla="*/ 2819400 w 5284"/>
              <a:gd name="T69" fmla="*/ 433388 h 673"/>
              <a:gd name="T70" fmla="*/ 2438400 w 5284"/>
              <a:gd name="T71" fmla="*/ 471488 h 673"/>
              <a:gd name="T72" fmla="*/ 2133600 w 5284"/>
              <a:gd name="T73" fmla="*/ 495300 h 673"/>
              <a:gd name="T74" fmla="*/ 1800225 w 5284"/>
              <a:gd name="T75" fmla="*/ 523875 h 673"/>
              <a:gd name="T76" fmla="*/ 1462088 w 5284"/>
              <a:gd name="T77" fmla="*/ 542925 h 673"/>
              <a:gd name="T78" fmla="*/ 1104900 w 5284"/>
              <a:gd name="T79" fmla="*/ 561975 h 673"/>
              <a:gd name="T80" fmla="*/ 795338 w 5284"/>
              <a:gd name="T81" fmla="*/ 571500 h 673"/>
              <a:gd name="T82" fmla="*/ 442913 w 5284"/>
              <a:gd name="T83" fmla="*/ 581025 h 673"/>
              <a:gd name="T84" fmla="*/ 157163 w 5284"/>
              <a:gd name="T85" fmla="*/ 585788 h 673"/>
              <a:gd name="T86" fmla="*/ 0 w 5284"/>
              <a:gd name="T87" fmla="*/ 581025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452438 h 286"/>
              <a:gd name="T4" fmla="*/ 304800 w 2884"/>
              <a:gd name="T5" fmla="*/ 452438 h 286"/>
              <a:gd name="T6" fmla="*/ 609600 w 2884"/>
              <a:gd name="T7" fmla="*/ 447676 h 286"/>
              <a:gd name="T8" fmla="*/ 919163 w 2884"/>
              <a:gd name="T9" fmla="*/ 438151 h 286"/>
              <a:gd name="T10" fmla="*/ 1252538 w 2884"/>
              <a:gd name="T11" fmla="*/ 423863 h 286"/>
              <a:gd name="T12" fmla="*/ 1585913 w 2884"/>
              <a:gd name="T13" fmla="*/ 409576 h 286"/>
              <a:gd name="T14" fmla="*/ 1843088 w 2884"/>
              <a:gd name="T15" fmla="*/ 390526 h 286"/>
              <a:gd name="T16" fmla="*/ 2066925 w 2884"/>
              <a:gd name="T17" fmla="*/ 371476 h 286"/>
              <a:gd name="T18" fmla="*/ 2314575 w 2884"/>
              <a:gd name="T19" fmla="*/ 352426 h 286"/>
              <a:gd name="T20" fmla="*/ 2643188 w 2884"/>
              <a:gd name="T21" fmla="*/ 319088 h 286"/>
              <a:gd name="T22" fmla="*/ 3162300 w 2884"/>
              <a:gd name="T23" fmla="*/ 252413 h 286"/>
              <a:gd name="T24" fmla="*/ 3652838 w 2884"/>
              <a:gd name="T25" fmla="*/ 185738 h 286"/>
              <a:gd name="T26" fmla="*/ 4133850 w 2884"/>
              <a:gd name="T27" fmla="*/ 95250 h 286"/>
              <a:gd name="T28" fmla="*/ 4576763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1EA17-9338-4652-9DAE-CC6591EB2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15041"/>
      </p:ext>
    </p:extLst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3ED7A-1B29-4151-BA28-0294DD286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546465"/>
      </p:ext>
    </p:extLst>
  </p:cSld>
  <p:clrMapOvr>
    <a:masterClrMapping/>
  </p:clrMapOvr>
  <p:transition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849CC-89FC-4365-A447-E1066EB47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66365"/>
      </p:ext>
    </p:extLst>
  </p:cSld>
  <p:clrMapOvr>
    <a:masterClrMapping/>
  </p:clrMapOvr>
  <p:transition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BDA04-9784-4B2B-B0DC-D96F7F274C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57638"/>
      </p:ext>
    </p:extLst>
  </p:cSld>
  <p:clrMapOvr>
    <a:masterClrMapping/>
  </p:clrMapOvr>
  <p:transition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6F7BF-6ABC-48E3-B529-287F614B1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84113"/>
      </p:ext>
    </p:extLst>
  </p:cSld>
  <p:clrMapOvr>
    <a:masterClrMapping/>
  </p:clrMapOvr>
  <p:transition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DF5E1-F84C-4860-B139-CDB40012D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96139"/>
      </p:ext>
    </p:extLst>
  </p:cSld>
  <p:clrMapOvr>
    <a:masterClrMapping/>
  </p:clrMapOvr>
  <p:transition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2C9E6-57D2-4470-953E-9A0BEE4A5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533186"/>
      </p:ext>
    </p:extLst>
  </p:cSld>
  <p:clrMapOvr>
    <a:masterClrMapping/>
  </p:clrMapOvr>
  <p:transition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F4224-36B8-4E74-A52B-3E7EAFC98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209374"/>
      </p:ext>
    </p:extLst>
  </p:cSld>
  <p:clrMapOvr>
    <a:masterClrMapping/>
  </p:clrMapOvr>
  <p:transition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95741-D189-4436-ADAB-069306E99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079195"/>
      </p:ext>
    </p:extLst>
  </p:cSld>
  <p:clrMapOvr>
    <a:masterClrMapping/>
  </p:clrMapOvr>
  <p:transition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3D940-6C99-44FD-832A-1389BE1B1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57620"/>
      </p:ext>
    </p:extLst>
  </p:cSld>
  <p:clrMapOvr>
    <a:masterClrMapping/>
  </p:clrMapOvr>
  <p:transition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CC121-14A0-450E-BB2E-BB0A7DD1B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78537"/>
      </p:ext>
    </p:extLst>
  </p:cSld>
  <p:clrMapOvr>
    <a:masterClrMapping/>
  </p:clrMapOvr>
  <p:transition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flip="none" rotWithShape="0">
          <a:gsLst>
            <a:gs pos="49600">
              <a:srgbClr val="4C0000"/>
            </a:gs>
            <a:gs pos="0">
              <a:schemeClr val="bg2"/>
            </a:gs>
            <a:gs pos="100000">
              <a:srgbClr val="80000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366963 h 1492"/>
              <a:gd name="T2" fmla="*/ 0 w 3625"/>
              <a:gd name="T3" fmla="*/ 0 h 1492"/>
              <a:gd name="T4" fmla="*/ 271463 w 3625"/>
              <a:gd name="T5" fmla="*/ 4763 h 1492"/>
              <a:gd name="T6" fmla="*/ 563563 w 3625"/>
              <a:gd name="T7" fmla="*/ 14288 h 1492"/>
              <a:gd name="T8" fmla="*/ 792163 w 3625"/>
              <a:gd name="T9" fmla="*/ 33338 h 1492"/>
              <a:gd name="T10" fmla="*/ 1031875 w 3625"/>
              <a:gd name="T11" fmla="*/ 57150 h 1492"/>
              <a:gd name="T12" fmla="*/ 1284288 w 3625"/>
              <a:gd name="T13" fmla="*/ 85725 h 1492"/>
              <a:gd name="T14" fmla="*/ 1519238 w 3625"/>
              <a:gd name="T15" fmla="*/ 123825 h 1492"/>
              <a:gd name="T16" fmla="*/ 1776413 w 3625"/>
              <a:gd name="T17" fmla="*/ 166688 h 1492"/>
              <a:gd name="T18" fmla="*/ 2001838 w 3625"/>
              <a:gd name="T19" fmla="*/ 211138 h 1492"/>
              <a:gd name="T20" fmla="*/ 2287588 w 3625"/>
              <a:gd name="T21" fmla="*/ 277813 h 1492"/>
              <a:gd name="T22" fmla="*/ 2536825 w 3625"/>
              <a:gd name="T23" fmla="*/ 344488 h 1492"/>
              <a:gd name="T24" fmla="*/ 2798763 w 3625"/>
              <a:gd name="T25" fmla="*/ 427038 h 1492"/>
              <a:gd name="T26" fmla="*/ 2995613 w 3625"/>
              <a:gd name="T27" fmla="*/ 488950 h 1492"/>
              <a:gd name="T28" fmla="*/ 3309938 w 3625"/>
              <a:gd name="T29" fmla="*/ 609600 h 1492"/>
              <a:gd name="T30" fmla="*/ 3540125 w 3625"/>
              <a:gd name="T31" fmla="*/ 704850 h 1492"/>
              <a:gd name="T32" fmla="*/ 3898900 w 3625"/>
              <a:gd name="T33" fmla="*/ 868363 h 1492"/>
              <a:gd name="T34" fmla="*/ 4232275 w 3625"/>
              <a:gd name="T35" fmla="*/ 1050925 h 1492"/>
              <a:gd name="T36" fmla="*/ 4538663 w 3625"/>
              <a:gd name="T37" fmla="*/ 1247775 h 1492"/>
              <a:gd name="T38" fmla="*/ 4835525 w 3625"/>
              <a:gd name="T39" fmla="*/ 1460500 h 1492"/>
              <a:gd name="T40" fmla="*/ 5068888 w 3625"/>
              <a:gd name="T41" fmla="*/ 1647825 h 1492"/>
              <a:gd name="T42" fmla="*/ 5289550 w 3625"/>
              <a:gd name="T43" fmla="*/ 1854200 h 1492"/>
              <a:gd name="T44" fmla="*/ 5461000 w 3625"/>
              <a:gd name="T45" fmla="*/ 2032000 h 1492"/>
              <a:gd name="T46" fmla="*/ 5594350 w 3625"/>
              <a:gd name="T47" fmla="*/ 2190750 h 1492"/>
              <a:gd name="T48" fmla="*/ 5753100 w 3625"/>
              <a:gd name="T49" fmla="*/ 2366963 h 1492"/>
              <a:gd name="T50" fmla="*/ 5727700 w 3625"/>
              <a:gd name="T51" fmla="*/ 2366963 h 1492"/>
              <a:gd name="T52" fmla="*/ 0 w 3625"/>
              <a:gd name="T53" fmla="*/ 2366963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4314825 w 5143"/>
              <a:gd name="T1" fmla="*/ 642938 h 1902"/>
              <a:gd name="T2" fmla="*/ 3914775 w 5143"/>
              <a:gd name="T3" fmla="*/ 528638 h 1902"/>
              <a:gd name="T4" fmla="*/ 3495675 w 5143"/>
              <a:gd name="T5" fmla="*/ 414338 h 1902"/>
              <a:gd name="T6" fmla="*/ 3062288 w 5143"/>
              <a:gd name="T7" fmla="*/ 314325 h 1902"/>
              <a:gd name="T8" fmla="*/ 2690813 w 5143"/>
              <a:gd name="T9" fmla="*/ 242888 h 1902"/>
              <a:gd name="T10" fmla="*/ 2276475 w 5143"/>
              <a:gd name="T11" fmla="*/ 176213 h 1902"/>
              <a:gd name="T12" fmla="*/ 1885950 w 5143"/>
              <a:gd name="T13" fmla="*/ 119063 h 1902"/>
              <a:gd name="T14" fmla="*/ 1519238 w 5143"/>
              <a:gd name="T15" fmla="*/ 76200 h 1902"/>
              <a:gd name="T16" fmla="*/ 1185863 w 5143"/>
              <a:gd name="T17" fmla="*/ 47625 h 1902"/>
              <a:gd name="T18" fmla="*/ 795338 w 5143"/>
              <a:gd name="T19" fmla="*/ 23813 h 1902"/>
              <a:gd name="T20" fmla="*/ 390525 w 5143"/>
              <a:gd name="T21" fmla="*/ 4763 h 1902"/>
              <a:gd name="T22" fmla="*/ 0 w 5143"/>
              <a:gd name="T23" fmla="*/ 0 h 1902"/>
              <a:gd name="T24" fmla="*/ 0 w 5143"/>
              <a:gd name="T25" fmla="*/ 436563 h 1902"/>
              <a:gd name="T26" fmla="*/ 0 w 5143"/>
              <a:gd name="T27" fmla="*/ 547688 h 1902"/>
              <a:gd name="T28" fmla="*/ 0 w 5143"/>
              <a:gd name="T29" fmla="*/ 436563 h 1902"/>
              <a:gd name="T30" fmla="*/ 0 w 5143"/>
              <a:gd name="T31" fmla="*/ 542925 h 1902"/>
              <a:gd name="T32" fmla="*/ 538163 w 5143"/>
              <a:gd name="T33" fmla="*/ 557213 h 1902"/>
              <a:gd name="T34" fmla="*/ 962025 w 5143"/>
              <a:gd name="T35" fmla="*/ 590550 h 1902"/>
              <a:gd name="T36" fmla="*/ 1352550 w 5143"/>
              <a:gd name="T37" fmla="*/ 633413 h 1902"/>
              <a:gd name="T38" fmla="*/ 1695450 w 5143"/>
              <a:gd name="T39" fmla="*/ 690563 h 1902"/>
              <a:gd name="T40" fmla="*/ 2024063 w 5143"/>
              <a:gd name="T41" fmla="*/ 752475 h 1902"/>
              <a:gd name="T42" fmla="*/ 2452688 w 5143"/>
              <a:gd name="T43" fmla="*/ 857250 h 1902"/>
              <a:gd name="T44" fmla="*/ 2795588 w 5143"/>
              <a:gd name="T45" fmla="*/ 957263 h 1902"/>
              <a:gd name="T46" fmla="*/ 3128963 w 5143"/>
              <a:gd name="T47" fmla="*/ 1076325 h 1902"/>
              <a:gd name="T48" fmla="*/ 3438525 w 5143"/>
              <a:gd name="T49" fmla="*/ 1185863 h 1902"/>
              <a:gd name="T50" fmla="*/ 3805238 w 5143"/>
              <a:gd name="T51" fmla="*/ 1352550 h 1902"/>
              <a:gd name="T52" fmla="*/ 4148138 w 5143"/>
              <a:gd name="T53" fmla="*/ 1524000 h 1902"/>
              <a:gd name="T54" fmla="*/ 4495800 w 5143"/>
              <a:gd name="T55" fmla="*/ 1738313 h 1902"/>
              <a:gd name="T56" fmla="*/ 4781550 w 5143"/>
              <a:gd name="T57" fmla="*/ 1924050 h 1902"/>
              <a:gd name="T58" fmla="*/ 5057775 w 5143"/>
              <a:gd name="T59" fmla="*/ 2138363 h 1902"/>
              <a:gd name="T60" fmla="*/ 5319713 w 5143"/>
              <a:gd name="T61" fmla="*/ 2376488 h 1902"/>
              <a:gd name="T62" fmla="*/ 5524500 w 5143"/>
              <a:gd name="T63" fmla="*/ 2586038 h 1902"/>
              <a:gd name="T64" fmla="*/ 5734050 w 5143"/>
              <a:gd name="T65" fmla="*/ 2833688 h 1902"/>
              <a:gd name="T66" fmla="*/ 5872163 w 5143"/>
              <a:gd name="T67" fmla="*/ 3017838 h 1902"/>
              <a:gd name="T68" fmla="*/ 8162925 w 5143"/>
              <a:gd name="T69" fmla="*/ 3017838 h 1902"/>
              <a:gd name="T70" fmla="*/ 8058150 w 5143"/>
              <a:gd name="T71" fmla="*/ 2900363 h 1902"/>
              <a:gd name="T72" fmla="*/ 7886700 w 5143"/>
              <a:gd name="T73" fmla="*/ 2709863 h 1902"/>
              <a:gd name="T74" fmla="*/ 7615238 w 5143"/>
              <a:gd name="T75" fmla="*/ 2443163 h 1902"/>
              <a:gd name="T76" fmla="*/ 7329488 w 5143"/>
              <a:gd name="T77" fmla="*/ 2195513 h 1902"/>
              <a:gd name="T78" fmla="*/ 7000875 w 5143"/>
              <a:gd name="T79" fmla="*/ 1938338 h 1902"/>
              <a:gd name="T80" fmla="*/ 6643688 w 5143"/>
              <a:gd name="T81" fmla="*/ 1700213 h 1902"/>
              <a:gd name="T82" fmla="*/ 6286500 w 5143"/>
              <a:gd name="T83" fmla="*/ 1490663 h 1902"/>
              <a:gd name="T84" fmla="*/ 5886450 w 5143"/>
              <a:gd name="T85" fmla="*/ 1271588 h 1902"/>
              <a:gd name="T86" fmla="*/ 5543550 w 5143"/>
              <a:gd name="T87" fmla="*/ 1114425 h 1902"/>
              <a:gd name="T88" fmla="*/ 5129213 w 5143"/>
              <a:gd name="T89" fmla="*/ 933450 h 1902"/>
              <a:gd name="T90" fmla="*/ 4705350 w 5143"/>
              <a:gd name="T91" fmla="*/ 776288 h 1902"/>
              <a:gd name="T92" fmla="*/ 4314825 w 5143"/>
              <a:gd name="T93" fmla="*/ 642938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538163 h 2325"/>
              <a:gd name="T4" fmla="*/ 885825 w 5760"/>
              <a:gd name="T5" fmla="*/ 566738 h 2325"/>
              <a:gd name="T6" fmla="*/ 1281113 w 5760"/>
              <a:gd name="T7" fmla="*/ 595313 h 2325"/>
              <a:gd name="T8" fmla="*/ 1676400 w 5760"/>
              <a:gd name="T9" fmla="*/ 633413 h 2325"/>
              <a:gd name="T10" fmla="*/ 2019300 w 5760"/>
              <a:gd name="T11" fmla="*/ 676275 h 2325"/>
              <a:gd name="T12" fmla="*/ 2443163 w 5760"/>
              <a:gd name="T13" fmla="*/ 738188 h 2325"/>
              <a:gd name="T14" fmla="*/ 2843213 w 5760"/>
              <a:gd name="T15" fmla="*/ 809625 h 2325"/>
              <a:gd name="T16" fmla="*/ 3295650 w 5760"/>
              <a:gd name="T17" fmla="*/ 904875 h 2325"/>
              <a:gd name="T18" fmla="*/ 3705225 w 5760"/>
              <a:gd name="T19" fmla="*/ 1000125 h 2325"/>
              <a:gd name="T20" fmla="*/ 4038600 w 5760"/>
              <a:gd name="T21" fmla="*/ 1090613 h 2325"/>
              <a:gd name="T22" fmla="*/ 4405313 w 5760"/>
              <a:gd name="T23" fmla="*/ 1204913 h 2325"/>
              <a:gd name="T24" fmla="*/ 4767263 w 5760"/>
              <a:gd name="T25" fmla="*/ 1328738 h 2325"/>
              <a:gd name="T26" fmla="*/ 5129213 w 5760"/>
              <a:gd name="T27" fmla="*/ 1466850 h 2325"/>
              <a:gd name="T28" fmla="*/ 5457825 w 5760"/>
              <a:gd name="T29" fmla="*/ 1595438 h 2325"/>
              <a:gd name="T30" fmla="*/ 5815013 w 5760"/>
              <a:gd name="T31" fmla="*/ 1762125 h 2325"/>
              <a:gd name="T32" fmla="*/ 6196013 w 5760"/>
              <a:gd name="T33" fmla="*/ 1957388 h 2325"/>
              <a:gd name="T34" fmla="*/ 6586538 w 5760"/>
              <a:gd name="T35" fmla="*/ 2181225 h 2325"/>
              <a:gd name="T36" fmla="*/ 6910388 w 5760"/>
              <a:gd name="T37" fmla="*/ 2390775 h 2325"/>
              <a:gd name="T38" fmla="*/ 7129463 w 5760"/>
              <a:gd name="T39" fmla="*/ 2543175 h 2325"/>
              <a:gd name="T40" fmla="*/ 7410450 w 5760"/>
              <a:gd name="T41" fmla="*/ 2762250 h 2325"/>
              <a:gd name="T42" fmla="*/ 7658100 w 5760"/>
              <a:gd name="T43" fmla="*/ 2976563 h 2325"/>
              <a:gd name="T44" fmla="*/ 7886700 w 5760"/>
              <a:gd name="T45" fmla="*/ 3200400 h 2325"/>
              <a:gd name="T46" fmla="*/ 8096250 w 5760"/>
              <a:gd name="T47" fmla="*/ 3419475 h 2325"/>
              <a:gd name="T48" fmla="*/ 8315325 w 5760"/>
              <a:gd name="T49" fmla="*/ 3689350 h 2325"/>
              <a:gd name="T50" fmla="*/ 9142413 w 5760"/>
              <a:gd name="T51" fmla="*/ 3689350 h 2325"/>
              <a:gd name="T52" fmla="*/ 9142413 w 5760"/>
              <a:gd name="T53" fmla="*/ 1976438 h 2325"/>
              <a:gd name="T54" fmla="*/ 8858250 w 5760"/>
              <a:gd name="T55" fmla="*/ 1776413 h 2325"/>
              <a:gd name="T56" fmla="*/ 8572500 w 5760"/>
              <a:gd name="T57" fmla="*/ 1619250 h 2325"/>
              <a:gd name="T58" fmla="*/ 8262938 w 5760"/>
              <a:gd name="T59" fmla="*/ 1457325 h 2325"/>
              <a:gd name="T60" fmla="*/ 7986713 w 5760"/>
              <a:gd name="T61" fmla="*/ 1328738 h 2325"/>
              <a:gd name="T62" fmla="*/ 7724775 w 5760"/>
              <a:gd name="T63" fmla="*/ 1223963 h 2325"/>
              <a:gd name="T64" fmla="*/ 7477125 w 5760"/>
              <a:gd name="T65" fmla="*/ 1128713 h 2325"/>
              <a:gd name="T66" fmla="*/ 7215188 w 5760"/>
              <a:gd name="T67" fmla="*/ 1033463 h 2325"/>
              <a:gd name="T68" fmla="*/ 6962775 w 5760"/>
              <a:gd name="T69" fmla="*/ 952500 h 2325"/>
              <a:gd name="T70" fmla="*/ 6743700 w 5760"/>
              <a:gd name="T71" fmla="*/ 876300 h 2325"/>
              <a:gd name="T72" fmla="*/ 6338888 w 5760"/>
              <a:gd name="T73" fmla="*/ 766763 h 2325"/>
              <a:gd name="T74" fmla="*/ 5995988 w 5760"/>
              <a:gd name="T75" fmla="*/ 671513 h 2325"/>
              <a:gd name="T76" fmla="*/ 5657850 w 5760"/>
              <a:gd name="T77" fmla="*/ 595313 h 2325"/>
              <a:gd name="T78" fmla="*/ 5210175 w 5760"/>
              <a:gd name="T79" fmla="*/ 495300 h 2325"/>
              <a:gd name="T80" fmla="*/ 4767263 w 5760"/>
              <a:gd name="T81" fmla="*/ 414338 h 2325"/>
              <a:gd name="T82" fmla="*/ 4338638 w 5760"/>
              <a:gd name="T83" fmla="*/ 338138 h 2325"/>
              <a:gd name="T84" fmla="*/ 3890963 w 5760"/>
              <a:gd name="T85" fmla="*/ 271463 h 2325"/>
              <a:gd name="T86" fmla="*/ 3509963 w 5760"/>
              <a:gd name="T87" fmla="*/ 219075 h 2325"/>
              <a:gd name="T88" fmla="*/ 3133725 w 5760"/>
              <a:gd name="T89" fmla="*/ 171450 h 2325"/>
              <a:gd name="T90" fmla="*/ 2643188 w 5760"/>
              <a:gd name="T91" fmla="*/ 128588 h 2325"/>
              <a:gd name="T92" fmla="*/ 2281238 w 5760"/>
              <a:gd name="T93" fmla="*/ 95250 h 2325"/>
              <a:gd name="T94" fmla="*/ 1785938 w 5760"/>
              <a:gd name="T95" fmla="*/ 57150 h 2325"/>
              <a:gd name="T96" fmla="*/ 1314450 w 5760"/>
              <a:gd name="T97" fmla="*/ 33338 h 2325"/>
              <a:gd name="T98" fmla="*/ 885825 w 5760"/>
              <a:gd name="T99" fmla="*/ 19050 h 2325"/>
              <a:gd name="T100" fmla="*/ 447675 w 5760"/>
              <a:gd name="T101" fmla="*/ 4763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557213 h 1573"/>
              <a:gd name="T4" fmla="*/ 447675 w 5760"/>
              <a:gd name="T5" fmla="*/ 566738 h 1573"/>
              <a:gd name="T6" fmla="*/ 995363 w 5760"/>
              <a:gd name="T7" fmla="*/ 576263 h 1573"/>
              <a:gd name="T8" fmla="*/ 1524000 w 5760"/>
              <a:gd name="T9" fmla="*/ 595313 h 1573"/>
              <a:gd name="T10" fmla="*/ 1933575 w 5760"/>
              <a:gd name="T11" fmla="*/ 623888 h 1573"/>
              <a:gd name="T12" fmla="*/ 2333625 w 5760"/>
              <a:gd name="T13" fmla="*/ 652463 h 1573"/>
              <a:gd name="T14" fmla="*/ 2771775 w 5760"/>
              <a:gd name="T15" fmla="*/ 690563 h 1573"/>
              <a:gd name="T16" fmla="*/ 3209925 w 5760"/>
              <a:gd name="T17" fmla="*/ 733425 h 1573"/>
              <a:gd name="T18" fmla="*/ 3714750 w 5760"/>
              <a:gd name="T19" fmla="*/ 800100 h 1573"/>
              <a:gd name="T20" fmla="*/ 4229100 w 5760"/>
              <a:gd name="T21" fmla="*/ 871538 h 1573"/>
              <a:gd name="T22" fmla="*/ 4686300 w 5760"/>
              <a:gd name="T23" fmla="*/ 947738 h 1573"/>
              <a:gd name="T24" fmla="*/ 5119688 w 5760"/>
              <a:gd name="T25" fmla="*/ 1028700 h 1573"/>
              <a:gd name="T26" fmla="*/ 5576888 w 5760"/>
              <a:gd name="T27" fmla="*/ 1123950 h 1573"/>
              <a:gd name="T28" fmla="*/ 5862638 w 5760"/>
              <a:gd name="T29" fmla="*/ 1190625 h 1573"/>
              <a:gd name="T30" fmla="*/ 6248400 w 5760"/>
              <a:gd name="T31" fmla="*/ 1285875 h 1573"/>
              <a:gd name="T32" fmla="*/ 6500813 w 5760"/>
              <a:gd name="T33" fmla="*/ 1357313 h 1573"/>
              <a:gd name="T34" fmla="*/ 6796088 w 5760"/>
              <a:gd name="T35" fmla="*/ 1443038 h 1573"/>
              <a:gd name="T36" fmla="*/ 7148513 w 5760"/>
              <a:gd name="T37" fmla="*/ 1557338 h 1573"/>
              <a:gd name="T38" fmla="*/ 7467600 w 5760"/>
              <a:gd name="T39" fmla="*/ 1671638 h 1573"/>
              <a:gd name="T40" fmla="*/ 7796213 w 5760"/>
              <a:gd name="T41" fmla="*/ 1795463 h 1573"/>
              <a:gd name="T42" fmla="*/ 8053388 w 5760"/>
              <a:gd name="T43" fmla="*/ 1900238 h 1573"/>
              <a:gd name="T44" fmla="*/ 8343900 w 5760"/>
              <a:gd name="T45" fmla="*/ 2033588 h 1573"/>
              <a:gd name="T46" fmla="*/ 8691563 w 5760"/>
              <a:gd name="T47" fmla="*/ 2224088 h 1573"/>
              <a:gd name="T48" fmla="*/ 8934450 w 5760"/>
              <a:gd name="T49" fmla="*/ 2352675 h 1573"/>
              <a:gd name="T50" fmla="*/ 9142413 w 5760"/>
              <a:gd name="T51" fmla="*/ 2495550 h 1573"/>
              <a:gd name="T52" fmla="*/ 9142413 w 5760"/>
              <a:gd name="T53" fmla="*/ 1004888 h 1573"/>
              <a:gd name="T54" fmla="*/ 8720138 w 5760"/>
              <a:gd name="T55" fmla="*/ 904875 h 1573"/>
              <a:gd name="T56" fmla="*/ 8277225 w 5760"/>
              <a:gd name="T57" fmla="*/ 795338 h 1573"/>
              <a:gd name="T58" fmla="*/ 7858125 w 5760"/>
              <a:gd name="T59" fmla="*/ 704850 h 1573"/>
              <a:gd name="T60" fmla="*/ 7462838 w 5760"/>
              <a:gd name="T61" fmla="*/ 628650 h 1573"/>
              <a:gd name="T62" fmla="*/ 7024688 w 5760"/>
              <a:gd name="T63" fmla="*/ 552450 h 1573"/>
              <a:gd name="T64" fmla="*/ 6524625 w 5760"/>
              <a:gd name="T65" fmla="*/ 466725 h 1573"/>
              <a:gd name="T66" fmla="*/ 6053138 w 5760"/>
              <a:gd name="T67" fmla="*/ 400050 h 1573"/>
              <a:gd name="T68" fmla="*/ 5634038 w 5760"/>
              <a:gd name="T69" fmla="*/ 338138 h 1573"/>
              <a:gd name="T70" fmla="*/ 5176838 w 5760"/>
              <a:gd name="T71" fmla="*/ 290513 h 1573"/>
              <a:gd name="T72" fmla="*/ 4786313 w 5760"/>
              <a:gd name="T73" fmla="*/ 242888 h 1573"/>
              <a:gd name="T74" fmla="*/ 4376738 w 5760"/>
              <a:gd name="T75" fmla="*/ 204788 h 1573"/>
              <a:gd name="T76" fmla="*/ 4000500 w 5760"/>
              <a:gd name="T77" fmla="*/ 166688 h 1573"/>
              <a:gd name="T78" fmla="*/ 3652838 w 5760"/>
              <a:gd name="T79" fmla="*/ 138113 h 1573"/>
              <a:gd name="T80" fmla="*/ 3195638 w 5760"/>
              <a:gd name="T81" fmla="*/ 104775 h 1573"/>
              <a:gd name="T82" fmla="*/ 2747963 w 5760"/>
              <a:gd name="T83" fmla="*/ 76200 h 1573"/>
              <a:gd name="T84" fmla="*/ 2419350 w 5760"/>
              <a:gd name="T85" fmla="*/ 61913 h 1573"/>
              <a:gd name="T86" fmla="*/ 2000250 w 5760"/>
              <a:gd name="T87" fmla="*/ 42863 h 1573"/>
              <a:gd name="T88" fmla="*/ 1533525 w 5760"/>
              <a:gd name="T89" fmla="*/ 23813 h 1573"/>
              <a:gd name="T90" fmla="*/ 1133475 w 5760"/>
              <a:gd name="T91" fmla="*/ 19050 h 1573"/>
              <a:gd name="T92" fmla="*/ 809625 w 5760"/>
              <a:gd name="T93" fmla="*/ 9525 h 1573"/>
              <a:gd name="T94" fmla="*/ 385763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538163 h 970"/>
              <a:gd name="T4" fmla="*/ 504825 w 5760"/>
              <a:gd name="T5" fmla="*/ 542925 h 970"/>
              <a:gd name="T6" fmla="*/ 938213 w 5760"/>
              <a:gd name="T7" fmla="*/ 552450 h 970"/>
              <a:gd name="T8" fmla="*/ 1343025 w 5760"/>
              <a:gd name="T9" fmla="*/ 561975 h 970"/>
              <a:gd name="T10" fmla="*/ 1704975 w 5760"/>
              <a:gd name="T11" fmla="*/ 571500 h 970"/>
              <a:gd name="T12" fmla="*/ 2085975 w 5760"/>
              <a:gd name="T13" fmla="*/ 581025 h 970"/>
              <a:gd name="T14" fmla="*/ 2538413 w 5760"/>
              <a:gd name="T15" fmla="*/ 604838 h 970"/>
              <a:gd name="T16" fmla="*/ 3033713 w 5760"/>
              <a:gd name="T17" fmla="*/ 633413 h 970"/>
              <a:gd name="T18" fmla="*/ 3557588 w 5760"/>
              <a:gd name="T19" fmla="*/ 666750 h 970"/>
              <a:gd name="T20" fmla="*/ 4157663 w 5760"/>
              <a:gd name="T21" fmla="*/ 719138 h 970"/>
              <a:gd name="T22" fmla="*/ 4586288 w 5760"/>
              <a:gd name="T23" fmla="*/ 757238 h 970"/>
              <a:gd name="T24" fmla="*/ 5043488 w 5760"/>
              <a:gd name="T25" fmla="*/ 804863 h 970"/>
              <a:gd name="T26" fmla="*/ 5553075 w 5760"/>
              <a:gd name="T27" fmla="*/ 862013 h 970"/>
              <a:gd name="T28" fmla="*/ 6053138 w 5760"/>
              <a:gd name="T29" fmla="*/ 928688 h 970"/>
              <a:gd name="T30" fmla="*/ 6419850 w 5760"/>
              <a:gd name="T31" fmla="*/ 981075 h 970"/>
              <a:gd name="T32" fmla="*/ 6929438 w 5760"/>
              <a:gd name="T33" fmla="*/ 1062038 h 970"/>
              <a:gd name="T34" fmla="*/ 7434263 w 5760"/>
              <a:gd name="T35" fmla="*/ 1152525 h 970"/>
              <a:gd name="T36" fmla="*/ 7905750 w 5760"/>
              <a:gd name="T37" fmla="*/ 1247775 h 970"/>
              <a:gd name="T38" fmla="*/ 8362950 w 5760"/>
              <a:gd name="T39" fmla="*/ 1343025 h 970"/>
              <a:gd name="T40" fmla="*/ 8963025 w 5760"/>
              <a:gd name="T41" fmla="*/ 1495425 h 970"/>
              <a:gd name="T42" fmla="*/ 9142413 w 5760"/>
              <a:gd name="T43" fmla="*/ 1538288 h 970"/>
              <a:gd name="T44" fmla="*/ 9142413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1195388 h 1060"/>
              <a:gd name="T2" fmla="*/ 0 w 5760"/>
              <a:gd name="T3" fmla="*/ 1681163 h 1060"/>
              <a:gd name="T4" fmla="*/ 9142413 w 5760"/>
              <a:gd name="T5" fmla="*/ 1681163 h 1060"/>
              <a:gd name="T6" fmla="*/ 9142413 w 5760"/>
              <a:gd name="T7" fmla="*/ 0 h 1060"/>
              <a:gd name="T8" fmla="*/ 8620125 w 5760"/>
              <a:gd name="T9" fmla="*/ 0 h 1060"/>
              <a:gd name="T10" fmla="*/ 8410575 w 5760"/>
              <a:gd name="T11" fmla="*/ 133350 h 1060"/>
              <a:gd name="T12" fmla="*/ 8153400 w 5760"/>
              <a:gd name="T13" fmla="*/ 252413 h 1060"/>
              <a:gd name="T14" fmla="*/ 7886700 w 5760"/>
              <a:gd name="T15" fmla="*/ 352425 h 1060"/>
              <a:gd name="T16" fmla="*/ 7639050 w 5760"/>
              <a:gd name="T17" fmla="*/ 423863 h 1060"/>
              <a:gd name="T18" fmla="*/ 7343775 w 5760"/>
              <a:gd name="T19" fmla="*/ 514350 h 1060"/>
              <a:gd name="T20" fmla="*/ 7048500 w 5760"/>
              <a:gd name="T21" fmla="*/ 581025 h 1060"/>
              <a:gd name="T22" fmla="*/ 6715125 w 5760"/>
              <a:gd name="T23" fmla="*/ 657225 h 1060"/>
              <a:gd name="T24" fmla="*/ 6253163 w 5760"/>
              <a:gd name="T25" fmla="*/ 742950 h 1060"/>
              <a:gd name="T26" fmla="*/ 5891213 w 5760"/>
              <a:gd name="T27" fmla="*/ 800100 h 1060"/>
              <a:gd name="T28" fmla="*/ 5462588 w 5760"/>
              <a:gd name="T29" fmla="*/ 862013 h 1060"/>
              <a:gd name="T30" fmla="*/ 5062538 w 5760"/>
              <a:gd name="T31" fmla="*/ 919163 h 1060"/>
              <a:gd name="T32" fmla="*/ 4643438 w 5760"/>
              <a:gd name="T33" fmla="*/ 962026 h 1060"/>
              <a:gd name="T34" fmla="*/ 4252913 w 5760"/>
              <a:gd name="T35" fmla="*/ 1004888 h 1060"/>
              <a:gd name="T36" fmla="*/ 3838575 w 5760"/>
              <a:gd name="T37" fmla="*/ 1038226 h 1060"/>
              <a:gd name="T38" fmla="*/ 3400425 w 5760"/>
              <a:gd name="T39" fmla="*/ 1071563 h 1060"/>
              <a:gd name="T40" fmla="*/ 3009900 w 5760"/>
              <a:gd name="T41" fmla="*/ 1100138 h 1060"/>
              <a:gd name="T42" fmla="*/ 2614613 w 5760"/>
              <a:gd name="T43" fmla="*/ 1123951 h 1060"/>
              <a:gd name="T44" fmla="*/ 2228850 w 5760"/>
              <a:gd name="T45" fmla="*/ 1143001 h 1060"/>
              <a:gd name="T46" fmla="*/ 1857375 w 5760"/>
              <a:gd name="T47" fmla="*/ 1162051 h 1060"/>
              <a:gd name="T48" fmla="*/ 1438275 w 5760"/>
              <a:gd name="T49" fmla="*/ 1171576 h 1060"/>
              <a:gd name="T50" fmla="*/ 847725 w 5760"/>
              <a:gd name="T51" fmla="*/ 1185863 h 1060"/>
              <a:gd name="T52" fmla="*/ 319088 w 5760"/>
              <a:gd name="T53" fmla="*/ 1195388 h 1060"/>
              <a:gd name="T54" fmla="*/ 0 w 5760"/>
              <a:gd name="T55" fmla="*/ 1195388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581025 h 673"/>
              <a:gd name="T2" fmla="*/ 0 w 5284"/>
              <a:gd name="T3" fmla="*/ 1066800 h 673"/>
              <a:gd name="T4" fmla="*/ 481013 w 5284"/>
              <a:gd name="T5" fmla="*/ 1066800 h 673"/>
              <a:gd name="T6" fmla="*/ 1147763 w 5284"/>
              <a:gd name="T7" fmla="*/ 1052513 h 673"/>
              <a:gd name="T8" fmla="*/ 1619250 w 5284"/>
              <a:gd name="T9" fmla="*/ 1038225 h 673"/>
              <a:gd name="T10" fmla="*/ 2066925 w 5284"/>
              <a:gd name="T11" fmla="*/ 1019175 h 673"/>
              <a:gd name="T12" fmla="*/ 2466975 w 5284"/>
              <a:gd name="T13" fmla="*/ 1000125 h 673"/>
              <a:gd name="T14" fmla="*/ 2824163 w 5284"/>
              <a:gd name="T15" fmla="*/ 976313 h 673"/>
              <a:gd name="T16" fmla="*/ 3114675 w 5284"/>
              <a:gd name="T17" fmla="*/ 962025 h 673"/>
              <a:gd name="T18" fmla="*/ 3481388 w 5284"/>
              <a:gd name="T19" fmla="*/ 933450 h 673"/>
              <a:gd name="T20" fmla="*/ 3886200 w 5284"/>
              <a:gd name="T21" fmla="*/ 904875 h 673"/>
              <a:gd name="T22" fmla="*/ 4286250 w 5284"/>
              <a:gd name="T23" fmla="*/ 866775 h 673"/>
              <a:gd name="T24" fmla="*/ 4610100 w 5284"/>
              <a:gd name="T25" fmla="*/ 838200 h 673"/>
              <a:gd name="T26" fmla="*/ 4981575 w 5284"/>
              <a:gd name="T27" fmla="*/ 790575 h 673"/>
              <a:gd name="T28" fmla="*/ 5276850 w 5284"/>
              <a:gd name="T29" fmla="*/ 752475 h 673"/>
              <a:gd name="T30" fmla="*/ 5610225 w 5284"/>
              <a:gd name="T31" fmla="*/ 709613 h 673"/>
              <a:gd name="T32" fmla="*/ 5929313 w 5284"/>
              <a:gd name="T33" fmla="*/ 666750 h 673"/>
              <a:gd name="T34" fmla="*/ 6243638 w 5284"/>
              <a:gd name="T35" fmla="*/ 609600 h 673"/>
              <a:gd name="T36" fmla="*/ 6534150 w 5284"/>
              <a:gd name="T37" fmla="*/ 557213 h 673"/>
              <a:gd name="T38" fmla="*/ 6772275 w 5284"/>
              <a:gd name="T39" fmla="*/ 504825 h 673"/>
              <a:gd name="T40" fmla="*/ 7058025 w 5284"/>
              <a:gd name="T41" fmla="*/ 442913 h 673"/>
              <a:gd name="T42" fmla="*/ 7334250 w 5284"/>
              <a:gd name="T43" fmla="*/ 376238 h 673"/>
              <a:gd name="T44" fmla="*/ 7586663 w 5284"/>
              <a:gd name="T45" fmla="*/ 304800 h 673"/>
              <a:gd name="T46" fmla="*/ 7810500 w 5284"/>
              <a:gd name="T47" fmla="*/ 233363 h 673"/>
              <a:gd name="T48" fmla="*/ 8072438 w 5284"/>
              <a:gd name="T49" fmla="*/ 142875 h 673"/>
              <a:gd name="T50" fmla="*/ 8243888 w 5284"/>
              <a:gd name="T51" fmla="*/ 66675 h 673"/>
              <a:gd name="T52" fmla="*/ 8386763 w 5284"/>
              <a:gd name="T53" fmla="*/ 0 h 673"/>
              <a:gd name="T54" fmla="*/ 5081588 w 5284"/>
              <a:gd name="T55" fmla="*/ 0 h 673"/>
              <a:gd name="T56" fmla="*/ 4733925 w 5284"/>
              <a:gd name="T57" fmla="*/ 90488 h 673"/>
              <a:gd name="T58" fmla="*/ 4405313 w 5284"/>
              <a:gd name="T59" fmla="*/ 171450 h 673"/>
              <a:gd name="T60" fmla="*/ 4067175 w 5284"/>
              <a:gd name="T61" fmla="*/ 238125 h 673"/>
              <a:gd name="T62" fmla="*/ 3805238 w 5284"/>
              <a:gd name="T63" fmla="*/ 290513 h 673"/>
              <a:gd name="T64" fmla="*/ 3500438 w 5284"/>
              <a:gd name="T65" fmla="*/ 338138 h 673"/>
              <a:gd name="T66" fmla="*/ 3176588 w 5284"/>
              <a:gd name="T67" fmla="*/ 385763 h 673"/>
              <a:gd name="T68" fmla="*/ 2819400 w 5284"/>
              <a:gd name="T69" fmla="*/ 433388 h 673"/>
              <a:gd name="T70" fmla="*/ 2438400 w 5284"/>
              <a:gd name="T71" fmla="*/ 471488 h 673"/>
              <a:gd name="T72" fmla="*/ 2133600 w 5284"/>
              <a:gd name="T73" fmla="*/ 495300 h 673"/>
              <a:gd name="T74" fmla="*/ 1800225 w 5284"/>
              <a:gd name="T75" fmla="*/ 523875 h 673"/>
              <a:gd name="T76" fmla="*/ 1462088 w 5284"/>
              <a:gd name="T77" fmla="*/ 542925 h 673"/>
              <a:gd name="T78" fmla="*/ 1104900 w 5284"/>
              <a:gd name="T79" fmla="*/ 561975 h 673"/>
              <a:gd name="T80" fmla="*/ 795338 w 5284"/>
              <a:gd name="T81" fmla="*/ 571500 h 673"/>
              <a:gd name="T82" fmla="*/ 442913 w 5284"/>
              <a:gd name="T83" fmla="*/ 581025 h 673"/>
              <a:gd name="T84" fmla="*/ 157163 w 5284"/>
              <a:gd name="T85" fmla="*/ 585788 h 673"/>
              <a:gd name="T86" fmla="*/ 0 w 5284"/>
              <a:gd name="T87" fmla="*/ 581025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452438 h 286"/>
              <a:gd name="T4" fmla="*/ 304800 w 2884"/>
              <a:gd name="T5" fmla="*/ 452438 h 286"/>
              <a:gd name="T6" fmla="*/ 609600 w 2884"/>
              <a:gd name="T7" fmla="*/ 447676 h 286"/>
              <a:gd name="T8" fmla="*/ 919163 w 2884"/>
              <a:gd name="T9" fmla="*/ 438151 h 286"/>
              <a:gd name="T10" fmla="*/ 1252538 w 2884"/>
              <a:gd name="T11" fmla="*/ 423863 h 286"/>
              <a:gd name="T12" fmla="*/ 1585913 w 2884"/>
              <a:gd name="T13" fmla="*/ 409576 h 286"/>
              <a:gd name="T14" fmla="*/ 1843088 w 2884"/>
              <a:gd name="T15" fmla="*/ 390526 h 286"/>
              <a:gd name="T16" fmla="*/ 2066925 w 2884"/>
              <a:gd name="T17" fmla="*/ 371476 h 286"/>
              <a:gd name="T18" fmla="*/ 2314575 w 2884"/>
              <a:gd name="T19" fmla="*/ 352426 h 286"/>
              <a:gd name="T20" fmla="*/ 2643188 w 2884"/>
              <a:gd name="T21" fmla="*/ 319088 h 286"/>
              <a:gd name="T22" fmla="*/ 3162300 w 2884"/>
              <a:gd name="T23" fmla="*/ 252413 h 286"/>
              <a:gd name="T24" fmla="*/ 3652838 w 2884"/>
              <a:gd name="T25" fmla="*/ 185738 h 286"/>
              <a:gd name="T26" fmla="*/ 4133850 w 2884"/>
              <a:gd name="T27" fmla="*/ 95250 h 286"/>
              <a:gd name="T28" fmla="*/ 4576763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AEC503C-6D21-4B2B-9626-32D51CCBA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19200"/>
            <a:ext cx="9144000" cy="2133600"/>
          </a:xfrm>
        </p:spPr>
        <p:txBody>
          <a:bodyPr/>
          <a:lstStyle/>
          <a:p>
            <a:pPr>
              <a:defRPr/>
            </a:pPr>
            <a:r>
              <a:rPr lang="en-US" sz="7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Profaning the Holy Name of God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Ezekiel 36:16-21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Ezekiel 36:16-21</a:t>
            </a:r>
            <a:endParaRPr lang="en-US" sz="4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762000"/>
            <a:ext cx="89916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/>
              <a:t>16 </a:t>
            </a:r>
            <a:r>
              <a:rPr lang="en-US" sz="2800" dirty="0"/>
              <a:t>Moreover the word of the </a:t>
            </a:r>
            <a:r>
              <a:rPr lang="en-US" sz="2800" cap="small" dirty="0"/>
              <a:t>Lord</a:t>
            </a:r>
            <a:r>
              <a:rPr lang="en-US" sz="2800" dirty="0"/>
              <a:t> came to me</a:t>
            </a:r>
            <a:r>
              <a:rPr lang="en-US" sz="2800" dirty="0" smtClean="0"/>
              <a:t>, saying: </a:t>
            </a:r>
            <a:r>
              <a:rPr lang="en-US" sz="2800" b="1" baseline="30000" dirty="0" smtClean="0"/>
              <a:t>17</a:t>
            </a:r>
            <a:r>
              <a:rPr lang="en-US" sz="2800" b="1" baseline="30000" dirty="0"/>
              <a:t> </a:t>
            </a:r>
            <a:r>
              <a:rPr lang="en-US" sz="2800" dirty="0"/>
              <a:t>“Son of man, when the house of Israel dwelt in their own land, they defiled it by their own ways and deeds; to Me their way was like the uncleanness of a woman in her customary impurity. </a:t>
            </a:r>
            <a:r>
              <a:rPr lang="en-US" sz="2800" b="1" baseline="30000" dirty="0"/>
              <a:t>18 </a:t>
            </a:r>
            <a:r>
              <a:rPr lang="en-US" sz="2800" dirty="0"/>
              <a:t>Therefore I poured out My fury on them for the blood they had shed on the land, and for their idols </a:t>
            </a:r>
            <a:r>
              <a:rPr lang="en-US" sz="2800" dirty="0" smtClean="0"/>
              <a:t>with which they </a:t>
            </a:r>
            <a:r>
              <a:rPr lang="en-US" sz="2800" dirty="0"/>
              <a:t>had defiled it. </a:t>
            </a:r>
            <a:r>
              <a:rPr lang="en-US" sz="2800" b="1" baseline="30000" dirty="0"/>
              <a:t>19 </a:t>
            </a:r>
            <a:r>
              <a:rPr lang="en-US" sz="2800" dirty="0"/>
              <a:t>So I scattered them among the nations, and they were dispersed throughout the countries; I judged them according to their ways and their deeds. </a:t>
            </a:r>
            <a:r>
              <a:rPr lang="en-US" sz="2800" b="1" baseline="30000" dirty="0"/>
              <a:t>20 </a:t>
            </a:r>
            <a:r>
              <a:rPr lang="en-US" sz="2800" dirty="0"/>
              <a:t>When they came to the nations, wherever they went, they profaned My holy </a:t>
            </a:r>
            <a:r>
              <a:rPr lang="en-US" sz="2800" dirty="0" smtClean="0"/>
              <a:t>name — when </a:t>
            </a:r>
            <a:r>
              <a:rPr lang="en-US" sz="2800" dirty="0"/>
              <a:t>they said of them, ‘These are </a:t>
            </a:r>
            <a:r>
              <a:rPr lang="en-US" sz="2800" dirty="0" smtClean="0"/>
              <a:t>the people of </a:t>
            </a:r>
            <a:r>
              <a:rPr lang="en-US" sz="2800" dirty="0"/>
              <a:t>the </a:t>
            </a:r>
            <a:r>
              <a:rPr lang="en-US" sz="2800" cap="small" dirty="0"/>
              <a:t>Lord</a:t>
            </a:r>
            <a:r>
              <a:rPr lang="en-US" sz="2800" dirty="0"/>
              <a:t>, and yet they have gone out of </a:t>
            </a:r>
            <a:r>
              <a:rPr lang="en-US" sz="2800" dirty="0" smtClean="0"/>
              <a:t>His land.’ </a:t>
            </a:r>
            <a:r>
              <a:rPr lang="en-US" sz="2800" b="1" baseline="30000" dirty="0" smtClean="0"/>
              <a:t>21</a:t>
            </a:r>
            <a:r>
              <a:rPr lang="en-US" sz="2800" b="1" baseline="30000" dirty="0"/>
              <a:t> </a:t>
            </a:r>
            <a:r>
              <a:rPr lang="en-US" sz="2800" dirty="0"/>
              <a:t>But I had concern for My holy name, which the house of Israel had profaned among the nations wherever they went</a:t>
            </a:r>
            <a:r>
              <a:rPr lang="en-US" sz="2800" dirty="0" smtClean="0"/>
              <a:t>.”</a:t>
            </a:r>
            <a:endParaRPr lang="en-US" sz="2800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752600"/>
          </a:xfrm>
        </p:spPr>
        <p:txBody>
          <a:bodyPr/>
          <a:lstStyle/>
          <a:p>
            <a:pPr>
              <a:defRPr/>
            </a:pP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Actions May Have Effect Influencing Others to Evil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2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219200"/>
          </a:xfrm>
        </p:spPr>
        <p:txBody>
          <a:bodyPr/>
          <a:lstStyle/>
          <a:p>
            <a:r>
              <a:rPr lang="en-US" altLang="en-US" sz="4800" b="1" dirty="0" smtClean="0">
                <a:solidFill>
                  <a:srgbClr val="FFFF00"/>
                </a:solidFill>
              </a:rPr>
              <a:t>Effect of False Religion</a:t>
            </a:r>
          </a:p>
        </p:txBody>
      </p:sp>
      <p:sp>
        <p:nvSpPr>
          <p:cNvPr id="17411" name="Content Placeholder 3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638800"/>
          </a:xfrm>
        </p:spPr>
        <p:txBody>
          <a:bodyPr/>
          <a:lstStyle/>
          <a:p>
            <a:pPr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altLang="en-US" dirty="0" smtClean="0"/>
              <a:t>God was blasphemed because of Israel’s departure into false religion (</a:t>
            </a:r>
            <a:r>
              <a:rPr lang="en-US" altLang="en-US" b="1" i="1" dirty="0" smtClean="0">
                <a:solidFill>
                  <a:srgbClr val="FFFF00"/>
                </a:solidFill>
              </a:rPr>
              <a:t>Ezek. 36:16-21</a:t>
            </a:r>
            <a:r>
              <a:rPr lang="en-US" altLang="en-US" dirty="0" smtClean="0"/>
              <a:t>)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 smtClean="0"/>
              <a:t>Israel should have shown all nations the will &amp; goodness of God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 smtClean="0"/>
              <a:t>Digression into idolatry made God’s intent impossible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 smtClean="0"/>
              <a:t>Defeat &amp; captivity of Israel required due to disobedience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 smtClean="0"/>
              <a:t>Effect of error was to make nations blaspheme God</a:t>
            </a:r>
          </a:p>
          <a:p>
            <a:pPr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altLang="en-US" dirty="0" smtClean="0"/>
              <a:t>Error will devastate the cause of Christ today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FFFF00"/>
                </a:solidFill>
              </a:rPr>
              <a:t>Eph. 4:13-16</a:t>
            </a:r>
            <a:r>
              <a:rPr lang="en-US" altLang="en-US" dirty="0" smtClean="0"/>
              <a:t>	 Error diverts good possible by truth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FFFF00"/>
                </a:solidFill>
              </a:rPr>
              <a:t>2 Pet. 2:1-2</a:t>
            </a:r>
            <a:r>
              <a:rPr lang="en-US" altLang="en-US" dirty="0" smtClean="0"/>
              <a:t>	 False doctrine is destructive to souls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FFFF00"/>
                </a:solidFill>
              </a:rPr>
              <a:t>Jude 3-4</a:t>
            </a:r>
            <a:r>
              <a:rPr lang="en-US" altLang="en-US" dirty="0" smtClean="0"/>
              <a:t>	 Must contend earnestly for truth to avoid it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z="4800" b="1" dirty="0" smtClean="0">
                <a:solidFill>
                  <a:srgbClr val="FFFF00"/>
                </a:solidFill>
              </a:rPr>
              <a:t>Effect of Immorality</a:t>
            </a:r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5638800"/>
          </a:xfrm>
        </p:spPr>
        <p:txBody>
          <a:bodyPr/>
          <a:lstStyle/>
          <a:p>
            <a:pPr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altLang="en-US" dirty="0" smtClean="0"/>
              <a:t>David’s immorality with Bathsheba had devastating effect on cause of the Lord (</a:t>
            </a:r>
            <a:r>
              <a:rPr lang="en-US" altLang="en-US" b="1" i="1" dirty="0" smtClean="0">
                <a:solidFill>
                  <a:srgbClr val="FFFF00"/>
                </a:solidFill>
              </a:rPr>
              <a:t>2 Sam. 11 – 12</a:t>
            </a:r>
            <a:r>
              <a:rPr lang="en-US" altLang="en-US" dirty="0" smtClean="0"/>
              <a:t>)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 smtClean="0"/>
              <a:t>Resulted in death of Uriah, a mighty warrior for Israel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 smtClean="0"/>
              <a:t>Brought on the death of the child born from immorality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 smtClean="0"/>
              <a:t>Ungodly behavior imitated by other – </a:t>
            </a:r>
            <a:r>
              <a:rPr lang="en-US" altLang="en-US" dirty="0" err="1" smtClean="0"/>
              <a:t>Amnon</a:t>
            </a:r>
            <a:r>
              <a:rPr lang="en-US" altLang="en-US" dirty="0" smtClean="0"/>
              <a:t> to Tamar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 smtClean="0"/>
              <a:t>Absalom’s conspiracy, rebellion &amp; adultery with wives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 smtClean="0"/>
              <a:t>Death of Absalom to regain power &amp; continuing war</a:t>
            </a:r>
          </a:p>
          <a:p>
            <a:pPr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altLang="en-US" dirty="0" smtClean="0"/>
              <a:t>Immorality will devastate the cause of Christ today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FFFF00"/>
                </a:solidFill>
              </a:rPr>
              <a:t>1 Thess. 4:3-6</a:t>
            </a:r>
            <a:r>
              <a:rPr lang="en-US" altLang="en-US" dirty="0" smtClean="0"/>
              <a:t>	Wrongs other participant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FFFF00"/>
                </a:solidFill>
              </a:rPr>
              <a:t>1 Cor. 5:1-13</a:t>
            </a:r>
            <a:r>
              <a:rPr lang="en-US" altLang="en-US" dirty="0" smtClean="0"/>
              <a:t>		Causes division in churches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FFFF00"/>
                </a:solidFill>
              </a:rPr>
              <a:t>2 Pet. 2:12-19</a:t>
            </a:r>
            <a:r>
              <a:rPr lang="en-US" altLang="en-US" dirty="0" smtClean="0"/>
              <a:t>	Spread from immorality to other sin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en-US" sz="4800" b="1" dirty="0" smtClean="0">
                <a:solidFill>
                  <a:srgbClr val="FFFF00"/>
                </a:solidFill>
              </a:rPr>
              <a:t>Effect of Excusing Those in Sin</a:t>
            </a:r>
          </a:p>
        </p:txBody>
      </p:sp>
      <p:sp>
        <p:nvSpPr>
          <p:cNvPr id="18435" name="Content Placeholder 3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638800"/>
          </a:xfrm>
        </p:spPr>
        <p:txBody>
          <a:bodyPr/>
          <a:lstStyle/>
          <a:p>
            <a:pPr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altLang="en-US" dirty="0" smtClean="0"/>
              <a:t>Israel acted shamelessly in rejecting God &amp; falsely healing the hurt of those in sin (</a:t>
            </a:r>
            <a:r>
              <a:rPr lang="en-US" altLang="en-US" b="1" i="1" dirty="0" smtClean="0">
                <a:solidFill>
                  <a:srgbClr val="FFFF00"/>
                </a:solidFill>
              </a:rPr>
              <a:t>Jer. 8:8-12</a:t>
            </a:r>
            <a:r>
              <a:rPr lang="en-US" altLang="en-US" dirty="0" smtClean="0"/>
              <a:t>)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 smtClean="0"/>
              <a:t>Israel made comfortable in sin by false priests &amp; prophets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 smtClean="0"/>
              <a:t>Made them think there was peace &amp; safety, not danger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 smtClean="0"/>
              <a:t>They were shameless in sin, not seeing it as abomination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 smtClean="0"/>
              <a:t>Effect turned sinner away from saving nature of rebuke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 smtClean="0"/>
              <a:t>Should have followed requirement of law (</a:t>
            </a:r>
            <a:r>
              <a:rPr lang="en-US" altLang="en-US" b="1" i="1" dirty="0" smtClean="0">
                <a:solidFill>
                  <a:srgbClr val="FFFF00"/>
                </a:solidFill>
              </a:rPr>
              <a:t>Deut. 13:8-9</a:t>
            </a:r>
            <a:r>
              <a:rPr lang="en-US" altLang="en-US" dirty="0" smtClean="0"/>
              <a:t>)</a:t>
            </a:r>
          </a:p>
          <a:p>
            <a:pPr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altLang="en-US" dirty="0" smtClean="0"/>
              <a:t>Excusing those in sin will help many towards hell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FFFF00"/>
                </a:solidFill>
              </a:rPr>
              <a:t>Matt. 7:21-23</a:t>
            </a:r>
            <a:r>
              <a:rPr lang="en-US" altLang="en-US" dirty="0" smtClean="0"/>
              <a:t>	 Jesus did not pacify those sincerely wrong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FFFF00"/>
                </a:solidFill>
              </a:rPr>
              <a:t>Gal. 2:11-14</a:t>
            </a:r>
            <a:r>
              <a:rPr lang="en-US" altLang="en-US" dirty="0" smtClean="0"/>
              <a:t>	 Paul did not comfort Peter in his sin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FFFF00"/>
                </a:solidFill>
              </a:rPr>
              <a:t>Eph. 5:11</a:t>
            </a:r>
            <a:r>
              <a:rPr lang="en-US" altLang="en-US" dirty="0" smtClean="0"/>
              <a:t>	 Not only to avoid sin, but rebuke it as well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676400"/>
          </a:xfrm>
        </p:spPr>
        <p:txBody>
          <a:bodyPr/>
          <a:lstStyle/>
          <a:p>
            <a:r>
              <a:rPr lang="en-US" altLang="en-US" sz="5000" b="1" dirty="0" smtClean="0">
                <a:solidFill>
                  <a:srgbClr val="FFFF00"/>
                </a:solidFill>
              </a:rPr>
              <a:t>If Our Actions Influence to Evil, We Profane God’s Holy Name</a:t>
            </a:r>
          </a:p>
        </p:txBody>
      </p:sp>
    </p:spTree>
  </p:cSld>
  <p:clrMapOvr>
    <a:masterClrMapping/>
  </p:clrMapOvr>
  <p:transition>
    <p:pull dir="ld"/>
  </p:transition>
</p:sld>
</file>

<file path=ppt/theme/theme1.xml><?xml version="1.0" encoding="utf-8"?>
<a:theme xmlns:a="http://schemas.openxmlformats.org/drawingml/2006/main" name="Pulse">
  <a:themeElements>
    <a:clrScheme name="">
      <a:dk1>
        <a:srgbClr val="040503"/>
      </a:dk1>
      <a:lt1>
        <a:srgbClr val="FFFFFF"/>
      </a:lt1>
      <a:dk2>
        <a:srgbClr val="005000"/>
      </a:dk2>
      <a:lt2>
        <a:srgbClr val="FFCC66"/>
      </a:lt2>
      <a:accent1>
        <a:srgbClr val="698967"/>
      </a:accent1>
      <a:accent2>
        <a:srgbClr val="486947"/>
      </a:accent2>
      <a:accent3>
        <a:srgbClr val="AAB3AA"/>
      </a:accent3>
      <a:accent4>
        <a:srgbClr val="DADADA"/>
      </a:accent4>
      <a:accent5>
        <a:srgbClr val="B9C4B8"/>
      </a:accent5>
      <a:accent6>
        <a:srgbClr val="405E3F"/>
      </a:accent6>
      <a:hlink>
        <a:srgbClr val="607A58"/>
      </a:hlink>
      <a:folHlink>
        <a:srgbClr val="CBCF29"/>
      </a:folHlink>
    </a:clrScheme>
    <a:fontScheme name="Puls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lse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Designs\PULSE.POT</Template>
  <TotalTime>2318</TotalTime>
  <Words>271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Pulse</vt:lpstr>
      <vt:lpstr>Profaning the Holy Name of God</vt:lpstr>
      <vt:lpstr>Ezekiel 36:16-21</vt:lpstr>
      <vt:lpstr>Our Actions May Have Effect Influencing Others to Evil</vt:lpstr>
      <vt:lpstr>Effect of False Religion</vt:lpstr>
      <vt:lpstr>Effect of Immorality</vt:lpstr>
      <vt:lpstr>Effect of Excusing Those in Sin</vt:lpstr>
      <vt:lpstr>If Our Actions Influence to Evil, We Profane God’s Holy Name</vt:lpstr>
    </vt:vector>
  </TitlesOfParts>
  <Company>South Livingston C of 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Unknown User</dc:creator>
  <cp:lastModifiedBy>Harry</cp:lastModifiedBy>
  <cp:revision>36</cp:revision>
  <dcterms:created xsi:type="dcterms:W3CDTF">1999-10-30T20:42:05Z</dcterms:created>
  <dcterms:modified xsi:type="dcterms:W3CDTF">2014-04-06T12:42:25Z</dcterms:modified>
</cp:coreProperties>
</file>