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0" r:id="rId3"/>
    <p:sldId id="273" r:id="rId4"/>
    <p:sldId id="274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54B71"/>
    <a:srgbClr val="1F3F5F"/>
    <a:srgbClr val="336699"/>
    <a:srgbClr val="000000"/>
    <a:srgbClr val="FF66FF"/>
    <a:srgbClr val="66FFFF"/>
    <a:srgbClr val="CC9900"/>
    <a:srgbClr val="3A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916ED8-CD07-4ACB-BD80-D12A7CB39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1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147DD-9979-424B-A5C8-2C4850A4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6CA2CF-6319-405B-B763-E1866EB43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8757DE-CE19-47AB-BF54-445E90D3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EFA39-B70A-4CF0-AE6C-458A80381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A1446F-3778-4965-A157-198918596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E62F0-6784-4A16-AD21-813CD4B56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24EE9F-28BD-4088-898B-93F488909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2D02CC-D584-4248-BAFC-55D2D4A7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3BC22E-00B7-467B-A96D-74F054E0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5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B142-1BBF-4E71-A248-3191076C0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75000">
              <a:srgbClr val="254B71"/>
            </a:gs>
            <a:gs pos="25000">
              <a:srgbClr val="1F3F5F"/>
            </a:gs>
            <a:gs pos="50000">
              <a:srgbClr val="336699"/>
            </a:gs>
            <a:gs pos="100000">
              <a:srgbClr val="000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fld id="{AE814A95-7C3F-4BA3-BEA1-12DA07BD5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1555750"/>
          </a:xfrm>
          <a:effectLst/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7200" b="1" smtClean="0">
                <a:effectLst/>
              </a:rPr>
              <a:t>The Connection </a:t>
            </a:r>
            <a:r>
              <a:rPr lang="en-US" sz="7200" b="1" dirty="0" smtClean="0">
                <a:effectLst/>
              </a:rPr>
              <a:t>of Truth &amp; Godliness</a:t>
            </a:r>
            <a:endParaRPr lang="en-US" altLang="en-US" sz="7200" b="1" dirty="0" smtClean="0">
              <a:effectLst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5400" b="1" i="1" dirty="0" smtClean="0">
                <a:effectLst/>
              </a:rPr>
              <a:t>Titus 1:1-3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eaLnBrk="1" hangingPunct="1"/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1:1-3</a:t>
            </a:r>
            <a:endParaRPr lang="en-US" alt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600" b="1" baseline="30000" dirty="0" smtClean="0"/>
              <a:t>1 </a:t>
            </a:r>
            <a:r>
              <a:rPr lang="en-US" sz="3600" dirty="0" smtClean="0"/>
              <a:t>Paul</a:t>
            </a:r>
            <a:r>
              <a:rPr lang="en-US" sz="3600" dirty="0"/>
              <a:t>, a bondservant of God and an apostle of Jesus Christ, according to the faith of God’s elect and the acknowledgment of the truth which accords with godliness, </a:t>
            </a:r>
            <a:r>
              <a:rPr lang="en-US" sz="3600" b="1" baseline="30000" dirty="0"/>
              <a:t>2 </a:t>
            </a:r>
            <a:r>
              <a:rPr lang="en-US" sz="3600" dirty="0"/>
              <a:t>in hope of eternal life which God, who cannot lie, promised before time began, </a:t>
            </a:r>
            <a:r>
              <a:rPr lang="en-US" sz="3600" b="1" baseline="30000" dirty="0"/>
              <a:t>3 </a:t>
            </a:r>
            <a:r>
              <a:rPr lang="en-US" sz="3600" dirty="0"/>
              <a:t>but has in due time manifested His word through preaching, which was committed to me according to the commandment of God our </a:t>
            </a:r>
            <a:r>
              <a:rPr lang="en-US" sz="3600" dirty="0" smtClean="0"/>
              <a:t>Savior.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eaLnBrk="1" hangingPunct="1"/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1:1-3</a:t>
            </a:r>
            <a:endParaRPr lang="en-US" alt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600" b="1" baseline="30000" dirty="0" smtClean="0"/>
              <a:t>1 </a:t>
            </a:r>
            <a:r>
              <a:rPr lang="en-US" sz="3600" dirty="0" smtClean="0"/>
              <a:t>Paul</a:t>
            </a:r>
            <a:r>
              <a:rPr lang="en-US" sz="3600" dirty="0"/>
              <a:t>, a bondservant of God and an apostle of Jesus Christ, according to </a:t>
            </a:r>
            <a:r>
              <a:rPr lang="en-US" sz="3600" b="1" dirty="0">
                <a:solidFill>
                  <a:srgbClr val="FFFF00"/>
                </a:solidFill>
              </a:rPr>
              <a:t>the faith </a:t>
            </a:r>
            <a:r>
              <a:rPr lang="en-US" sz="3600" dirty="0"/>
              <a:t>of God’s elect and the acknowledgment of </a:t>
            </a:r>
            <a:r>
              <a:rPr lang="en-US" sz="3600" b="1" dirty="0">
                <a:solidFill>
                  <a:srgbClr val="FFFF00"/>
                </a:solidFill>
              </a:rPr>
              <a:t>the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truth</a:t>
            </a:r>
            <a:r>
              <a:rPr lang="en-US" sz="3600" dirty="0"/>
              <a:t> which accords with godliness, </a:t>
            </a:r>
            <a:r>
              <a:rPr lang="en-US" sz="3600" b="1" baseline="30000" dirty="0"/>
              <a:t>2 </a:t>
            </a:r>
            <a:r>
              <a:rPr lang="en-US" sz="3600" dirty="0"/>
              <a:t>in hope of eternal life which God, who cannot lie, promised before time began, </a:t>
            </a:r>
            <a:r>
              <a:rPr lang="en-US" sz="3600" b="1" baseline="30000" dirty="0"/>
              <a:t>3 </a:t>
            </a:r>
            <a:r>
              <a:rPr lang="en-US" sz="3600" dirty="0"/>
              <a:t>but has in due time</a:t>
            </a:r>
            <a:r>
              <a:rPr lang="en-US" sz="3200" dirty="0"/>
              <a:t> </a:t>
            </a:r>
            <a:r>
              <a:rPr lang="en-US" sz="3600" dirty="0"/>
              <a:t>manifested</a:t>
            </a:r>
            <a:r>
              <a:rPr lang="en-US" sz="28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His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word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through</a:t>
            </a:r>
            <a:r>
              <a:rPr lang="en-US" sz="3200" dirty="0"/>
              <a:t> </a:t>
            </a:r>
            <a:r>
              <a:rPr lang="en-US" sz="3600" dirty="0"/>
              <a:t>preaching, which was committed to me according to the </a:t>
            </a:r>
            <a:r>
              <a:rPr lang="en-US" sz="3600" b="1" dirty="0">
                <a:solidFill>
                  <a:srgbClr val="FFFF00"/>
                </a:solidFill>
              </a:rPr>
              <a:t>commandment of God </a:t>
            </a:r>
            <a:r>
              <a:rPr lang="en-US" sz="3600" dirty="0"/>
              <a:t>our </a:t>
            </a:r>
            <a:r>
              <a:rPr lang="en-US" sz="3600" dirty="0" smtClean="0"/>
              <a:t>Savior.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169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eaLnBrk="1" hangingPunct="1"/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1:1-3</a:t>
            </a:r>
            <a:endParaRPr lang="en-US" alt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600" b="1" baseline="30000" dirty="0" smtClean="0"/>
              <a:t>1 </a:t>
            </a:r>
            <a:r>
              <a:rPr lang="en-US" sz="3600" dirty="0" smtClean="0"/>
              <a:t>Paul</a:t>
            </a:r>
            <a:r>
              <a:rPr lang="en-US" sz="3600" dirty="0"/>
              <a:t>, a bondservant of God and an apostle of Jesus Christ, according to </a:t>
            </a:r>
            <a:r>
              <a:rPr lang="en-US" sz="3600" b="1" dirty="0">
                <a:solidFill>
                  <a:srgbClr val="FFFF00"/>
                </a:solidFill>
              </a:rPr>
              <a:t>the faith </a:t>
            </a:r>
            <a:r>
              <a:rPr lang="en-US" sz="3600" dirty="0"/>
              <a:t>of God’s elect and the acknowledgment of </a:t>
            </a:r>
            <a:r>
              <a:rPr lang="en-US" sz="3600" b="1" dirty="0">
                <a:solidFill>
                  <a:srgbClr val="FFFF00"/>
                </a:solidFill>
              </a:rPr>
              <a:t>the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truth</a:t>
            </a:r>
            <a:r>
              <a:rPr lang="en-US" sz="3200" dirty="0"/>
              <a:t> </a:t>
            </a:r>
            <a:r>
              <a:rPr lang="en-US" sz="3600" dirty="0"/>
              <a:t>which</a:t>
            </a:r>
            <a:r>
              <a:rPr lang="en-US" sz="3200" dirty="0"/>
              <a:t> </a:t>
            </a:r>
            <a:r>
              <a:rPr lang="en-US" sz="3600" dirty="0"/>
              <a:t>accords</a:t>
            </a:r>
            <a:r>
              <a:rPr lang="en-US" sz="3200" dirty="0"/>
              <a:t> </a:t>
            </a:r>
            <a:r>
              <a:rPr lang="en-US" sz="3600" dirty="0"/>
              <a:t>with</a:t>
            </a:r>
            <a:r>
              <a:rPr lang="en-US" sz="3200" dirty="0"/>
              <a:t> </a:t>
            </a:r>
            <a:r>
              <a:rPr lang="en-US" sz="3600" b="1" u="sng" dirty="0">
                <a:solidFill>
                  <a:srgbClr val="FFC000"/>
                </a:solidFill>
              </a:rPr>
              <a:t>godliness</a:t>
            </a:r>
            <a:r>
              <a:rPr lang="en-US" sz="3600" dirty="0"/>
              <a:t>,</a:t>
            </a:r>
            <a:r>
              <a:rPr lang="en-US" sz="3200" dirty="0"/>
              <a:t> </a:t>
            </a:r>
            <a:r>
              <a:rPr lang="en-US" sz="3600" b="1" baseline="30000" dirty="0"/>
              <a:t>2 </a:t>
            </a:r>
            <a:r>
              <a:rPr lang="en-US" sz="3600" dirty="0"/>
              <a:t>in</a:t>
            </a:r>
            <a:r>
              <a:rPr lang="en-US" sz="3200" dirty="0"/>
              <a:t> </a:t>
            </a:r>
            <a:r>
              <a:rPr lang="en-US" sz="3600" dirty="0"/>
              <a:t>hope of eternal life which God, who cannot lie, promised before time began, </a:t>
            </a:r>
            <a:r>
              <a:rPr lang="en-US" sz="3600" b="1" baseline="30000" dirty="0"/>
              <a:t>3 </a:t>
            </a:r>
            <a:r>
              <a:rPr lang="en-US" sz="3600" dirty="0"/>
              <a:t>but has in due time</a:t>
            </a:r>
            <a:r>
              <a:rPr lang="en-US" sz="3200" dirty="0"/>
              <a:t> </a:t>
            </a:r>
            <a:r>
              <a:rPr lang="en-US" sz="3600" dirty="0"/>
              <a:t>manifested</a:t>
            </a:r>
            <a:r>
              <a:rPr lang="en-US" sz="28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His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word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through</a:t>
            </a:r>
            <a:r>
              <a:rPr lang="en-US" sz="3200" dirty="0"/>
              <a:t> </a:t>
            </a:r>
            <a:r>
              <a:rPr lang="en-US" sz="3600" dirty="0"/>
              <a:t>preaching, which was committed to me according to the </a:t>
            </a:r>
            <a:r>
              <a:rPr lang="en-US" sz="3600" b="1" dirty="0">
                <a:solidFill>
                  <a:srgbClr val="FFFF00"/>
                </a:solidFill>
              </a:rPr>
              <a:t>commandment of God </a:t>
            </a:r>
            <a:r>
              <a:rPr lang="en-US" sz="3600" dirty="0"/>
              <a:t>our </a:t>
            </a:r>
            <a:r>
              <a:rPr lang="en-US" sz="3600" dirty="0" smtClean="0"/>
              <a:t>Savior.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94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1775"/>
            <a:ext cx="9144000" cy="1139825"/>
          </a:xfrm>
          <a:effectLst/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Foundation: Doctrine of God’s Word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67800" cy="5562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dirty="0" smtClean="0">
                <a:effectLst/>
              </a:rPr>
              <a:t>Must know God’s word before doing it</a:t>
            </a:r>
          </a:p>
          <a:p>
            <a:pPr defTabSz="511175"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2 Tim. 2:15-18</a:t>
            </a:r>
            <a:r>
              <a:rPr lang="en-US" altLang="en-US" dirty="0" smtClean="0">
                <a:effectLst/>
              </a:rPr>
              <a:t>	Note parallel with evil</a:t>
            </a:r>
          </a:p>
          <a:p>
            <a:pPr defTabSz="511175"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Titus 2:7-8</a:t>
            </a:r>
            <a:r>
              <a:rPr lang="en-US" altLang="en-US" dirty="0" smtClean="0">
                <a:effectLst/>
              </a:rPr>
              <a:t>		In your doctrine showing…</a:t>
            </a:r>
          </a:p>
          <a:p>
            <a:pPr defTabSz="755650"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 Tim. 6:3f</a:t>
            </a:r>
            <a:r>
              <a:rPr lang="en-US" altLang="en-US" dirty="0" smtClean="0">
                <a:effectLst/>
              </a:rPr>
              <a:t>		Doctrine according to godliness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sz="3000" b="1" i="1" dirty="0" smtClean="0">
                <a:solidFill>
                  <a:srgbClr val="FFC000"/>
                </a:solidFill>
                <a:effectLst/>
              </a:rPr>
              <a:t>Doctrine gives source, motivation &amp; guidance</a:t>
            </a:r>
            <a:endParaRPr lang="en-US" altLang="en-US" sz="3000" dirty="0" smtClean="0">
              <a:solidFill>
                <a:srgbClr val="FFC000"/>
              </a:solidFill>
              <a:effectLst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dirty="0" smtClean="0">
                <a:solidFill>
                  <a:srgbClr val="66FFFF"/>
                </a:solidFill>
                <a:effectLst/>
              </a:rPr>
              <a:t>Teaching not based on doctrine fails to do it</a:t>
            </a:r>
            <a:endParaRPr lang="en-US" altLang="en-US" dirty="0" smtClean="0">
              <a:effectLst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dirty="0" smtClean="0">
                <a:solidFill>
                  <a:schemeClr val="hlink"/>
                </a:solidFill>
                <a:effectLst/>
              </a:rPr>
              <a:t>Preaching stories, jokes, etc. lacks power &amp; wisdom of gospel message (</a:t>
            </a:r>
            <a:r>
              <a:rPr lang="en-US" altLang="en-US" b="1" i="1" dirty="0" smtClean="0">
                <a:solidFill>
                  <a:srgbClr val="FFFF00"/>
                </a:solidFill>
                <a:effectLst/>
              </a:rPr>
              <a:t>Rom. 1:16-17; 1 Cor. 1:24</a:t>
            </a:r>
            <a:r>
              <a:rPr lang="en-US" altLang="en-US" dirty="0" smtClean="0">
                <a:solidFill>
                  <a:schemeClr val="hlink"/>
                </a:solidFill>
                <a:effectLst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b="1" dirty="0" smtClean="0">
                <a:solidFill>
                  <a:schemeClr val="hlink"/>
                </a:solidFill>
                <a:effectLst/>
              </a:rPr>
              <a:t>If we are not living godly lives, may not have word within us sufficiently</a:t>
            </a:r>
            <a:endParaRPr lang="en-US" alt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Is Product of God’s Word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10200"/>
          </a:xfrm>
        </p:spPr>
        <p:txBody>
          <a:bodyPr/>
          <a:lstStyle/>
          <a:p>
            <a:pPr defTabSz="619125" eaLnBrk="1" hangingPunct="1"/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Titus 2:11-12</a:t>
            </a:r>
            <a:r>
              <a:rPr lang="en-US" altLang="en-US" dirty="0" smtClean="0">
                <a:effectLst/>
              </a:rPr>
              <a:t>	Actions from </a:t>
            </a:r>
            <a:r>
              <a:rPr lang="en-US" altLang="en-US" i="1" dirty="0" smtClean="0">
                <a:effectLst/>
              </a:rPr>
              <a:t>instructions</a:t>
            </a:r>
            <a:endParaRPr lang="en-US" altLang="en-US" dirty="0" smtClean="0">
              <a:effectLst/>
            </a:endParaRPr>
          </a:p>
          <a:p>
            <a:pPr defTabSz="231775" eaLnBrk="1" hangingPunct="1">
              <a:tabLst>
                <a:tab pos="3092450" algn="l"/>
                <a:tab pos="3146425" algn="l"/>
              </a:tabLst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 Tim. 4:6-7</a:t>
            </a:r>
            <a:r>
              <a:rPr lang="en-US" altLang="en-US" dirty="0" smtClean="0">
                <a:effectLst/>
              </a:rPr>
              <a:t>		Good minister teaches it</a:t>
            </a:r>
          </a:p>
          <a:p>
            <a:pPr defTabSz="130175" eaLnBrk="1" hangingPunct="1">
              <a:tabLst>
                <a:tab pos="3092450" algn="l"/>
              </a:tabLst>
            </a:pP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 Pet. 4:1-6</a:t>
            </a:r>
            <a:r>
              <a:rPr lang="en-US" altLang="en-US" dirty="0" smtClean="0">
                <a:effectLst/>
              </a:rPr>
              <a:t>		Examples of ungodliness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w"/>
            </a:pPr>
            <a:r>
              <a:rPr lang="en-US" altLang="en-US" b="1" i="1" dirty="0">
                <a:solidFill>
                  <a:srgbClr val="66FFFF"/>
                </a:solidFill>
                <a:effectLst/>
              </a:rPr>
              <a:t>Drinking (habitual &amp; recreational)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Immodest </a:t>
            </a: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dress &amp; enticement to lust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Dancing &amp; lustful touching (lasciviousness)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Pornography, nudity in media &amp; cyber-sex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Foul </a:t>
            </a:r>
            <a:r>
              <a:rPr lang="en-US" altLang="en-US" b="1" i="1" dirty="0" smtClean="0">
                <a:solidFill>
                  <a:srgbClr val="66FFFF"/>
                </a:solidFill>
                <a:effectLst/>
              </a:rPr>
              <a:t>language, filthiness &amp; that consistent with world</a:t>
            </a:r>
            <a:endParaRPr lang="en-US" altLang="en-US" b="1" i="1" dirty="0" smtClean="0">
              <a:solidFill>
                <a:srgbClr val="66FFFF"/>
              </a:solidFill>
              <a:effectLst/>
            </a:endParaRPr>
          </a:p>
          <a:p>
            <a:pPr eaLnBrk="1" hangingPunct="1"/>
            <a:r>
              <a:rPr lang="en-US" altLang="en-US" dirty="0" smtClean="0">
                <a:solidFill>
                  <a:srgbClr val="FFCC00"/>
                </a:solidFill>
                <a:effectLst/>
              </a:rPr>
              <a:t>Not </a:t>
            </a:r>
            <a:r>
              <a:rPr lang="en-US" altLang="en-US" dirty="0" smtClean="0">
                <a:solidFill>
                  <a:srgbClr val="FFCC00"/>
                </a:solidFill>
                <a:effectLst/>
              </a:rPr>
              <a:t>to be named among saints (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Eph. 5:3f</a:t>
            </a:r>
            <a:r>
              <a:rPr lang="en-US" altLang="en-US" dirty="0" smtClean="0">
                <a:solidFill>
                  <a:srgbClr val="FFCC00"/>
                </a:solidFill>
                <a:effectLst/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rgbClr val="FFFFFF"/>
                </a:solidFill>
                <a:effectLst/>
              </a:rPr>
              <a:t>If focus on Christ, </a:t>
            </a:r>
            <a:r>
              <a:rPr lang="en-US" sz="2800" dirty="0">
                <a:solidFill>
                  <a:srgbClr val="FFFFFF"/>
                </a:solidFill>
                <a:effectLst/>
              </a:rPr>
              <a:t>we will not conform to </a:t>
            </a:r>
            <a:r>
              <a:rPr lang="en-US" sz="2800" dirty="0" smtClean="0">
                <a:solidFill>
                  <a:srgbClr val="FFFFFF"/>
                </a:solidFill>
                <a:effectLst/>
              </a:rPr>
              <a:t>world </a:t>
            </a:r>
            <a:r>
              <a:rPr lang="en-US" sz="2800" dirty="0">
                <a:solidFill>
                  <a:srgbClr val="FFFFFF"/>
                </a:solidFill>
                <a:effectLst/>
              </a:rPr>
              <a:t>(</a:t>
            </a:r>
            <a:r>
              <a:rPr lang="en-US" sz="2800" b="1" i="1" dirty="0" smtClean="0">
                <a:solidFill>
                  <a:srgbClr val="FFFF00"/>
                </a:solidFill>
                <a:effectLst/>
              </a:rPr>
              <a:t>Col. 3:1f</a:t>
            </a:r>
            <a:r>
              <a:rPr lang="en-US" sz="2800" dirty="0" smtClean="0">
                <a:solidFill>
                  <a:srgbClr val="FFFFFF"/>
                </a:solidFill>
                <a:effectLst/>
              </a:rPr>
              <a:t>)</a:t>
            </a:r>
            <a:endParaRPr lang="en-US" sz="2800" dirty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of Godliness Is Our Hope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562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dirty="0" smtClean="0">
                <a:effectLst/>
              </a:rPr>
              <a:t>If we have a hope of heaven, we </a:t>
            </a:r>
            <a:r>
              <a:rPr lang="en-US" altLang="en-US" b="1" dirty="0" smtClean="0">
                <a:solidFill>
                  <a:srgbClr val="FFC000"/>
                </a:solidFill>
                <a:effectLst/>
              </a:rPr>
              <a:t>will </a:t>
            </a:r>
            <a:r>
              <a:rPr lang="en-US" altLang="en-US" b="1" i="1" dirty="0" smtClean="0">
                <a:solidFill>
                  <a:srgbClr val="FFC000"/>
                </a:solidFill>
                <a:effectLst/>
              </a:rPr>
              <a:t>not</a:t>
            </a:r>
            <a:r>
              <a:rPr lang="en-US" altLang="en-US" b="1" dirty="0" smtClean="0">
                <a:solidFill>
                  <a:srgbClr val="FFC000"/>
                </a:solidFill>
                <a:effectLst/>
              </a:rPr>
              <a:t> live</a:t>
            </a:r>
            <a:r>
              <a:rPr lang="en-US" alt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like the world (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 Jn. 2:15-16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dirty="0" smtClean="0">
                <a:effectLst/>
              </a:rPr>
              <a:t>If we have a hope of heaven, we purify self as God is pure (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 Jn. 3:3</a:t>
            </a:r>
            <a:r>
              <a:rPr lang="en-US" altLang="en-US" dirty="0" smtClean="0">
                <a:effectLst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dirty="0" smtClean="0">
                <a:effectLst/>
              </a:rPr>
              <a:t>If we have a hope of heaven, we </a:t>
            </a:r>
            <a:r>
              <a:rPr lang="en-US" altLang="en-US" b="1" dirty="0" smtClean="0">
                <a:solidFill>
                  <a:srgbClr val="FFC000"/>
                </a:solidFill>
                <a:effectLst/>
              </a:rPr>
              <a:t>will live</a:t>
            </a:r>
            <a:r>
              <a:rPr lang="en-US" alt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as those looking to God’s will &amp; following His example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chemeClr val="tx2"/>
                </a:solidFill>
                <a:effectLst/>
              </a:rPr>
              <a:t>Titus 2:13</a:t>
            </a:r>
            <a:r>
              <a:rPr lang="en-US" altLang="en-US" sz="3000" dirty="0" smtClean="0">
                <a:effectLst/>
              </a:rPr>
              <a:t>	   Looking for our hope</a:t>
            </a:r>
          </a:p>
          <a:p>
            <a:pPr lvl="1" defTabSz="231775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2568575" algn="l"/>
                <a:tab pos="3025775" algn="l"/>
              </a:tabLst>
            </a:pPr>
            <a:r>
              <a:rPr lang="en-US" altLang="en-US" sz="3000" b="1" i="1" dirty="0" smtClean="0">
                <a:solidFill>
                  <a:schemeClr val="tx2"/>
                </a:solidFill>
                <a:effectLst/>
              </a:rPr>
              <a:t>1 Tim. 4:8-10</a:t>
            </a:r>
            <a:r>
              <a:rPr lang="en-US" altLang="en-US" sz="3000" dirty="0">
                <a:effectLst/>
              </a:rPr>
              <a:t>	</a:t>
            </a:r>
            <a:r>
              <a:rPr lang="en-US" altLang="en-US" sz="3000" dirty="0" smtClean="0">
                <a:effectLst/>
              </a:rPr>
              <a:t>Godliness &amp; life to come</a:t>
            </a:r>
          </a:p>
          <a:p>
            <a:pPr lvl="1" defTabSz="631825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025775" algn="l"/>
              </a:tabLst>
            </a:pPr>
            <a:r>
              <a:rPr lang="en-US" altLang="en-US" sz="3000" b="1" i="1" dirty="0" smtClean="0">
                <a:solidFill>
                  <a:schemeClr val="tx2"/>
                </a:solidFill>
                <a:effectLst/>
              </a:rPr>
              <a:t>2 Pet. 3:11-13</a:t>
            </a:r>
            <a:r>
              <a:rPr lang="en-US" altLang="en-US" sz="3000" dirty="0">
                <a:effectLst/>
              </a:rPr>
              <a:t>	</a:t>
            </a:r>
            <a:r>
              <a:rPr lang="en-US" altLang="en-US" sz="3000" dirty="0" smtClean="0">
                <a:effectLst/>
              </a:rPr>
              <a:t>Seeing all this to be burned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b="1" dirty="0" smtClean="0">
                <a:solidFill>
                  <a:srgbClr val="FFCC00"/>
                </a:solidFill>
                <a:effectLst/>
              </a:rPr>
              <a:t>Do our lives reflect a heavenly hope?</a:t>
            </a:r>
            <a:endParaRPr lang="en-US" alt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2854</TotalTime>
  <Words>113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Orbit</vt:lpstr>
      <vt:lpstr>The Connection of Truth &amp; Godliness</vt:lpstr>
      <vt:lpstr>Titus 1:1-3</vt:lpstr>
      <vt:lpstr>Titus 1:1-3</vt:lpstr>
      <vt:lpstr>Titus 1:1-3</vt:lpstr>
      <vt:lpstr>Foundation: Doctrine of God’s Word</vt:lpstr>
      <vt:lpstr>Godliness Is Product of God’s Word</vt:lpstr>
      <vt:lpstr>Goal of Godliness Is Our Hope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19</cp:revision>
  <dcterms:created xsi:type="dcterms:W3CDTF">2002-08-24T18:51:25Z</dcterms:created>
  <dcterms:modified xsi:type="dcterms:W3CDTF">2014-04-27T12:52:15Z</dcterms:modified>
</cp:coreProperties>
</file>