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50" r:id="rId2"/>
  </p:sldMasterIdLst>
  <p:notesMasterIdLst>
    <p:notesMasterId r:id="rId8"/>
  </p:notesMasterIdLst>
  <p:sldIdLst>
    <p:sldId id="288" r:id="rId3"/>
    <p:sldId id="289" r:id="rId4"/>
    <p:sldId id="291" r:id="rId5"/>
    <p:sldId id="290" r:id="rId6"/>
    <p:sldId id="292" r:id="rId7"/>
  </p:sldIdLst>
  <p:sldSz cx="13004800" cy="9753600"/>
  <p:notesSz cx="6858000" cy="9144000"/>
  <p:defaultTextStyle>
    <a:defPPr>
      <a:defRPr lang="en-US"/>
    </a:defPPr>
    <a:lvl1pPr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1pPr>
    <a:lvl2pPr marL="2286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2pPr>
    <a:lvl3pPr marL="4572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3pPr>
    <a:lvl4pPr marL="6858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4pPr>
    <a:lvl5pPr marL="9144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5pPr>
    <a:lvl6pPr marL="22860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6pPr>
    <a:lvl7pPr marL="27432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7pPr>
    <a:lvl8pPr marL="32004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8pPr>
    <a:lvl9pPr marL="36576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266" y="-72"/>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sym typeface="Avenir" charset="0"/>
              </a:rPr>
              <a:t>Click to edit Master text styles</a:t>
            </a:r>
          </a:p>
          <a:p>
            <a:pPr lvl="1"/>
            <a:r>
              <a:rPr lang="en-US" altLang="en-US" smtClean="0">
                <a:sym typeface="Avenir" charset="0"/>
              </a:rPr>
              <a:t>Second level</a:t>
            </a:r>
          </a:p>
          <a:p>
            <a:pPr lvl="2"/>
            <a:r>
              <a:rPr lang="en-US" altLang="en-US" smtClean="0">
                <a:sym typeface="Avenir" charset="0"/>
              </a:rPr>
              <a:t>Third level</a:t>
            </a:r>
          </a:p>
          <a:p>
            <a:pPr lvl="3"/>
            <a:r>
              <a:rPr lang="en-US" altLang="en-US" smtClean="0">
                <a:sym typeface="Avenir" charset="0"/>
              </a:rPr>
              <a:t>Fourth level</a:t>
            </a:r>
          </a:p>
          <a:p>
            <a:pPr lvl="4"/>
            <a:r>
              <a:rPr lang="en-US" altLang="en-US" smtClean="0">
                <a:sym typeface="Avenir" charset="0"/>
              </a:rPr>
              <a:t>Fifth level</a:t>
            </a:r>
          </a:p>
        </p:txBody>
      </p:sp>
    </p:spTree>
    <p:extLst>
      <p:ext uri="{BB962C8B-B14F-4D97-AF65-F5344CB8AC3E}">
        <p14:creationId xmlns:p14="http://schemas.microsoft.com/office/powerpoint/2010/main" val="1522789158"/>
      </p:ext>
    </p:extLst>
  </p:cSld>
  <p:clrMap bg1="lt1" tx1="dk1" bg2="lt2" tx2="dk2" accent1="accent1" accent2="accent2" accent3="accent3" accent4="accent4" accent5="accent5" accent6="accent6" hlink="hlink" folHlink="folHlink"/>
  <p:notesStyle>
    <a:lvl1pPr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6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2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8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4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80228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817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2850" y="2273300"/>
            <a:ext cx="2330450" cy="504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41500" y="2273300"/>
            <a:ext cx="6838950" cy="504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185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40236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8265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69505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2632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9692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3843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597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866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7234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5699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0738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749300"/>
            <a:ext cx="2925762" cy="7962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749300"/>
            <a:ext cx="8624888" cy="7962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93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4213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415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6649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22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25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65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815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405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5" name="Picture 1" descr="DingBat_HD.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797175" y="5264150"/>
            <a:ext cx="740886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6" name="Rectangle 2"/>
          <p:cNvSpPr>
            <a:spLocks noGrp="1"/>
          </p:cNvSpPr>
          <p:nvPr>
            <p:ph type="title"/>
          </p:nvPr>
        </p:nvSpPr>
        <p:spPr bwMode="auto">
          <a:xfrm>
            <a:off x="1841500" y="2273300"/>
            <a:ext cx="9321800"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smtClean="0">
                <a:sym typeface="Hoefler Text" charset="0"/>
              </a:rPr>
              <a:t>Click to edit Master title style</a:t>
            </a:r>
          </a:p>
        </p:txBody>
      </p:sp>
      <p:sp>
        <p:nvSpPr>
          <p:cNvPr id="1027" name="Rectangle 3"/>
          <p:cNvSpPr>
            <a:spLocks noGrp="1"/>
          </p:cNvSpPr>
          <p:nvPr>
            <p:ph type="body" idx="1"/>
          </p:nvPr>
        </p:nvSpPr>
        <p:spPr bwMode="auto">
          <a:xfrm>
            <a:off x="1841500" y="5905500"/>
            <a:ext cx="9321800" cy="140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smtClean="0">
                <a:sym typeface="Hoefler Text" charset="0"/>
              </a:rPr>
              <a:t>Click to edit Master text styles</a:t>
            </a:r>
          </a:p>
          <a:p>
            <a:pPr lvl="1"/>
            <a:r>
              <a:rPr lang="en-US" altLang="en-US" smtClean="0">
                <a:sym typeface="Hoefler Text" charset="0"/>
              </a:rPr>
              <a:t>Second level</a:t>
            </a:r>
          </a:p>
          <a:p>
            <a:pPr lvl="2"/>
            <a:r>
              <a:rPr lang="en-US" altLang="en-US" smtClean="0">
                <a:sym typeface="Hoefler Text" charset="0"/>
              </a:rPr>
              <a:t>Third level</a:t>
            </a:r>
          </a:p>
          <a:p>
            <a:pPr lvl="3"/>
            <a:r>
              <a:rPr lang="en-US" altLang="en-US" smtClean="0">
                <a:sym typeface="Hoefler Text" charset="0"/>
              </a:rPr>
              <a:t>Fourth level</a:t>
            </a:r>
          </a:p>
          <a:p>
            <a:pPr lvl="4"/>
            <a:r>
              <a:rPr lang="en-US" altLang="en-US" smtClean="0">
                <a:sym typeface="Hoefler Text" charset="0"/>
              </a:rPr>
              <a:t>Fifth level</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p:cNvSpPr>
          <p:nvPr>
            <p:ph type="title"/>
          </p:nvPr>
        </p:nvSpPr>
        <p:spPr bwMode="auto">
          <a:xfrm>
            <a:off x="1270000" y="749300"/>
            <a:ext cx="10464800" cy="165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Hoefler Text" charset="0"/>
              </a:rPr>
              <a:t>Click to edit Master title style</a:t>
            </a:r>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body" idx="1"/>
          </p:nvPr>
        </p:nvSpPr>
        <p:spPr>
          <a:xfrm>
            <a:off x="2616200" y="5748338"/>
            <a:ext cx="7770813" cy="2249487"/>
          </a:xfrm>
        </p:spPr>
        <p:txBody>
          <a:bodyPr anchor="ctr"/>
          <a:lstStyle/>
          <a:p>
            <a:pPr algn="ctr">
              <a:spcBef>
                <a:spcPct val="0"/>
              </a:spcBef>
            </a:pPr>
            <a:r>
              <a:rPr lang="en-US" altLang="en-US" sz="6600" b="1" dirty="0">
                <a:solidFill>
                  <a:srgbClr val="C8AF7B"/>
                </a:solidFill>
                <a:latin typeface="Times New Roman" pitchFamily="18" charset="0"/>
                <a:cs typeface="Times New Roman" pitchFamily="18" charset="0"/>
                <a:sym typeface="Times New Roman" pitchFamily="18" charset="0"/>
              </a:rPr>
              <a:t>Romans </a:t>
            </a:r>
            <a:r>
              <a:rPr lang="en-US" altLang="en-US" sz="6600" b="1" dirty="0" smtClean="0">
                <a:solidFill>
                  <a:srgbClr val="C8AF7B"/>
                </a:solidFill>
                <a:latin typeface="Times New Roman" pitchFamily="18" charset="0"/>
                <a:cs typeface="Times New Roman" pitchFamily="18" charset="0"/>
                <a:sym typeface="Times New Roman" pitchFamily="18" charset="0"/>
              </a:rPr>
              <a:t>6</a:t>
            </a:r>
            <a:endParaRPr lang="en-US" altLang="en-US" dirty="0"/>
          </a:p>
        </p:txBody>
      </p:sp>
      <p:pic>
        <p:nvPicPr>
          <p:cNvPr id="10242" name="Picture 2" descr="Romans - book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1543050"/>
            <a:ext cx="9329737"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7468171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6:1-11</a:t>
            </a:r>
            <a:endParaRPr lang="en-US" altLang="en-US" dirty="0"/>
          </a:p>
        </p:txBody>
      </p:sp>
      <p:sp>
        <p:nvSpPr>
          <p:cNvPr id="14338" name="AutoShape 2"/>
          <p:cNvSpPr>
            <a:spLocks/>
          </p:cNvSpPr>
          <p:nvPr/>
        </p:nvSpPr>
        <p:spPr bwMode="auto">
          <a:xfrm>
            <a:off x="710660" y="2590800"/>
            <a:ext cx="11734800" cy="624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lnSpc>
                <a:spcPct val="90000"/>
              </a:lnSpc>
            </a:pPr>
            <a:r>
              <a:rPr lang="en-US" sz="3000" b="1" i="0" baseline="30000" dirty="0" smtClean="0">
                <a:solidFill>
                  <a:srgbClr val="000000"/>
                </a:solidFill>
                <a:effectLst/>
                <a:latin typeface="Times New Roman" panose="02020603050405020304" pitchFamily="18" charset="0"/>
                <a:cs typeface="Times New Roman" panose="02020603050405020304" pitchFamily="18" charset="0"/>
              </a:rPr>
              <a:t>1</a:t>
            </a:r>
            <a:r>
              <a:rPr lang="en-US" sz="3000" b="1" i="0" baseline="30000" dirty="0">
                <a:solidFill>
                  <a:srgbClr val="000000"/>
                </a:solidFill>
                <a:effectLst/>
                <a:latin typeface="Times New Roman" panose="02020603050405020304" pitchFamily="18" charset="0"/>
                <a:cs typeface="Times New Roman" panose="02020603050405020304" pitchFamily="18" charset="0"/>
              </a:rPr>
              <a:t> </a:t>
            </a:r>
            <a:r>
              <a:rPr lang="en-US" sz="3000" i="0" dirty="0" smtClean="0">
                <a:solidFill>
                  <a:srgbClr val="000000"/>
                </a:solidFill>
                <a:effectLst/>
                <a:latin typeface="Times New Roman" panose="02020603050405020304" pitchFamily="18" charset="0"/>
                <a:cs typeface="Times New Roman" panose="02020603050405020304" pitchFamily="18" charset="0"/>
              </a:rPr>
              <a:t>What </a:t>
            </a:r>
            <a:r>
              <a:rPr lang="en-US" sz="3000" i="0" dirty="0">
                <a:solidFill>
                  <a:srgbClr val="000000"/>
                </a:solidFill>
                <a:effectLst/>
                <a:latin typeface="Times New Roman" panose="02020603050405020304" pitchFamily="18" charset="0"/>
                <a:cs typeface="Times New Roman" panose="02020603050405020304" pitchFamily="18" charset="0"/>
              </a:rPr>
              <a:t>shall we say then? Shall we continue in sin that grace </a:t>
            </a:r>
            <a:r>
              <a:rPr lang="en-US" sz="3000" i="0" dirty="0" smtClean="0">
                <a:solidFill>
                  <a:srgbClr val="000000"/>
                </a:solidFill>
                <a:effectLst/>
                <a:latin typeface="Times New Roman" panose="02020603050405020304" pitchFamily="18" charset="0"/>
                <a:cs typeface="Times New Roman" panose="02020603050405020304" pitchFamily="18" charset="0"/>
              </a:rPr>
              <a:t>may abound? </a:t>
            </a:r>
            <a:r>
              <a:rPr lang="en-US" sz="3000" b="1" i="0" baseline="30000" dirty="0" smtClean="0">
                <a:solidFill>
                  <a:srgbClr val="000000"/>
                </a:solidFill>
                <a:effectLst/>
                <a:latin typeface="Times New Roman" panose="02020603050405020304" pitchFamily="18" charset="0"/>
                <a:cs typeface="Times New Roman" panose="02020603050405020304" pitchFamily="18" charset="0"/>
              </a:rPr>
              <a:t>2</a:t>
            </a:r>
            <a:r>
              <a:rPr lang="en-US" sz="3000" b="1" i="0" baseline="30000" dirty="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Certainly not! How shall we who died to sin live any longer in it? </a:t>
            </a:r>
            <a:r>
              <a:rPr lang="en-US" sz="3000" b="1" i="0" baseline="30000" dirty="0">
                <a:solidFill>
                  <a:srgbClr val="000000"/>
                </a:solidFill>
                <a:effectLst/>
                <a:latin typeface="Times New Roman" panose="02020603050405020304" pitchFamily="18" charset="0"/>
                <a:cs typeface="Times New Roman" panose="02020603050405020304" pitchFamily="18" charset="0"/>
              </a:rPr>
              <a:t>3 </a:t>
            </a:r>
            <a:r>
              <a:rPr lang="en-US" sz="3000" i="0" dirty="0">
                <a:solidFill>
                  <a:srgbClr val="000000"/>
                </a:solidFill>
                <a:effectLst/>
                <a:latin typeface="Times New Roman" panose="02020603050405020304" pitchFamily="18" charset="0"/>
                <a:cs typeface="Times New Roman" panose="02020603050405020304" pitchFamily="18" charset="0"/>
              </a:rPr>
              <a:t>Or do you not know that as many of us as were baptized into Christ Jesus were baptized into His death? </a:t>
            </a:r>
            <a:r>
              <a:rPr lang="en-US" sz="3000" b="1" i="0" baseline="30000" dirty="0">
                <a:solidFill>
                  <a:srgbClr val="000000"/>
                </a:solidFill>
                <a:effectLst/>
                <a:latin typeface="Times New Roman" panose="02020603050405020304" pitchFamily="18" charset="0"/>
                <a:cs typeface="Times New Roman" panose="02020603050405020304" pitchFamily="18" charset="0"/>
              </a:rPr>
              <a:t>4 </a:t>
            </a:r>
            <a:r>
              <a:rPr lang="en-US" sz="3000" i="0" dirty="0">
                <a:solidFill>
                  <a:srgbClr val="000000"/>
                </a:solidFill>
                <a:effectLst/>
                <a:latin typeface="Times New Roman" panose="02020603050405020304" pitchFamily="18" charset="0"/>
                <a:cs typeface="Times New Roman" panose="02020603050405020304" pitchFamily="18" charset="0"/>
              </a:rPr>
              <a:t>Therefore we were buried with Him through baptism into death, that just as Christ was raised from the dead by the glory of the Father, even so we also should walk in newness of life</a:t>
            </a:r>
            <a:r>
              <a:rPr lang="en-US" sz="3000" i="0" dirty="0" smtClean="0">
                <a:solidFill>
                  <a:srgbClr val="000000"/>
                </a:solidFill>
                <a:effectLst/>
                <a:latin typeface="Times New Roman" panose="02020603050405020304" pitchFamily="18" charset="0"/>
                <a:cs typeface="Times New Roman" panose="02020603050405020304" pitchFamily="18" charset="0"/>
              </a:rPr>
              <a:t>. </a:t>
            </a:r>
            <a:r>
              <a:rPr lang="en-US" sz="3000" b="1" i="0" baseline="30000" dirty="0" smtClean="0">
                <a:solidFill>
                  <a:srgbClr val="000000"/>
                </a:solidFill>
                <a:effectLst/>
                <a:latin typeface="Times New Roman" panose="02020603050405020304" pitchFamily="18" charset="0"/>
                <a:cs typeface="Times New Roman" panose="02020603050405020304" pitchFamily="18" charset="0"/>
              </a:rPr>
              <a:t>5</a:t>
            </a:r>
            <a:r>
              <a:rPr lang="en-US" sz="3000" b="1" i="0" baseline="30000" dirty="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For if we have been united together in the likeness of His death, certainly we also shall be </a:t>
            </a:r>
            <a:r>
              <a:rPr lang="en-US" sz="3000" dirty="0">
                <a:solidFill>
                  <a:srgbClr val="000000"/>
                </a:solidFill>
                <a:effectLst/>
                <a:latin typeface="Times New Roman" panose="02020603050405020304" pitchFamily="18" charset="0"/>
                <a:cs typeface="Times New Roman" panose="02020603050405020304" pitchFamily="18" charset="0"/>
              </a:rPr>
              <a:t>in the likeness</a:t>
            </a:r>
            <a:r>
              <a:rPr lang="en-US" sz="3000" i="0" dirty="0">
                <a:solidFill>
                  <a:srgbClr val="000000"/>
                </a:solidFill>
                <a:effectLst/>
                <a:latin typeface="Times New Roman" panose="02020603050405020304" pitchFamily="18" charset="0"/>
                <a:cs typeface="Times New Roman" panose="02020603050405020304" pitchFamily="18" charset="0"/>
              </a:rPr>
              <a:t> of </a:t>
            </a:r>
            <a:r>
              <a:rPr lang="en-US" sz="3000" dirty="0">
                <a:solidFill>
                  <a:srgbClr val="000000"/>
                </a:solidFill>
                <a:effectLst/>
                <a:latin typeface="Times New Roman" panose="02020603050405020304" pitchFamily="18" charset="0"/>
                <a:cs typeface="Times New Roman" panose="02020603050405020304" pitchFamily="18" charset="0"/>
              </a:rPr>
              <a:t>His</a:t>
            </a:r>
            <a:r>
              <a:rPr lang="en-US" sz="3000" i="0" dirty="0">
                <a:solidFill>
                  <a:srgbClr val="000000"/>
                </a:solidFill>
                <a:effectLst/>
                <a:latin typeface="Times New Roman" panose="02020603050405020304" pitchFamily="18" charset="0"/>
                <a:cs typeface="Times New Roman" panose="02020603050405020304" pitchFamily="18" charset="0"/>
              </a:rPr>
              <a:t> resurrection, </a:t>
            </a:r>
            <a:r>
              <a:rPr lang="en-US" sz="3000" b="1" i="0" baseline="30000" dirty="0">
                <a:solidFill>
                  <a:srgbClr val="000000"/>
                </a:solidFill>
                <a:effectLst/>
                <a:latin typeface="Times New Roman" panose="02020603050405020304" pitchFamily="18" charset="0"/>
                <a:cs typeface="Times New Roman" panose="02020603050405020304" pitchFamily="18" charset="0"/>
              </a:rPr>
              <a:t>6 </a:t>
            </a:r>
            <a:r>
              <a:rPr lang="en-US" sz="3000" i="0" dirty="0">
                <a:solidFill>
                  <a:srgbClr val="000000"/>
                </a:solidFill>
                <a:effectLst/>
                <a:latin typeface="Times New Roman" panose="02020603050405020304" pitchFamily="18" charset="0"/>
                <a:cs typeface="Times New Roman" panose="02020603050405020304" pitchFamily="18" charset="0"/>
              </a:rPr>
              <a:t>knowing this, that our old man was crucified with </a:t>
            </a:r>
            <a:r>
              <a:rPr lang="en-US" sz="3000" dirty="0">
                <a:solidFill>
                  <a:srgbClr val="000000"/>
                </a:solidFill>
                <a:effectLst/>
                <a:latin typeface="Times New Roman" panose="02020603050405020304" pitchFamily="18" charset="0"/>
                <a:cs typeface="Times New Roman" panose="02020603050405020304" pitchFamily="18" charset="0"/>
              </a:rPr>
              <a:t>Him,</a:t>
            </a:r>
            <a:r>
              <a:rPr lang="en-US" sz="3000" i="0" dirty="0">
                <a:solidFill>
                  <a:srgbClr val="000000"/>
                </a:solidFill>
                <a:effectLst/>
                <a:latin typeface="Times New Roman" panose="02020603050405020304" pitchFamily="18" charset="0"/>
                <a:cs typeface="Times New Roman" panose="02020603050405020304" pitchFamily="18" charset="0"/>
              </a:rPr>
              <a:t> that the body of sin might be done away with, that we should no longer be slaves of sin. </a:t>
            </a:r>
            <a:r>
              <a:rPr lang="en-US" sz="3000" b="1" i="0" baseline="30000" dirty="0">
                <a:solidFill>
                  <a:srgbClr val="000000"/>
                </a:solidFill>
                <a:effectLst/>
                <a:latin typeface="Times New Roman" panose="02020603050405020304" pitchFamily="18" charset="0"/>
                <a:cs typeface="Times New Roman" panose="02020603050405020304" pitchFamily="18" charset="0"/>
              </a:rPr>
              <a:t>7 </a:t>
            </a:r>
            <a:r>
              <a:rPr lang="en-US" sz="3000" i="0" dirty="0">
                <a:solidFill>
                  <a:srgbClr val="000000"/>
                </a:solidFill>
                <a:effectLst/>
                <a:latin typeface="Times New Roman" panose="02020603050405020304" pitchFamily="18" charset="0"/>
                <a:cs typeface="Times New Roman" panose="02020603050405020304" pitchFamily="18" charset="0"/>
              </a:rPr>
              <a:t>For he who has died has been freed from sin. </a:t>
            </a:r>
            <a:r>
              <a:rPr lang="en-US" sz="3000" b="1" i="0" baseline="30000" dirty="0">
                <a:solidFill>
                  <a:srgbClr val="000000"/>
                </a:solidFill>
                <a:effectLst/>
                <a:latin typeface="Times New Roman" panose="02020603050405020304" pitchFamily="18" charset="0"/>
                <a:cs typeface="Times New Roman" panose="02020603050405020304" pitchFamily="18" charset="0"/>
              </a:rPr>
              <a:t>8 </a:t>
            </a:r>
            <a:r>
              <a:rPr lang="en-US" sz="3000" i="0" dirty="0">
                <a:solidFill>
                  <a:srgbClr val="000000"/>
                </a:solidFill>
                <a:effectLst/>
                <a:latin typeface="Times New Roman" panose="02020603050405020304" pitchFamily="18" charset="0"/>
                <a:cs typeface="Times New Roman" panose="02020603050405020304" pitchFamily="18" charset="0"/>
              </a:rPr>
              <a:t>Now if we died with Christ, we believe that we shall also live with Him,</a:t>
            </a:r>
            <a:r>
              <a:rPr lang="en-US" sz="3000" b="1" i="0" baseline="30000" dirty="0">
                <a:solidFill>
                  <a:srgbClr val="000000"/>
                </a:solidFill>
                <a:effectLst/>
                <a:latin typeface="Times New Roman" panose="02020603050405020304" pitchFamily="18" charset="0"/>
                <a:cs typeface="Times New Roman" panose="02020603050405020304" pitchFamily="18" charset="0"/>
              </a:rPr>
              <a:t>9 </a:t>
            </a:r>
            <a:r>
              <a:rPr lang="en-US" sz="3000" i="0" dirty="0">
                <a:solidFill>
                  <a:srgbClr val="000000"/>
                </a:solidFill>
                <a:effectLst/>
                <a:latin typeface="Times New Roman" panose="02020603050405020304" pitchFamily="18" charset="0"/>
                <a:cs typeface="Times New Roman" panose="02020603050405020304" pitchFamily="18" charset="0"/>
              </a:rPr>
              <a:t>knowing that Christ, having been raised from the dead, dies no more. Death no longer has dominion over Him. </a:t>
            </a:r>
            <a:r>
              <a:rPr lang="en-US" sz="3000" b="1" i="0" baseline="30000" dirty="0">
                <a:solidFill>
                  <a:srgbClr val="000000"/>
                </a:solidFill>
                <a:effectLst/>
                <a:latin typeface="Times New Roman" panose="02020603050405020304" pitchFamily="18" charset="0"/>
                <a:cs typeface="Times New Roman" panose="02020603050405020304" pitchFamily="18" charset="0"/>
              </a:rPr>
              <a:t>10 </a:t>
            </a:r>
            <a:r>
              <a:rPr lang="en-US" sz="3000" i="0" dirty="0">
                <a:solidFill>
                  <a:srgbClr val="000000"/>
                </a:solidFill>
                <a:effectLst/>
                <a:latin typeface="Times New Roman" panose="02020603050405020304" pitchFamily="18" charset="0"/>
                <a:cs typeface="Times New Roman" panose="02020603050405020304" pitchFamily="18" charset="0"/>
              </a:rPr>
              <a:t>For </a:t>
            </a:r>
            <a:r>
              <a:rPr lang="en-US" sz="3000" dirty="0">
                <a:solidFill>
                  <a:srgbClr val="000000"/>
                </a:solidFill>
                <a:effectLst/>
                <a:latin typeface="Times New Roman" panose="02020603050405020304" pitchFamily="18" charset="0"/>
                <a:cs typeface="Times New Roman" panose="02020603050405020304" pitchFamily="18" charset="0"/>
              </a:rPr>
              <a:t>the death</a:t>
            </a:r>
            <a:r>
              <a:rPr lang="en-US" sz="3000" i="0" dirty="0">
                <a:solidFill>
                  <a:srgbClr val="000000"/>
                </a:solidFill>
                <a:effectLst/>
                <a:latin typeface="Times New Roman" panose="02020603050405020304" pitchFamily="18" charset="0"/>
                <a:cs typeface="Times New Roman" panose="02020603050405020304" pitchFamily="18" charset="0"/>
              </a:rPr>
              <a:t> that He died, He died to sin once for all; but </a:t>
            </a:r>
            <a:r>
              <a:rPr lang="en-US" sz="3000" dirty="0">
                <a:solidFill>
                  <a:srgbClr val="000000"/>
                </a:solidFill>
                <a:effectLst/>
                <a:latin typeface="Times New Roman" panose="02020603050405020304" pitchFamily="18" charset="0"/>
                <a:cs typeface="Times New Roman" panose="02020603050405020304" pitchFamily="18" charset="0"/>
              </a:rPr>
              <a:t>the life</a:t>
            </a:r>
            <a:r>
              <a:rPr lang="en-US" sz="3000" i="0" dirty="0">
                <a:solidFill>
                  <a:srgbClr val="000000"/>
                </a:solidFill>
                <a:effectLst/>
                <a:latin typeface="Times New Roman" panose="02020603050405020304" pitchFamily="18" charset="0"/>
                <a:cs typeface="Times New Roman" panose="02020603050405020304" pitchFamily="18" charset="0"/>
              </a:rPr>
              <a:t> that He lives, He lives </a:t>
            </a:r>
            <a:r>
              <a:rPr lang="en-US" sz="3000" i="0" dirty="0" smtClean="0">
                <a:solidFill>
                  <a:srgbClr val="000000"/>
                </a:solidFill>
                <a:effectLst/>
                <a:latin typeface="Times New Roman" panose="02020603050405020304" pitchFamily="18" charset="0"/>
                <a:cs typeface="Times New Roman" panose="02020603050405020304" pitchFamily="18" charset="0"/>
              </a:rPr>
              <a:t>to God. </a:t>
            </a:r>
            <a:r>
              <a:rPr lang="en-US" sz="3000" b="1" i="0" baseline="30000" dirty="0" smtClean="0">
                <a:solidFill>
                  <a:srgbClr val="000000"/>
                </a:solidFill>
                <a:effectLst/>
                <a:latin typeface="Times New Roman" panose="02020603050405020304" pitchFamily="18" charset="0"/>
                <a:cs typeface="Times New Roman" panose="02020603050405020304" pitchFamily="18" charset="0"/>
              </a:rPr>
              <a:t>11</a:t>
            </a:r>
            <a:r>
              <a:rPr lang="en-US" sz="3000" b="1" i="0" baseline="30000" dirty="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Likewise you also, reckon yourselves to be dead indeed to sin, but alive to God in Christ Jesus our Lord.</a:t>
            </a:r>
          </a:p>
          <a:p>
            <a:pPr algn="l"/>
            <a:endParaRPr lang="en-US" sz="30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863665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6:12-14</a:t>
            </a:r>
            <a:endParaRPr lang="en-US" altLang="en-US" dirty="0"/>
          </a:p>
        </p:txBody>
      </p:sp>
      <p:sp>
        <p:nvSpPr>
          <p:cNvPr id="14338" name="AutoShape 2"/>
          <p:cNvSpPr>
            <a:spLocks/>
          </p:cNvSpPr>
          <p:nvPr/>
        </p:nvSpPr>
        <p:spPr bwMode="auto">
          <a:xfrm>
            <a:off x="1016000" y="2895600"/>
            <a:ext cx="10972800" cy="6019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600" b="1" i="0" baseline="30000" dirty="0">
                <a:solidFill>
                  <a:srgbClr val="000000"/>
                </a:solidFill>
                <a:effectLst/>
                <a:latin typeface="Times New Roman" panose="02020603050405020304" pitchFamily="18" charset="0"/>
                <a:cs typeface="Times New Roman" panose="02020603050405020304" pitchFamily="18" charset="0"/>
              </a:rPr>
              <a:t>12 </a:t>
            </a:r>
            <a:r>
              <a:rPr lang="en-US" sz="3600" i="0" dirty="0">
                <a:solidFill>
                  <a:srgbClr val="000000"/>
                </a:solidFill>
                <a:effectLst/>
                <a:latin typeface="Times New Roman" panose="02020603050405020304" pitchFamily="18" charset="0"/>
                <a:cs typeface="Times New Roman" panose="02020603050405020304" pitchFamily="18" charset="0"/>
              </a:rPr>
              <a:t>Therefore do not let sin reign in your mortal body, that you should obey it in its lusts. </a:t>
            </a:r>
            <a:r>
              <a:rPr lang="en-US" sz="3600" b="1" i="0" baseline="30000" dirty="0">
                <a:solidFill>
                  <a:srgbClr val="000000"/>
                </a:solidFill>
                <a:effectLst/>
                <a:latin typeface="Times New Roman" panose="02020603050405020304" pitchFamily="18" charset="0"/>
                <a:cs typeface="Times New Roman" panose="02020603050405020304" pitchFamily="18" charset="0"/>
              </a:rPr>
              <a:t>13 </a:t>
            </a:r>
            <a:r>
              <a:rPr lang="en-US" sz="3600" i="0" dirty="0">
                <a:solidFill>
                  <a:srgbClr val="000000"/>
                </a:solidFill>
                <a:effectLst/>
                <a:latin typeface="Times New Roman" panose="02020603050405020304" pitchFamily="18" charset="0"/>
                <a:cs typeface="Times New Roman" panose="02020603050405020304" pitchFamily="18" charset="0"/>
              </a:rPr>
              <a:t>And do not present your members </a:t>
            </a:r>
            <a:r>
              <a:rPr lang="en-US" sz="3600" dirty="0">
                <a:solidFill>
                  <a:srgbClr val="000000"/>
                </a:solidFill>
                <a:effectLst/>
                <a:latin typeface="Times New Roman" panose="02020603050405020304" pitchFamily="18" charset="0"/>
                <a:cs typeface="Times New Roman" panose="02020603050405020304" pitchFamily="18" charset="0"/>
              </a:rPr>
              <a:t>as</a:t>
            </a:r>
            <a:r>
              <a:rPr lang="en-US" sz="3600" i="0" dirty="0">
                <a:solidFill>
                  <a:srgbClr val="000000"/>
                </a:solidFill>
                <a:effectLst/>
                <a:latin typeface="Times New Roman" panose="02020603050405020304" pitchFamily="18" charset="0"/>
                <a:cs typeface="Times New Roman" panose="02020603050405020304" pitchFamily="18" charset="0"/>
              </a:rPr>
              <a:t> instruments of unrighteousness to sin, but present yourselves to God as being alive from the dead, and your members </a:t>
            </a:r>
            <a:r>
              <a:rPr lang="en-US" sz="3600" dirty="0">
                <a:solidFill>
                  <a:srgbClr val="000000"/>
                </a:solidFill>
                <a:effectLst/>
                <a:latin typeface="Times New Roman" panose="02020603050405020304" pitchFamily="18" charset="0"/>
                <a:cs typeface="Times New Roman" panose="02020603050405020304" pitchFamily="18" charset="0"/>
              </a:rPr>
              <a:t>as</a:t>
            </a:r>
            <a:r>
              <a:rPr lang="en-US" sz="3600" i="0" dirty="0">
                <a:solidFill>
                  <a:srgbClr val="000000"/>
                </a:solidFill>
                <a:effectLst/>
                <a:latin typeface="Times New Roman" panose="02020603050405020304" pitchFamily="18" charset="0"/>
                <a:cs typeface="Times New Roman" panose="02020603050405020304" pitchFamily="18" charset="0"/>
              </a:rPr>
              <a:t> instruments of righteousness </a:t>
            </a:r>
            <a:r>
              <a:rPr lang="en-US" sz="3600" i="0" dirty="0" smtClean="0">
                <a:solidFill>
                  <a:srgbClr val="000000"/>
                </a:solidFill>
                <a:effectLst/>
                <a:latin typeface="Times New Roman" panose="02020603050405020304" pitchFamily="18" charset="0"/>
                <a:cs typeface="Times New Roman" panose="02020603050405020304" pitchFamily="18" charset="0"/>
              </a:rPr>
              <a:t>to God. </a:t>
            </a:r>
            <a:r>
              <a:rPr lang="en-US" sz="3600" b="1" i="0" baseline="30000" dirty="0" smtClean="0">
                <a:solidFill>
                  <a:srgbClr val="000000"/>
                </a:solidFill>
                <a:effectLst/>
                <a:latin typeface="Times New Roman" panose="02020603050405020304" pitchFamily="18" charset="0"/>
                <a:cs typeface="Times New Roman" panose="02020603050405020304" pitchFamily="18" charset="0"/>
              </a:rPr>
              <a:t>14</a:t>
            </a:r>
            <a:r>
              <a:rPr lang="en-US" sz="3600" b="1" i="0" baseline="30000" dirty="0">
                <a:solidFill>
                  <a:srgbClr val="000000"/>
                </a:solidFill>
                <a:effectLst/>
                <a:latin typeface="Times New Roman" panose="02020603050405020304" pitchFamily="18" charset="0"/>
                <a:cs typeface="Times New Roman" panose="02020603050405020304" pitchFamily="18" charset="0"/>
              </a:rPr>
              <a:t> </a:t>
            </a:r>
            <a:r>
              <a:rPr lang="en-US" sz="3600" i="0" dirty="0">
                <a:solidFill>
                  <a:srgbClr val="000000"/>
                </a:solidFill>
                <a:effectLst/>
                <a:latin typeface="Times New Roman" panose="02020603050405020304" pitchFamily="18" charset="0"/>
                <a:cs typeface="Times New Roman" panose="02020603050405020304" pitchFamily="18" charset="0"/>
              </a:rPr>
              <a:t>For sin shall not have dominion over you, for you are not under law but under grace</a:t>
            </a:r>
            <a:r>
              <a:rPr lang="en-US" sz="3600" i="0" dirty="0" smtClean="0">
                <a:solidFill>
                  <a:srgbClr val="000000"/>
                </a:solidFill>
                <a:effectLst/>
                <a:latin typeface="Times New Roman" panose="02020603050405020304" pitchFamily="18" charset="0"/>
                <a:cs typeface="Times New Roman" panose="02020603050405020304" pitchFamily="18" charset="0"/>
              </a:rPr>
              <a:t>.</a:t>
            </a:r>
            <a:endParaRPr lang="en-US" sz="36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947186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6:15-19</a:t>
            </a:r>
            <a:endParaRPr lang="en-US" altLang="en-US" dirty="0"/>
          </a:p>
        </p:txBody>
      </p:sp>
      <p:sp>
        <p:nvSpPr>
          <p:cNvPr id="14338" name="AutoShape 2"/>
          <p:cNvSpPr>
            <a:spLocks/>
          </p:cNvSpPr>
          <p:nvPr/>
        </p:nvSpPr>
        <p:spPr bwMode="auto">
          <a:xfrm>
            <a:off x="787400" y="2667000"/>
            <a:ext cx="11506200" cy="624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400" b="1" i="0" baseline="30000" dirty="0" smtClean="0">
                <a:solidFill>
                  <a:srgbClr val="000000"/>
                </a:solidFill>
                <a:effectLst/>
                <a:latin typeface="Times New Roman" panose="02020603050405020304" pitchFamily="18" charset="0"/>
                <a:cs typeface="Times New Roman" panose="02020603050405020304" pitchFamily="18" charset="0"/>
              </a:rPr>
              <a:t>15</a:t>
            </a:r>
            <a:r>
              <a:rPr lang="en-US" sz="3400" b="1" i="0" baseline="30000" dirty="0">
                <a:solidFill>
                  <a:srgbClr val="000000"/>
                </a:solidFill>
                <a:effectLst/>
                <a:latin typeface="Times New Roman" panose="02020603050405020304" pitchFamily="18" charset="0"/>
                <a:cs typeface="Times New Roman" panose="02020603050405020304" pitchFamily="18" charset="0"/>
              </a:rPr>
              <a:t> </a:t>
            </a:r>
            <a:r>
              <a:rPr lang="en-US" sz="3400" i="0" dirty="0">
                <a:solidFill>
                  <a:srgbClr val="000000"/>
                </a:solidFill>
                <a:effectLst/>
                <a:latin typeface="Times New Roman" panose="02020603050405020304" pitchFamily="18" charset="0"/>
                <a:cs typeface="Times New Roman" panose="02020603050405020304" pitchFamily="18" charset="0"/>
              </a:rPr>
              <a:t>What then? Shall we sin because we are not under law but under grace? Certainly not! </a:t>
            </a:r>
            <a:r>
              <a:rPr lang="en-US" sz="3400" b="1" i="0" baseline="30000" dirty="0">
                <a:solidFill>
                  <a:srgbClr val="000000"/>
                </a:solidFill>
                <a:effectLst/>
                <a:latin typeface="Times New Roman" panose="02020603050405020304" pitchFamily="18" charset="0"/>
                <a:cs typeface="Times New Roman" panose="02020603050405020304" pitchFamily="18" charset="0"/>
              </a:rPr>
              <a:t>16 </a:t>
            </a:r>
            <a:r>
              <a:rPr lang="en-US" sz="3400" i="0" dirty="0">
                <a:solidFill>
                  <a:srgbClr val="000000"/>
                </a:solidFill>
                <a:effectLst/>
                <a:latin typeface="Times New Roman" panose="02020603050405020304" pitchFamily="18" charset="0"/>
                <a:cs typeface="Times New Roman" panose="02020603050405020304" pitchFamily="18" charset="0"/>
              </a:rPr>
              <a:t>Do you not know that to whom you present yourselves slaves to obey, you are that one’s slaves whom you obey, whether of sin </a:t>
            </a:r>
            <a:r>
              <a:rPr lang="en-US" sz="3400" dirty="0">
                <a:solidFill>
                  <a:srgbClr val="000000"/>
                </a:solidFill>
                <a:effectLst/>
                <a:latin typeface="Times New Roman" panose="02020603050405020304" pitchFamily="18" charset="0"/>
                <a:cs typeface="Times New Roman" panose="02020603050405020304" pitchFamily="18" charset="0"/>
              </a:rPr>
              <a:t>leading</a:t>
            </a:r>
            <a:r>
              <a:rPr lang="en-US" sz="3400" i="0" dirty="0">
                <a:solidFill>
                  <a:srgbClr val="000000"/>
                </a:solidFill>
                <a:effectLst/>
                <a:latin typeface="Times New Roman" panose="02020603050405020304" pitchFamily="18" charset="0"/>
                <a:cs typeface="Times New Roman" panose="02020603050405020304" pitchFamily="18" charset="0"/>
              </a:rPr>
              <a:t> to death, or </a:t>
            </a:r>
            <a:r>
              <a:rPr lang="en-US" sz="3400" i="0" dirty="0" smtClean="0">
                <a:solidFill>
                  <a:srgbClr val="000000"/>
                </a:solidFill>
                <a:effectLst/>
                <a:latin typeface="Times New Roman" panose="02020603050405020304" pitchFamily="18" charset="0"/>
                <a:cs typeface="Times New Roman" panose="02020603050405020304" pitchFamily="18" charset="0"/>
              </a:rPr>
              <a:t>of obedience leading to righteousness</a:t>
            </a:r>
            <a:r>
              <a:rPr lang="en-US" sz="3400" i="0" dirty="0">
                <a:solidFill>
                  <a:srgbClr val="000000"/>
                </a:solidFill>
                <a:effectLst/>
                <a:latin typeface="Times New Roman" panose="02020603050405020304" pitchFamily="18" charset="0"/>
                <a:cs typeface="Times New Roman" panose="02020603050405020304" pitchFamily="18" charset="0"/>
              </a:rPr>
              <a:t>? </a:t>
            </a:r>
            <a:r>
              <a:rPr lang="en-US" sz="3400" b="1" i="0" baseline="30000" dirty="0">
                <a:solidFill>
                  <a:srgbClr val="000000"/>
                </a:solidFill>
                <a:effectLst/>
                <a:latin typeface="Times New Roman" panose="02020603050405020304" pitchFamily="18" charset="0"/>
                <a:cs typeface="Times New Roman" panose="02020603050405020304" pitchFamily="18" charset="0"/>
              </a:rPr>
              <a:t>17 </a:t>
            </a:r>
            <a:r>
              <a:rPr lang="en-US" sz="3400" i="0" dirty="0">
                <a:solidFill>
                  <a:srgbClr val="000000"/>
                </a:solidFill>
                <a:effectLst/>
                <a:latin typeface="Times New Roman" panose="02020603050405020304" pitchFamily="18" charset="0"/>
                <a:cs typeface="Times New Roman" panose="02020603050405020304" pitchFamily="18" charset="0"/>
              </a:rPr>
              <a:t>But God be thanked that </a:t>
            </a:r>
            <a:r>
              <a:rPr lang="en-US" sz="3400" dirty="0">
                <a:solidFill>
                  <a:srgbClr val="000000"/>
                </a:solidFill>
                <a:effectLst/>
                <a:latin typeface="Times New Roman" panose="02020603050405020304" pitchFamily="18" charset="0"/>
                <a:cs typeface="Times New Roman" panose="02020603050405020304" pitchFamily="18" charset="0"/>
              </a:rPr>
              <a:t>though</a:t>
            </a:r>
            <a:r>
              <a:rPr lang="en-US" sz="3400" i="0" dirty="0">
                <a:solidFill>
                  <a:srgbClr val="000000"/>
                </a:solidFill>
                <a:effectLst/>
                <a:latin typeface="Times New Roman" panose="02020603050405020304" pitchFamily="18" charset="0"/>
                <a:cs typeface="Times New Roman" panose="02020603050405020304" pitchFamily="18" charset="0"/>
              </a:rPr>
              <a:t> you were slaves of sin, yet you obeyed from the heart that form of doctrine to which you were delivered. </a:t>
            </a:r>
            <a:r>
              <a:rPr lang="en-US" sz="3400" b="1" i="0" baseline="30000" dirty="0">
                <a:solidFill>
                  <a:srgbClr val="000000"/>
                </a:solidFill>
                <a:effectLst/>
                <a:latin typeface="Times New Roman" panose="02020603050405020304" pitchFamily="18" charset="0"/>
                <a:cs typeface="Times New Roman" panose="02020603050405020304" pitchFamily="18" charset="0"/>
              </a:rPr>
              <a:t>18 </a:t>
            </a:r>
            <a:r>
              <a:rPr lang="en-US" sz="3400" i="0" dirty="0">
                <a:solidFill>
                  <a:srgbClr val="000000"/>
                </a:solidFill>
                <a:effectLst/>
                <a:latin typeface="Times New Roman" panose="02020603050405020304" pitchFamily="18" charset="0"/>
                <a:cs typeface="Times New Roman" panose="02020603050405020304" pitchFamily="18" charset="0"/>
              </a:rPr>
              <a:t>And having been set free from sin, you became slaves of righteousness.</a:t>
            </a:r>
            <a:r>
              <a:rPr lang="en-US" sz="3400" b="1" i="0" baseline="30000" dirty="0">
                <a:solidFill>
                  <a:srgbClr val="000000"/>
                </a:solidFill>
                <a:effectLst/>
                <a:latin typeface="Times New Roman" panose="02020603050405020304" pitchFamily="18" charset="0"/>
                <a:cs typeface="Times New Roman" panose="02020603050405020304" pitchFamily="18" charset="0"/>
              </a:rPr>
              <a:t>19 </a:t>
            </a:r>
            <a:r>
              <a:rPr lang="en-US" sz="3400" i="0" dirty="0">
                <a:solidFill>
                  <a:srgbClr val="000000"/>
                </a:solidFill>
                <a:effectLst/>
                <a:latin typeface="Times New Roman" panose="02020603050405020304" pitchFamily="18" charset="0"/>
                <a:cs typeface="Times New Roman" panose="02020603050405020304" pitchFamily="18" charset="0"/>
              </a:rPr>
              <a:t>I speak in human </a:t>
            </a:r>
            <a:r>
              <a:rPr lang="en-US" sz="3400" dirty="0">
                <a:solidFill>
                  <a:srgbClr val="000000"/>
                </a:solidFill>
                <a:effectLst/>
                <a:latin typeface="Times New Roman" panose="02020603050405020304" pitchFamily="18" charset="0"/>
                <a:cs typeface="Times New Roman" panose="02020603050405020304" pitchFamily="18" charset="0"/>
              </a:rPr>
              <a:t>terms</a:t>
            </a:r>
            <a:r>
              <a:rPr lang="en-US" sz="3400" i="0" dirty="0">
                <a:solidFill>
                  <a:srgbClr val="000000"/>
                </a:solidFill>
                <a:effectLst/>
                <a:latin typeface="Times New Roman" panose="02020603050405020304" pitchFamily="18" charset="0"/>
                <a:cs typeface="Times New Roman" panose="02020603050405020304" pitchFamily="18" charset="0"/>
              </a:rPr>
              <a:t> because of the weakness of your flesh. For just as you presented your members </a:t>
            </a:r>
            <a:r>
              <a:rPr lang="en-US" sz="3400" dirty="0">
                <a:solidFill>
                  <a:srgbClr val="000000"/>
                </a:solidFill>
                <a:effectLst/>
                <a:latin typeface="Times New Roman" panose="02020603050405020304" pitchFamily="18" charset="0"/>
                <a:cs typeface="Times New Roman" panose="02020603050405020304" pitchFamily="18" charset="0"/>
              </a:rPr>
              <a:t>as</a:t>
            </a:r>
            <a:r>
              <a:rPr lang="en-US" sz="3400" i="0" dirty="0">
                <a:solidFill>
                  <a:srgbClr val="000000"/>
                </a:solidFill>
                <a:effectLst/>
                <a:latin typeface="Times New Roman" panose="02020603050405020304" pitchFamily="18" charset="0"/>
                <a:cs typeface="Times New Roman" panose="02020603050405020304" pitchFamily="18" charset="0"/>
              </a:rPr>
              <a:t> slaves of uncleanness, and of lawlessness </a:t>
            </a:r>
            <a:r>
              <a:rPr lang="en-US" sz="3400" dirty="0">
                <a:solidFill>
                  <a:srgbClr val="000000"/>
                </a:solidFill>
                <a:effectLst/>
                <a:latin typeface="Times New Roman" panose="02020603050405020304" pitchFamily="18" charset="0"/>
                <a:cs typeface="Times New Roman" panose="02020603050405020304" pitchFamily="18" charset="0"/>
              </a:rPr>
              <a:t>leading</a:t>
            </a:r>
            <a:r>
              <a:rPr lang="en-US" sz="3400" i="0" dirty="0">
                <a:solidFill>
                  <a:srgbClr val="000000"/>
                </a:solidFill>
                <a:effectLst/>
                <a:latin typeface="Times New Roman" panose="02020603050405020304" pitchFamily="18" charset="0"/>
                <a:cs typeface="Times New Roman" panose="02020603050405020304" pitchFamily="18" charset="0"/>
              </a:rPr>
              <a:t> to </a:t>
            </a:r>
            <a:r>
              <a:rPr lang="en-US" sz="3400" dirty="0">
                <a:solidFill>
                  <a:srgbClr val="000000"/>
                </a:solidFill>
                <a:effectLst/>
                <a:latin typeface="Times New Roman" panose="02020603050405020304" pitchFamily="18" charset="0"/>
                <a:cs typeface="Times New Roman" panose="02020603050405020304" pitchFamily="18" charset="0"/>
              </a:rPr>
              <a:t>more</a:t>
            </a:r>
            <a:r>
              <a:rPr lang="en-US" sz="3400" i="0" dirty="0">
                <a:solidFill>
                  <a:srgbClr val="000000"/>
                </a:solidFill>
                <a:effectLst/>
                <a:latin typeface="Times New Roman" panose="02020603050405020304" pitchFamily="18" charset="0"/>
                <a:cs typeface="Times New Roman" panose="02020603050405020304" pitchFamily="18" charset="0"/>
              </a:rPr>
              <a:t> lawlessness, so now present your members </a:t>
            </a:r>
            <a:r>
              <a:rPr lang="en-US" sz="3400" dirty="0">
                <a:solidFill>
                  <a:srgbClr val="000000"/>
                </a:solidFill>
                <a:effectLst/>
                <a:latin typeface="Times New Roman" panose="02020603050405020304" pitchFamily="18" charset="0"/>
                <a:cs typeface="Times New Roman" panose="02020603050405020304" pitchFamily="18" charset="0"/>
              </a:rPr>
              <a:t>as</a:t>
            </a:r>
            <a:r>
              <a:rPr lang="en-US" sz="3400" i="0" dirty="0">
                <a:solidFill>
                  <a:srgbClr val="000000"/>
                </a:solidFill>
                <a:effectLst/>
                <a:latin typeface="Times New Roman" panose="02020603050405020304" pitchFamily="18" charset="0"/>
                <a:cs typeface="Times New Roman" panose="02020603050405020304" pitchFamily="18" charset="0"/>
              </a:rPr>
              <a:t> slaves </a:t>
            </a:r>
            <a:r>
              <a:rPr lang="en-US" sz="3400" dirty="0">
                <a:solidFill>
                  <a:srgbClr val="000000"/>
                </a:solidFill>
                <a:effectLst/>
                <a:latin typeface="Times New Roman" panose="02020603050405020304" pitchFamily="18" charset="0"/>
                <a:cs typeface="Times New Roman" panose="02020603050405020304" pitchFamily="18" charset="0"/>
              </a:rPr>
              <a:t>of</a:t>
            </a:r>
            <a:r>
              <a:rPr lang="en-US" sz="3400" i="0" dirty="0">
                <a:solidFill>
                  <a:srgbClr val="000000"/>
                </a:solidFill>
                <a:effectLst/>
                <a:latin typeface="Times New Roman" panose="02020603050405020304" pitchFamily="18" charset="0"/>
                <a:cs typeface="Times New Roman" panose="02020603050405020304" pitchFamily="18" charset="0"/>
              </a:rPr>
              <a:t> righteousness for holiness</a:t>
            </a:r>
            <a:r>
              <a:rPr lang="en-US" sz="3400" i="0" dirty="0" smtClean="0">
                <a:solidFill>
                  <a:srgbClr val="000000"/>
                </a:solidFill>
                <a:effectLst/>
                <a:latin typeface="Times New Roman" panose="02020603050405020304" pitchFamily="18" charset="0"/>
                <a:cs typeface="Times New Roman" panose="02020603050405020304" pitchFamily="18" charset="0"/>
              </a:rPr>
              <a:t>.</a:t>
            </a:r>
            <a:endParaRPr lang="en-US" sz="34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599430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6:20-23</a:t>
            </a:r>
            <a:endParaRPr lang="en-US" altLang="en-US" dirty="0"/>
          </a:p>
        </p:txBody>
      </p:sp>
      <p:sp>
        <p:nvSpPr>
          <p:cNvPr id="14338" name="AutoShape 2"/>
          <p:cNvSpPr>
            <a:spLocks/>
          </p:cNvSpPr>
          <p:nvPr/>
        </p:nvSpPr>
        <p:spPr bwMode="auto">
          <a:xfrm>
            <a:off x="1016000" y="2895600"/>
            <a:ext cx="11201400" cy="5943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600" b="1" i="0" baseline="30000" dirty="0" smtClean="0">
                <a:solidFill>
                  <a:srgbClr val="000000"/>
                </a:solidFill>
                <a:effectLst/>
                <a:latin typeface="Times New Roman" panose="02020603050405020304" pitchFamily="18" charset="0"/>
                <a:cs typeface="Times New Roman" panose="02020603050405020304" pitchFamily="18" charset="0"/>
              </a:rPr>
              <a:t>20</a:t>
            </a:r>
            <a:r>
              <a:rPr lang="en-US" sz="3600" b="1" i="0" baseline="30000" dirty="0">
                <a:solidFill>
                  <a:srgbClr val="000000"/>
                </a:solidFill>
                <a:effectLst/>
                <a:latin typeface="Times New Roman" panose="02020603050405020304" pitchFamily="18" charset="0"/>
                <a:cs typeface="Times New Roman" panose="02020603050405020304" pitchFamily="18" charset="0"/>
              </a:rPr>
              <a:t> </a:t>
            </a:r>
            <a:r>
              <a:rPr lang="en-US" sz="3600" i="0" dirty="0">
                <a:solidFill>
                  <a:srgbClr val="000000"/>
                </a:solidFill>
                <a:effectLst/>
                <a:latin typeface="Times New Roman" panose="02020603050405020304" pitchFamily="18" charset="0"/>
                <a:cs typeface="Times New Roman" panose="02020603050405020304" pitchFamily="18" charset="0"/>
              </a:rPr>
              <a:t>For when you were slaves of sin, you were free in regard to righteousness. </a:t>
            </a:r>
            <a:r>
              <a:rPr lang="en-US" sz="3600" b="1" i="0" baseline="30000" dirty="0">
                <a:solidFill>
                  <a:srgbClr val="000000"/>
                </a:solidFill>
                <a:effectLst/>
                <a:latin typeface="Times New Roman" panose="02020603050405020304" pitchFamily="18" charset="0"/>
                <a:cs typeface="Times New Roman" panose="02020603050405020304" pitchFamily="18" charset="0"/>
              </a:rPr>
              <a:t>21 </a:t>
            </a:r>
            <a:r>
              <a:rPr lang="en-US" sz="3600" i="0" dirty="0">
                <a:solidFill>
                  <a:srgbClr val="000000"/>
                </a:solidFill>
                <a:effectLst/>
                <a:latin typeface="Times New Roman" panose="02020603050405020304" pitchFamily="18" charset="0"/>
                <a:cs typeface="Times New Roman" panose="02020603050405020304" pitchFamily="18" charset="0"/>
              </a:rPr>
              <a:t>What fruit did you have then in the things of which you are now ashamed? For the end of </a:t>
            </a:r>
            <a:r>
              <a:rPr lang="en-US" sz="3600" i="0" dirty="0" smtClean="0">
                <a:solidFill>
                  <a:srgbClr val="000000"/>
                </a:solidFill>
                <a:effectLst/>
                <a:latin typeface="Times New Roman" panose="02020603050405020304" pitchFamily="18" charset="0"/>
                <a:cs typeface="Times New Roman" panose="02020603050405020304" pitchFamily="18" charset="0"/>
              </a:rPr>
              <a:t>those things is death</a:t>
            </a:r>
            <a:r>
              <a:rPr lang="en-US" sz="3600" i="0" dirty="0">
                <a:solidFill>
                  <a:srgbClr val="000000"/>
                </a:solidFill>
                <a:effectLst/>
                <a:latin typeface="Times New Roman" panose="02020603050405020304" pitchFamily="18" charset="0"/>
                <a:cs typeface="Times New Roman" panose="02020603050405020304" pitchFamily="18" charset="0"/>
              </a:rPr>
              <a:t>. </a:t>
            </a:r>
            <a:r>
              <a:rPr lang="en-US" sz="3600" b="1" i="0" baseline="30000" dirty="0">
                <a:solidFill>
                  <a:srgbClr val="000000"/>
                </a:solidFill>
                <a:effectLst/>
                <a:latin typeface="Times New Roman" panose="02020603050405020304" pitchFamily="18" charset="0"/>
                <a:cs typeface="Times New Roman" panose="02020603050405020304" pitchFamily="18" charset="0"/>
              </a:rPr>
              <a:t>22 </a:t>
            </a:r>
            <a:r>
              <a:rPr lang="en-US" sz="3600" i="0" dirty="0">
                <a:solidFill>
                  <a:srgbClr val="000000"/>
                </a:solidFill>
                <a:effectLst/>
                <a:latin typeface="Times New Roman" panose="02020603050405020304" pitchFamily="18" charset="0"/>
                <a:cs typeface="Times New Roman" panose="02020603050405020304" pitchFamily="18" charset="0"/>
              </a:rPr>
              <a:t>But now having been set free from sin, and having become slaves of God, you have your fruit to holiness, and the end, everlasting life. </a:t>
            </a:r>
            <a:r>
              <a:rPr lang="en-US" sz="3600" b="1" i="0" baseline="30000" dirty="0">
                <a:solidFill>
                  <a:srgbClr val="000000"/>
                </a:solidFill>
                <a:effectLst/>
                <a:latin typeface="Times New Roman" panose="02020603050405020304" pitchFamily="18" charset="0"/>
                <a:cs typeface="Times New Roman" panose="02020603050405020304" pitchFamily="18" charset="0"/>
              </a:rPr>
              <a:t>23 </a:t>
            </a:r>
            <a:r>
              <a:rPr lang="en-US" sz="3600" i="0" dirty="0">
                <a:solidFill>
                  <a:srgbClr val="000000"/>
                </a:solidFill>
                <a:effectLst/>
                <a:latin typeface="Times New Roman" panose="02020603050405020304" pitchFamily="18" charset="0"/>
                <a:cs typeface="Times New Roman" panose="02020603050405020304" pitchFamily="18" charset="0"/>
              </a:rPr>
              <a:t>For the wages of sin </a:t>
            </a:r>
            <a:r>
              <a:rPr lang="en-US" sz="3600" dirty="0">
                <a:solidFill>
                  <a:srgbClr val="000000"/>
                </a:solidFill>
                <a:effectLst/>
                <a:latin typeface="Times New Roman" panose="02020603050405020304" pitchFamily="18" charset="0"/>
                <a:cs typeface="Times New Roman" panose="02020603050405020304" pitchFamily="18" charset="0"/>
              </a:rPr>
              <a:t>is</a:t>
            </a:r>
            <a:r>
              <a:rPr lang="en-US" sz="3600" i="0" dirty="0">
                <a:solidFill>
                  <a:srgbClr val="000000"/>
                </a:solidFill>
                <a:effectLst/>
                <a:latin typeface="Times New Roman" panose="02020603050405020304" pitchFamily="18" charset="0"/>
                <a:cs typeface="Times New Roman" panose="02020603050405020304" pitchFamily="18" charset="0"/>
              </a:rPr>
              <a:t> death, but the gift of God </a:t>
            </a:r>
            <a:r>
              <a:rPr lang="en-US" sz="3600" dirty="0">
                <a:solidFill>
                  <a:srgbClr val="000000"/>
                </a:solidFill>
                <a:effectLst/>
                <a:latin typeface="Times New Roman" panose="02020603050405020304" pitchFamily="18" charset="0"/>
                <a:cs typeface="Times New Roman" panose="02020603050405020304" pitchFamily="18" charset="0"/>
              </a:rPr>
              <a:t>is</a:t>
            </a:r>
            <a:r>
              <a:rPr lang="en-US" sz="3600" i="0" dirty="0">
                <a:solidFill>
                  <a:srgbClr val="000000"/>
                </a:solidFill>
                <a:effectLst/>
                <a:latin typeface="Times New Roman" panose="02020603050405020304" pitchFamily="18" charset="0"/>
                <a:cs typeface="Times New Roman" panose="02020603050405020304" pitchFamily="18" charset="0"/>
              </a:rPr>
              <a:t> eternal life in Christ Jesus our Lord.</a:t>
            </a:r>
          </a:p>
          <a:p>
            <a:pPr algn="l"/>
            <a:endParaRPr lang="en-US" sz="30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7056501"/>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2.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86770"/>
      </a:dk2>
      <a:lt2>
        <a:srgbClr val="C4CBD0"/>
      </a:lt2>
      <a:accent1>
        <a:srgbClr val="61A4C7"/>
      </a:accent1>
      <a:accent2>
        <a:srgbClr val="3C9B4C"/>
      </a:accent2>
      <a:accent3>
        <a:srgbClr val="FFFFFF"/>
      </a:accent3>
      <a:accent4>
        <a:srgbClr val="000000"/>
      </a:accent4>
      <a:accent5>
        <a:srgbClr val="B7CFE0"/>
      </a:accent5>
      <a:accent6>
        <a:srgbClr val="358C44"/>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15500</TotalTime>
  <Words>14</Words>
  <Application>Microsoft Office PowerPoint</Application>
  <PresentationFormat>Custom</PresentationFormat>
  <Paragraphs>9</Paragraphs>
  <Slides>5</Slides>
  <Notes>0</Notes>
  <HiddenSlides>0</HiddenSlides>
  <MMClips>0</MMClip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Office Theme</vt:lpstr>
      <vt:lpstr>Office Theme</vt:lpstr>
      <vt:lpstr>PowerPoint Presentation</vt:lpstr>
      <vt:lpstr>Romans 6:1-11</vt:lpstr>
      <vt:lpstr>Romans 6:12-14</vt:lpstr>
      <vt:lpstr>Romans 6:15-19</vt:lpstr>
      <vt:lpstr>Romans 6:20-23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dc:creator>
  <cp:lastModifiedBy>Harry</cp:lastModifiedBy>
  <cp:revision>39</cp:revision>
  <dcterms:modified xsi:type="dcterms:W3CDTF">2014-04-27T12:51:13Z</dcterms:modified>
</cp:coreProperties>
</file>