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4" r:id="rId5"/>
    <p:sldId id="263" r:id="rId6"/>
    <p:sldId id="265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9D6C"/>
    <a:srgbClr val="C78E55"/>
    <a:srgbClr val="CB9661"/>
    <a:srgbClr val="CC9900"/>
    <a:srgbClr val="000000"/>
    <a:srgbClr val="580000"/>
    <a:srgbClr val="8E0000"/>
    <a:srgbClr val="CC0000"/>
    <a:srgbClr val="FFFF66"/>
    <a:srgbClr val="582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2A5CD-A7E9-4F47-833B-9F71B3D25754}" type="datetimeFigureOut">
              <a:rPr lang="en-US"/>
              <a:pPr>
                <a:defRPr/>
              </a:pPr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9AD8E-9148-44EB-A71C-A3BC42BAD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58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2A7B3-EBDD-48B3-8B09-7F1477EC01DB}" type="datetimeFigureOut">
              <a:rPr lang="en-US"/>
              <a:pPr>
                <a:defRPr/>
              </a:pPr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5ADFB-0A7D-4FDF-8B45-213056564B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65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AF9DF-8C67-4C15-A428-D32BD74908D6}" type="datetimeFigureOut">
              <a:rPr lang="en-US"/>
              <a:pPr>
                <a:defRPr/>
              </a:pPr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E542B-1941-48F8-9095-71C3F9828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92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0283D-F773-4AF9-B2AA-6B40FC4D25FE}" type="datetimeFigureOut">
              <a:rPr lang="en-US"/>
              <a:pPr>
                <a:defRPr/>
              </a:pPr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DCC59-056A-49D6-83FF-281BD4443A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17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74AC5-4684-4975-A37B-39DB602C5BD4}" type="datetimeFigureOut">
              <a:rPr lang="en-US"/>
              <a:pPr>
                <a:defRPr/>
              </a:pPr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DD30B-D21E-444E-B40F-41EADA6CD3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76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A40AD-43CD-4DA3-82BE-F410D844628C}" type="datetimeFigureOut">
              <a:rPr lang="en-US"/>
              <a:pPr>
                <a:defRPr/>
              </a:pPr>
              <a:t>5/3/2014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9D078-F0AD-4372-AC68-7BFEEBCFF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435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4F3D2-2165-449D-BA1E-4DAC2DE66FBE}" type="datetimeFigureOut">
              <a:rPr lang="en-US"/>
              <a:pPr>
                <a:defRPr/>
              </a:pPr>
              <a:t>5/3/2014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13617-F135-4CCC-B7D6-E2CC6C9E3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5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72A69-5C16-4136-A7E5-512280125143}" type="datetimeFigureOut">
              <a:rPr lang="en-US"/>
              <a:pPr>
                <a:defRPr/>
              </a:pPr>
              <a:t>5/3/2014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55930-726D-49E7-8E16-06E9029D0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403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DCB42-BBE6-47ED-B45C-EF99C9C0F8CA}" type="datetimeFigureOut">
              <a:rPr lang="en-US"/>
              <a:pPr>
                <a:defRPr/>
              </a:pPr>
              <a:t>5/3/2014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FC7D0-3B87-40DC-A1BF-EB43919DB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61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811CD-6652-402A-A458-ADEDF1DB9C74}" type="datetimeFigureOut">
              <a:rPr lang="en-US"/>
              <a:pPr>
                <a:defRPr/>
              </a:pPr>
              <a:t>5/3/2014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9707D-E5B8-4D3F-9101-191FE8140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2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8154D-0C69-45B0-8C29-E2911311D371}" type="datetimeFigureOut">
              <a:rPr lang="en-US"/>
              <a:pPr>
                <a:defRPr/>
              </a:pPr>
              <a:t>5/3/2014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DE58D-8E3D-428E-937E-5D057D4AA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88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5000">
              <a:srgbClr val="580000"/>
            </a:gs>
            <a:gs pos="64000">
              <a:srgbClr val="8E0000"/>
            </a:gs>
            <a:gs pos="100000">
              <a:srgbClr val="CC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3BEA892-52DE-49D9-BF6C-558D683F18E7}" type="datetimeFigureOut">
              <a:rPr lang="en-US"/>
              <a:pPr>
                <a:defRPr/>
              </a:pPr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40320B-BCA1-4BB0-A41B-B299316DC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0" y="914400"/>
            <a:ext cx="9144000" cy="2457450"/>
          </a:xfrm>
        </p:spPr>
        <p:txBody>
          <a:bodyPr/>
          <a:lstStyle/>
          <a:p>
            <a:r>
              <a:rPr lang="en-US" altLang="en-US" sz="7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Kingdom Entrance Abundantly Supplied</a:t>
            </a:r>
            <a:endParaRPr lang="en-US" altLang="en-US" sz="7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r>
              <a:rPr lang="en-US" altLang="en-US" sz="5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 Peter 1:5-11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 Peter 1:5-11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76200" y="990600"/>
            <a:ext cx="906780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reason, giving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diligence,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faith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virtue, to virtue knowledge, 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knowledge self-control, to self-control perseverance, to perseverance godliness, 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godliness brotherly kindness, and to brotherly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kindness love.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if these things are yours and abound, 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will be neither barren nor unfruitful in the knowledge of our Lord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Christ.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he who lacks these things is shortsighted, even to blindness, and has forgotten that he was cleansed from his old sins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Therefore, brethren, be even more diligent to make your call and election sure, for if you do these things you will never stumble; 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so an entrance will be supplied to you abundantly into the everlasting kingdom of our Lord and Savior Jesus Christ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0" y="1295400"/>
            <a:ext cx="9134700" cy="5562600"/>
          </a:xfrm>
          <a:prstGeom prst="rect">
            <a:avLst/>
          </a:prstGeom>
        </p:spPr>
      </p:pic>
      <p:sp>
        <p:nvSpPr>
          <p:cNvPr id="4" name="Bevel 3"/>
          <p:cNvSpPr/>
          <p:nvPr/>
        </p:nvSpPr>
        <p:spPr>
          <a:xfrm>
            <a:off x="0" y="0"/>
            <a:ext cx="9144000" cy="1295400"/>
          </a:xfrm>
          <a:prstGeom prst="bevel">
            <a:avLst/>
          </a:prstGeom>
          <a:solidFill>
            <a:srgbClr val="C78E55"/>
          </a:solidFill>
          <a:ln>
            <a:solidFill>
              <a:srgbClr val="CE9D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Must Diligently Add to Character</a:t>
            </a:r>
            <a:endParaRPr lang="en-US" sz="4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If These Things Are Yours </a:t>
            </a:r>
            <a:r>
              <a:rPr lang="en-US" altLang="en-US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&amp; Abound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5562600"/>
          </a:xfrm>
        </p:spPr>
        <p:txBody>
          <a:bodyPr/>
          <a:lstStyle/>
          <a:p>
            <a:pPr>
              <a:buClr>
                <a:srgbClr val="FFFF66"/>
              </a:buClr>
              <a:buFont typeface="Wingdings 2" pitchFamily="18" charset="2"/>
              <a:buChar char=""/>
            </a:pP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Acceptance with God has always demanded an abounding presence of proper character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Deut. 6:5</a:t>
            </a: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Love God with all heart, soul &amp; might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Deut. 10:12</a:t>
            </a: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Walk &amp; serve God in all ways w/ all heart </a:t>
            </a:r>
          </a:p>
          <a:p>
            <a:pPr>
              <a:buClr>
                <a:srgbClr val="FFFF66"/>
              </a:buClr>
              <a:buFont typeface="Wingdings 2" pitchFamily="18" charset="2"/>
              <a:buChar char=""/>
            </a:pP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Gospel demands abounding service of Christians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 Cor. 15:58</a:t>
            </a: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Always abounding in work of the Lord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 Cor. 9:8</a:t>
            </a: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Abound unto every good work</a:t>
            </a:r>
          </a:p>
          <a:p>
            <a:pPr>
              <a:buClr>
                <a:srgbClr val="FFFF66"/>
              </a:buClr>
              <a:buFont typeface="Wingdings 2" pitchFamily="18" charset="2"/>
              <a:buChar char=""/>
            </a:pP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If we seek the minimum of service (</a:t>
            </a:r>
            <a:r>
              <a:rPr lang="en-US" alt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“what do we have to do”</a:t>
            </a: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), our attitude will prevent full service</a:t>
            </a:r>
          </a:p>
          <a:p>
            <a:pPr>
              <a:buClr>
                <a:srgbClr val="FFFF66"/>
              </a:buClr>
              <a:buFont typeface="Wingdings 2" pitchFamily="18" charset="2"/>
              <a:buChar char=""/>
            </a:pP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Our spiritual service is opportunity, not “have to”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Will </a:t>
            </a:r>
            <a:r>
              <a:rPr lang="en-US" altLang="en-US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Be Neither </a:t>
            </a:r>
            <a:r>
              <a:rPr lang="en-US" altLang="en-US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Barren or Unfruitful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5562600"/>
          </a:xfrm>
        </p:spPr>
        <p:txBody>
          <a:bodyPr/>
          <a:lstStyle/>
          <a:p>
            <a:pPr>
              <a:buClr>
                <a:srgbClr val="FFFF66"/>
              </a:buClr>
              <a:buFont typeface="Wingdings 2" pitchFamily="18" charset="2"/>
              <a:buChar char=""/>
            </a:pP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Abounding service will produce obvious results</a:t>
            </a:r>
          </a:p>
          <a:p>
            <a:pPr>
              <a:buClr>
                <a:srgbClr val="FFFF66"/>
              </a:buClr>
              <a:buFont typeface="Wingdings 2" pitchFamily="18" charset="2"/>
              <a:buChar char=""/>
            </a:pP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Lack of fruit is unacceptable to the Lord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Matt. 3:8-10</a:t>
            </a: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Jews condemned for being fruitless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Matt. 13:22</a:t>
            </a: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Thorny soil became unfruitful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w"/>
            </a:pPr>
            <a:r>
              <a:rPr lang="en-US" altLang="en-US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Lk</a:t>
            </a:r>
            <a:r>
              <a:rPr lang="en-US" alt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13:6-9</a:t>
            </a: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Time give to bear fruit, but must produce</a:t>
            </a:r>
          </a:p>
          <a:p>
            <a:pPr>
              <a:buClr>
                <a:srgbClr val="FFFF66"/>
              </a:buClr>
              <a:buFont typeface="Wingdings 2" pitchFamily="18" charset="2"/>
              <a:buChar char=""/>
            </a:pP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Fruit is the natural product of Christian’s character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Eph. 5:7-10</a:t>
            </a: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“The fruit of the light is…”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w"/>
            </a:pPr>
            <a:r>
              <a:rPr lang="en-US" alt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Gal. 5:22f</a:t>
            </a: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“The fruit of the Spirit is…”</a:t>
            </a:r>
          </a:p>
          <a:p>
            <a:pPr>
              <a:buClr>
                <a:srgbClr val="FFFF66"/>
              </a:buClr>
              <a:buFont typeface="Wingdings 2" pitchFamily="18" charset="2"/>
              <a:buChar char=""/>
            </a:pP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Spreading truth &amp; exemplifying godly character is fruit expected (</a:t>
            </a:r>
            <a:r>
              <a:rPr lang="en-US" alt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 Cor. 3:12-15</a:t>
            </a: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alt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 Pet. 2:5</a:t>
            </a: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altLang="en-US" sz="42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Make</a:t>
            </a:r>
            <a:r>
              <a:rPr lang="en-US" altLang="en-US" sz="30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2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Heavenly</a:t>
            </a:r>
            <a:r>
              <a:rPr lang="en-US" altLang="en-US" sz="30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2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Calling</a:t>
            </a:r>
            <a:r>
              <a:rPr lang="en-US" altLang="en-US" sz="30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2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altLang="en-US" sz="30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2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Election</a:t>
            </a:r>
            <a:r>
              <a:rPr lang="en-US" altLang="en-US" sz="30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2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Sure</a:t>
            </a:r>
            <a:endParaRPr lang="en-US" altLang="en-US" sz="4200" b="1" dirty="0" smtClean="0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6388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rgbClr val="FFFF66"/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Promise of heavenly home is certain to the faithful</a:t>
            </a:r>
          </a:p>
          <a:p>
            <a:pPr lvl="1" fontAlgn="auto">
              <a:spcAft>
                <a:spcPts val="0"/>
              </a:spcAft>
              <a:buClr>
                <a:schemeClr val="bg1"/>
              </a:buClr>
              <a:buFont typeface="Wingdings" pitchFamily="2" charset="2"/>
              <a:buChar char="w"/>
              <a:defRPr/>
            </a:pP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Jn. 14:1-3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“If it were not so, I would have told you”</a:t>
            </a:r>
          </a:p>
          <a:p>
            <a:pPr lvl="1" fontAlgn="auto">
              <a:spcAft>
                <a:spcPts val="0"/>
              </a:spcAft>
              <a:buClr>
                <a:schemeClr val="bg1"/>
              </a:buClr>
              <a:buFont typeface="Wingdings" pitchFamily="2" charset="2"/>
              <a:buChar char="w"/>
              <a:defRPr/>
            </a:pP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Heb. 6:19-20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A hope both sure and steadfast</a:t>
            </a:r>
          </a:p>
          <a:p>
            <a:pPr lvl="1" fontAlgn="auto">
              <a:spcAft>
                <a:spcPts val="0"/>
              </a:spcAft>
              <a:buClr>
                <a:schemeClr val="bg1"/>
              </a:buClr>
              <a:buFont typeface="Wingdings" pitchFamily="2" charset="2"/>
              <a:buChar char="w"/>
              <a:defRPr/>
            </a:pP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 Pet. 1:3-7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Incorruptible, undefiled, fades not away</a:t>
            </a:r>
          </a:p>
          <a:p>
            <a:pPr lvl="1" fontAlgn="auto">
              <a:spcAft>
                <a:spcPts val="0"/>
              </a:spcAft>
              <a:buClr>
                <a:schemeClr val="bg1"/>
              </a:buClr>
              <a:buFont typeface="Wingdings" pitchFamily="2" charset="2"/>
              <a:buChar char="w"/>
              <a:defRPr/>
            </a:pP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Col. 1:3-6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Hope laid up in the heavens</a:t>
            </a:r>
          </a:p>
          <a:p>
            <a:pPr lvl="1" fontAlgn="auto">
              <a:spcAft>
                <a:spcPts val="0"/>
              </a:spcAft>
              <a:buClr>
                <a:schemeClr val="bg1"/>
              </a:buClr>
              <a:buFont typeface="Wingdings" pitchFamily="2" charset="2"/>
              <a:buChar char="w"/>
              <a:defRPr/>
            </a:pP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Heb. 11:16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Better, heavenly country for unashamed</a:t>
            </a:r>
          </a:p>
          <a:p>
            <a:pPr lvl="1" fontAlgn="auto">
              <a:spcAft>
                <a:spcPts val="0"/>
              </a:spcAft>
              <a:buClr>
                <a:schemeClr val="bg1"/>
              </a:buClr>
              <a:buFont typeface="Wingdings" pitchFamily="2" charset="2"/>
              <a:buChar char="w"/>
              <a:defRPr/>
            </a:pP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Rev. 22:14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Right to enter based on purity</a:t>
            </a:r>
          </a:p>
          <a:p>
            <a:pPr lvl="1" fontAlgn="auto">
              <a:spcAft>
                <a:spcPts val="0"/>
              </a:spcAft>
              <a:buClr>
                <a:schemeClr val="bg1"/>
              </a:buClr>
              <a:buFont typeface="Wingdings" pitchFamily="2" charset="2"/>
              <a:buChar char="w"/>
              <a:defRPr/>
            </a:pP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 Cor. 5:1-9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Long for heaven, so live well-pleasing</a:t>
            </a:r>
          </a:p>
          <a:p>
            <a:pPr fontAlgn="auto">
              <a:spcAft>
                <a:spcPts val="0"/>
              </a:spcAft>
              <a:buClr>
                <a:srgbClr val="FFFF66"/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Heaven is not an eternal destiny by surprise</a:t>
            </a:r>
          </a:p>
          <a:p>
            <a:pPr fontAlgn="auto">
              <a:spcAft>
                <a:spcPts val="0"/>
              </a:spcAft>
              <a:buClr>
                <a:srgbClr val="FFFF66"/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is a prepared place for a prepared people</a:t>
            </a:r>
          </a:p>
          <a:p>
            <a:pPr fontAlgn="auto">
              <a:spcAft>
                <a:spcPts val="0"/>
              </a:spcAft>
              <a:buClr>
                <a:srgbClr val="FFFF66"/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Are we prepared for home of God’s holy servants?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1257</TotalTime>
  <Words>80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Arial</vt:lpstr>
      <vt:lpstr>Times New Roman</vt:lpstr>
      <vt:lpstr>Wingdings 2</vt:lpstr>
      <vt:lpstr>Wingdings</vt:lpstr>
      <vt:lpstr>Office Theme</vt:lpstr>
      <vt:lpstr>A Kingdom Entrance Abundantly Supplied</vt:lpstr>
      <vt:lpstr>2 Peter 1:5-11</vt:lpstr>
      <vt:lpstr>PowerPoint Presentation</vt:lpstr>
      <vt:lpstr>If These Things Are Yours &amp; Abound</vt:lpstr>
      <vt:lpstr>Will Be Neither Barren or Unfruitful</vt:lpstr>
      <vt:lpstr>Make Heavenly Calling &amp; Election Sure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Entrance to the Everlasting Kingdom</dc:title>
  <dc:creator>Harry Osborne</dc:creator>
  <cp:lastModifiedBy>Harry</cp:lastModifiedBy>
  <cp:revision>8</cp:revision>
  <dcterms:created xsi:type="dcterms:W3CDTF">2009-08-29T17:23:42Z</dcterms:created>
  <dcterms:modified xsi:type="dcterms:W3CDTF">2014-05-04T12:35:18Z</dcterms:modified>
</cp:coreProperties>
</file>