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2"/>
  </p:notesMasterIdLst>
  <p:sldIdLst>
    <p:sldId id="288" r:id="rId3"/>
    <p:sldId id="289" r:id="rId4"/>
    <p:sldId id="291" r:id="rId5"/>
    <p:sldId id="293" r:id="rId6"/>
    <p:sldId id="296" r:id="rId7"/>
    <p:sldId id="295" r:id="rId8"/>
    <p:sldId id="294" r:id="rId9"/>
    <p:sldId id="290" r:id="rId10"/>
    <p:sldId id="292" r:id="rId11"/>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708"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6</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7468171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6:1-11</a:t>
            </a:r>
            <a:endParaRPr lang="en-US" altLang="en-US" dirty="0"/>
          </a:p>
        </p:txBody>
      </p:sp>
      <p:sp>
        <p:nvSpPr>
          <p:cNvPr id="14338" name="AutoShape 2"/>
          <p:cNvSpPr>
            <a:spLocks/>
          </p:cNvSpPr>
          <p:nvPr/>
        </p:nvSpPr>
        <p:spPr bwMode="auto">
          <a:xfrm>
            <a:off x="710660" y="2590800"/>
            <a:ext cx="11734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0000"/>
              </a:lnSpc>
            </a:pP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smtClean="0">
                <a:solidFill>
                  <a:srgbClr val="000000"/>
                </a:solidFill>
                <a:effectLst/>
                <a:latin typeface="Times New Roman" panose="02020603050405020304" pitchFamily="18" charset="0"/>
                <a:cs typeface="Times New Roman" panose="02020603050405020304" pitchFamily="18" charset="0"/>
              </a:rPr>
              <a:t>What </a:t>
            </a:r>
            <a:r>
              <a:rPr lang="en-US" sz="3000" i="0" dirty="0">
                <a:solidFill>
                  <a:srgbClr val="000000"/>
                </a:solidFill>
                <a:effectLst/>
                <a:latin typeface="Times New Roman" panose="02020603050405020304" pitchFamily="18" charset="0"/>
                <a:cs typeface="Times New Roman" panose="02020603050405020304" pitchFamily="18" charset="0"/>
              </a:rPr>
              <a:t>shall we say then? Shall we continue in sin that grace </a:t>
            </a:r>
            <a:r>
              <a:rPr lang="en-US" sz="3000" i="0" dirty="0" smtClean="0">
                <a:solidFill>
                  <a:srgbClr val="000000"/>
                </a:solidFill>
                <a:effectLst/>
                <a:latin typeface="Times New Roman" panose="02020603050405020304" pitchFamily="18" charset="0"/>
                <a:cs typeface="Times New Roman" panose="02020603050405020304" pitchFamily="18" charset="0"/>
              </a:rPr>
              <a:t>may abound?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2</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Certainly not! How shall we who died to sin live any longer in it? </a:t>
            </a:r>
            <a:r>
              <a:rPr lang="en-US" sz="3000" b="1" i="0" baseline="30000" dirty="0">
                <a:solidFill>
                  <a:srgbClr val="000000"/>
                </a:solidFill>
                <a:effectLst/>
                <a:latin typeface="Times New Roman" panose="02020603050405020304" pitchFamily="18" charset="0"/>
                <a:cs typeface="Times New Roman" panose="02020603050405020304" pitchFamily="18" charset="0"/>
              </a:rPr>
              <a:t>3 </a:t>
            </a:r>
            <a:r>
              <a:rPr lang="en-US" sz="3000" i="0" dirty="0">
                <a:solidFill>
                  <a:srgbClr val="000000"/>
                </a:solidFill>
                <a:effectLst/>
                <a:latin typeface="Times New Roman" panose="02020603050405020304" pitchFamily="18" charset="0"/>
                <a:cs typeface="Times New Roman" panose="02020603050405020304" pitchFamily="18" charset="0"/>
              </a:rPr>
              <a:t>Or do you not know that as many of us as were baptized into Christ Jesus were baptized into His death? </a:t>
            </a:r>
            <a:r>
              <a:rPr lang="en-US" sz="3000" b="1" i="0" baseline="30000" dirty="0">
                <a:solidFill>
                  <a:srgbClr val="000000"/>
                </a:solidFill>
                <a:effectLst/>
                <a:latin typeface="Times New Roman" panose="02020603050405020304" pitchFamily="18" charset="0"/>
                <a:cs typeface="Times New Roman" panose="02020603050405020304" pitchFamily="18" charset="0"/>
              </a:rPr>
              <a:t>4 </a:t>
            </a:r>
            <a:r>
              <a:rPr lang="en-US" sz="3000" i="0" dirty="0">
                <a:solidFill>
                  <a:srgbClr val="000000"/>
                </a:solidFill>
                <a:effectLst/>
                <a:latin typeface="Times New Roman" panose="02020603050405020304" pitchFamily="18" charset="0"/>
                <a:cs typeface="Times New Roman" panose="02020603050405020304" pitchFamily="18" charset="0"/>
              </a:rPr>
              <a:t>Therefore we were buried with Him through baptism into death, that just as Christ was raised from the dead by the glory of the Father, even so we also should walk in newness of life</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For if we have been united together in the likeness of His death, certainly we also shall be </a:t>
            </a:r>
            <a:r>
              <a:rPr lang="en-US" sz="3000" dirty="0">
                <a:solidFill>
                  <a:srgbClr val="000000"/>
                </a:solidFill>
                <a:effectLst/>
                <a:latin typeface="Times New Roman" panose="02020603050405020304" pitchFamily="18" charset="0"/>
                <a:cs typeface="Times New Roman" panose="02020603050405020304" pitchFamily="18" charset="0"/>
              </a:rPr>
              <a:t>in the likeness</a:t>
            </a:r>
            <a:r>
              <a:rPr lang="en-US" sz="3000" i="0" dirty="0">
                <a:solidFill>
                  <a:srgbClr val="000000"/>
                </a:solidFill>
                <a:effectLst/>
                <a:latin typeface="Times New Roman" panose="02020603050405020304" pitchFamily="18" charset="0"/>
                <a:cs typeface="Times New Roman" panose="02020603050405020304" pitchFamily="18" charset="0"/>
              </a:rPr>
              <a:t> of </a:t>
            </a:r>
            <a:r>
              <a:rPr lang="en-US" sz="3000" dirty="0">
                <a:solidFill>
                  <a:srgbClr val="000000"/>
                </a:solidFill>
                <a:effectLst/>
                <a:latin typeface="Times New Roman" panose="02020603050405020304" pitchFamily="18" charset="0"/>
                <a:cs typeface="Times New Roman" panose="02020603050405020304" pitchFamily="18" charset="0"/>
              </a:rPr>
              <a:t>His</a:t>
            </a:r>
            <a:r>
              <a:rPr lang="en-US" sz="3000" i="0" dirty="0">
                <a:solidFill>
                  <a:srgbClr val="000000"/>
                </a:solidFill>
                <a:effectLst/>
                <a:latin typeface="Times New Roman" panose="02020603050405020304" pitchFamily="18" charset="0"/>
                <a:cs typeface="Times New Roman" panose="02020603050405020304" pitchFamily="18" charset="0"/>
              </a:rPr>
              <a:t> resurrection, </a:t>
            </a:r>
            <a:r>
              <a:rPr lang="en-US" sz="3000" b="1" i="0" baseline="30000" dirty="0">
                <a:solidFill>
                  <a:srgbClr val="000000"/>
                </a:solidFill>
                <a:effectLst/>
                <a:latin typeface="Times New Roman" panose="02020603050405020304" pitchFamily="18" charset="0"/>
                <a:cs typeface="Times New Roman" panose="02020603050405020304" pitchFamily="18" charset="0"/>
              </a:rPr>
              <a:t>6 </a:t>
            </a:r>
            <a:r>
              <a:rPr lang="en-US" sz="3000" i="0" dirty="0">
                <a:solidFill>
                  <a:srgbClr val="000000"/>
                </a:solidFill>
                <a:effectLst/>
                <a:latin typeface="Times New Roman" panose="02020603050405020304" pitchFamily="18" charset="0"/>
                <a:cs typeface="Times New Roman" panose="02020603050405020304" pitchFamily="18" charset="0"/>
              </a:rPr>
              <a:t>knowing this, that our old man was crucified with </a:t>
            </a:r>
            <a:r>
              <a:rPr lang="en-US" sz="3000" dirty="0">
                <a:solidFill>
                  <a:srgbClr val="000000"/>
                </a:solidFill>
                <a:effectLst/>
                <a:latin typeface="Times New Roman" panose="02020603050405020304" pitchFamily="18" charset="0"/>
                <a:cs typeface="Times New Roman" panose="02020603050405020304" pitchFamily="18" charset="0"/>
              </a:rPr>
              <a:t>Him,</a:t>
            </a:r>
            <a:r>
              <a:rPr lang="en-US" sz="3000" i="0" dirty="0">
                <a:solidFill>
                  <a:srgbClr val="000000"/>
                </a:solidFill>
                <a:effectLst/>
                <a:latin typeface="Times New Roman" panose="02020603050405020304" pitchFamily="18" charset="0"/>
                <a:cs typeface="Times New Roman" panose="02020603050405020304" pitchFamily="18" charset="0"/>
              </a:rPr>
              <a:t> that the body of sin might be done away with, that we should no longer be slaves of sin. </a:t>
            </a:r>
            <a:r>
              <a:rPr lang="en-US" sz="3000" b="1" i="0" baseline="30000" dirty="0">
                <a:solidFill>
                  <a:srgbClr val="000000"/>
                </a:solidFill>
                <a:effectLst/>
                <a:latin typeface="Times New Roman" panose="02020603050405020304" pitchFamily="18" charset="0"/>
                <a:cs typeface="Times New Roman" panose="02020603050405020304" pitchFamily="18" charset="0"/>
              </a:rPr>
              <a:t>7 </a:t>
            </a:r>
            <a:r>
              <a:rPr lang="en-US" sz="3000" i="0" dirty="0">
                <a:solidFill>
                  <a:srgbClr val="000000"/>
                </a:solidFill>
                <a:effectLst/>
                <a:latin typeface="Times New Roman" panose="02020603050405020304" pitchFamily="18" charset="0"/>
                <a:cs typeface="Times New Roman" panose="02020603050405020304" pitchFamily="18" charset="0"/>
              </a:rPr>
              <a:t>For he who has died has been freed from sin. </a:t>
            </a:r>
            <a:r>
              <a:rPr lang="en-US" sz="3000" b="1" i="0" baseline="30000" dirty="0">
                <a:solidFill>
                  <a:srgbClr val="000000"/>
                </a:solidFill>
                <a:effectLst/>
                <a:latin typeface="Times New Roman" panose="02020603050405020304" pitchFamily="18" charset="0"/>
                <a:cs typeface="Times New Roman" panose="02020603050405020304" pitchFamily="18" charset="0"/>
              </a:rPr>
              <a:t>8 </a:t>
            </a:r>
            <a:r>
              <a:rPr lang="en-US" sz="3000" i="0" dirty="0">
                <a:solidFill>
                  <a:srgbClr val="000000"/>
                </a:solidFill>
                <a:effectLst/>
                <a:latin typeface="Times New Roman" panose="02020603050405020304" pitchFamily="18" charset="0"/>
                <a:cs typeface="Times New Roman" panose="02020603050405020304" pitchFamily="18" charset="0"/>
              </a:rPr>
              <a:t>Now if we died with Christ, we believe that we shall also live with Him,</a:t>
            </a:r>
            <a:r>
              <a:rPr lang="en-US" sz="3000" b="1" i="0" baseline="30000" dirty="0">
                <a:solidFill>
                  <a:srgbClr val="000000"/>
                </a:solidFill>
                <a:effectLst/>
                <a:latin typeface="Times New Roman" panose="02020603050405020304" pitchFamily="18" charset="0"/>
                <a:cs typeface="Times New Roman" panose="02020603050405020304" pitchFamily="18" charset="0"/>
              </a:rPr>
              <a:t>9 </a:t>
            </a:r>
            <a:r>
              <a:rPr lang="en-US" sz="3000" i="0" dirty="0">
                <a:solidFill>
                  <a:srgbClr val="000000"/>
                </a:solidFill>
                <a:effectLst/>
                <a:latin typeface="Times New Roman" panose="02020603050405020304" pitchFamily="18" charset="0"/>
                <a:cs typeface="Times New Roman" panose="02020603050405020304" pitchFamily="18" charset="0"/>
              </a:rPr>
              <a:t>knowing that Christ, having been raised from the dead, dies no more. Death no longer has dominion over Him. </a:t>
            </a:r>
            <a:r>
              <a:rPr lang="en-US" sz="3000" b="1" i="0" baseline="30000" dirty="0">
                <a:solidFill>
                  <a:srgbClr val="000000"/>
                </a:solidFill>
                <a:effectLst/>
                <a:latin typeface="Times New Roman" panose="02020603050405020304" pitchFamily="18" charset="0"/>
                <a:cs typeface="Times New Roman" panose="02020603050405020304" pitchFamily="18" charset="0"/>
              </a:rPr>
              <a:t>10 </a:t>
            </a:r>
            <a:r>
              <a:rPr lang="en-US" sz="3000" i="0" dirty="0">
                <a:solidFill>
                  <a:srgbClr val="000000"/>
                </a:solidFill>
                <a:effectLst/>
                <a:latin typeface="Times New Roman" panose="02020603050405020304" pitchFamily="18" charset="0"/>
                <a:cs typeface="Times New Roman" panose="02020603050405020304" pitchFamily="18" charset="0"/>
              </a:rPr>
              <a:t>For </a:t>
            </a:r>
            <a:r>
              <a:rPr lang="en-US" sz="3000" dirty="0">
                <a:solidFill>
                  <a:srgbClr val="000000"/>
                </a:solidFill>
                <a:effectLst/>
                <a:latin typeface="Times New Roman" panose="02020603050405020304" pitchFamily="18" charset="0"/>
                <a:cs typeface="Times New Roman" panose="02020603050405020304" pitchFamily="18" charset="0"/>
              </a:rPr>
              <a:t>the death</a:t>
            </a:r>
            <a:r>
              <a:rPr lang="en-US" sz="3000" i="0" dirty="0">
                <a:solidFill>
                  <a:srgbClr val="000000"/>
                </a:solidFill>
                <a:effectLst/>
                <a:latin typeface="Times New Roman" panose="02020603050405020304" pitchFamily="18" charset="0"/>
                <a:cs typeface="Times New Roman" panose="02020603050405020304" pitchFamily="18" charset="0"/>
              </a:rPr>
              <a:t> that He died, He died to sin once for all; but </a:t>
            </a:r>
            <a:r>
              <a:rPr lang="en-US" sz="3000" dirty="0">
                <a:solidFill>
                  <a:srgbClr val="000000"/>
                </a:solidFill>
                <a:effectLst/>
                <a:latin typeface="Times New Roman" panose="02020603050405020304" pitchFamily="18" charset="0"/>
                <a:cs typeface="Times New Roman" panose="02020603050405020304" pitchFamily="18" charset="0"/>
              </a:rPr>
              <a:t>the life</a:t>
            </a:r>
            <a:r>
              <a:rPr lang="en-US" sz="3000" i="0" dirty="0">
                <a:solidFill>
                  <a:srgbClr val="000000"/>
                </a:solidFill>
                <a:effectLst/>
                <a:latin typeface="Times New Roman" panose="02020603050405020304" pitchFamily="18" charset="0"/>
                <a:cs typeface="Times New Roman" panose="02020603050405020304" pitchFamily="18" charset="0"/>
              </a:rPr>
              <a:t> that He lives, He lives </a:t>
            </a:r>
            <a:r>
              <a:rPr lang="en-US" sz="3000" i="0" dirty="0" smtClean="0">
                <a:solidFill>
                  <a:srgbClr val="000000"/>
                </a:solidFill>
                <a:effectLst/>
                <a:latin typeface="Times New Roman" panose="02020603050405020304" pitchFamily="18" charset="0"/>
                <a:cs typeface="Times New Roman" panose="02020603050405020304" pitchFamily="18" charset="0"/>
              </a:rPr>
              <a:t>to God.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11</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Likewise you also, reckon yourselves to be dead indeed to sin, but alive to God in Christ Jesus our Lord.</a:t>
            </a:r>
          </a:p>
          <a:p>
            <a:pPr algn="l"/>
            <a:endParaRPr lang="en-US" sz="30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6366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6:12-14</a:t>
            </a:r>
            <a:endParaRPr lang="en-US" altLang="en-US" dirty="0"/>
          </a:p>
        </p:txBody>
      </p:sp>
      <p:sp>
        <p:nvSpPr>
          <p:cNvPr id="14338" name="AutoShape 2"/>
          <p:cNvSpPr>
            <a:spLocks/>
          </p:cNvSpPr>
          <p:nvPr/>
        </p:nvSpPr>
        <p:spPr bwMode="auto">
          <a:xfrm>
            <a:off x="1016000" y="2895600"/>
            <a:ext cx="109728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12 </a:t>
            </a:r>
            <a:r>
              <a:rPr lang="en-US" sz="3600" i="0" dirty="0">
                <a:solidFill>
                  <a:srgbClr val="000000"/>
                </a:solidFill>
                <a:effectLst/>
                <a:latin typeface="Times New Roman" panose="02020603050405020304" pitchFamily="18" charset="0"/>
                <a:cs typeface="Times New Roman" panose="02020603050405020304" pitchFamily="18" charset="0"/>
              </a:rPr>
              <a:t>Therefore do not let sin reign in your mortal body, that you should obey it in its lusts. </a:t>
            </a:r>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And do not present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unrighteousness to sin, but present yourselves to God as being alive from the dead, and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righteousness </a:t>
            </a:r>
            <a:r>
              <a:rPr lang="en-US" sz="3600" i="0" dirty="0" smtClean="0">
                <a:solidFill>
                  <a:srgbClr val="000000"/>
                </a:solidFill>
                <a:effectLst/>
                <a:latin typeface="Times New Roman" panose="02020603050405020304" pitchFamily="18" charset="0"/>
                <a:cs typeface="Times New Roman" panose="02020603050405020304" pitchFamily="18" charset="0"/>
              </a:rPr>
              <a:t>to God.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14</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sin shall not have dominion over you, for you are not under law but under grace</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6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47186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6:12-14</a:t>
            </a:r>
            <a:endParaRPr lang="en-US" altLang="en-US" dirty="0"/>
          </a:p>
        </p:txBody>
      </p:sp>
      <p:sp>
        <p:nvSpPr>
          <p:cNvPr id="14338" name="AutoShape 2"/>
          <p:cNvSpPr>
            <a:spLocks/>
          </p:cNvSpPr>
          <p:nvPr/>
        </p:nvSpPr>
        <p:spPr bwMode="auto">
          <a:xfrm>
            <a:off x="1016000" y="2895600"/>
            <a:ext cx="111252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12 </a:t>
            </a:r>
            <a:r>
              <a:rPr lang="en-US" sz="3600" i="0" dirty="0">
                <a:solidFill>
                  <a:srgbClr val="000000"/>
                </a:solidFill>
                <a:effectLst/>
                <a:latin typeface="Times New Roman" panose="02020603050405020304" pitchFamily="18" charset="0"/>
                <a:cs typeface="Times New Roman" panose="02020603050405020304" pitchFamily="18" charset="0"/>
              </a:rPr>
              <a:t>Therefore do not let sin </a:t>
            </a:r>
            <a:r>
              <a:rPr lang="en-US" sz="3600" b="1" i="0" dirty="0">
                <a:solidFill>
                  <a:srgbClr val="C00000"/>
                </a:solidFill>
                <a:effectLst/>
                <a:latin typeface="Times New Roman" panose="02020603050405020304" pitchFamily="18" charset="0"/>
                <a:cs typeface="Times New Roman" panose="02020603050405020304" pitchFamily="18" charset="0"/>
              </a:rPr>
              <a:t>reign</a:t>
            </a:r>
            <a:r>
              <a:rPr lang="en-US" sz="3600" i="0" dirty="0">
                <a:solidFill>
                  <a:srgbClr val="000000"/>
                </a:solidFill>
                <a:effectLst/>
                <a:latin typeface="Times New Roman" panose="02020603050405020304" pitchFamily="18" charset="0"/>
                <a:cs typeface="Times New Roman" panose="02020603050405020304" pitchFamily="18" charset="0"/>
              </a:rPr>
              <a:t> in your mortal body, that you should </a:t>
            </a:r>
            <a:r>
              <a:rPr lang="en-US" sz="3600" b="1" i="0" dirty="0">
                <a:solidFill>
                  <a:srgbClr val="C00000"/>
                </a:solidFill>
                <a:effectLst/>
                <a:latin typeface="Times New Roman" panose="02020603050405020304" pitchFamily="18" charset="0"/>
                <a:cs typeface="Times New Roman" panose="02020603050405020304" pitchFamily="18" charset="0"/>
              </a:rPr>
              <a:t>obey</a:t>
            </a:r>
            <a:r>
              <a:rPr lang="en-US" sz="3600" i="0" dirty="0">
                <a:solidFill>
                  <a:srgbClr val="000000"/>
                </a:solidFill>
                <a:effectLst/>
                <a:latin typeface="Times New Roman" panose="02020603050405020304" pitchFamily="18" charset="0"/>
                <a:cs typeface="Times New Roman" panose="02020603050405020304" pitchFamily="18" charset="0"/>
              </a:rPr>
              <a:t> it in its lusts. </a:t>
            </a:r>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And do not present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unrighteousness to sin, but present yourselves to God as being alive from the dead, and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righteousness </a:t>
            </a:r>
            <a:r>
              <a:rPr lang="en-US" sz="3600" i="0" dirty="0" smtClean="0">
                <a:solidFill>
                  <a:srgbClr val="000000"/>
                </a:solidFill>
                <a:effectLst/>
                <a:latin typeface="Times New Roman" panose="02020603050405020304" pitchFamily="18" charset="0"/>
                <a:cs typeface="Times New Roman" panose="02020603050405020304" pitchFamily="18" charset="0"/>
              </a:rPr>
              <a:t>to God.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14</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sin shall not have </a:t>
            </a:r>
            <a:r>
              <a:rPr lang="en-US" sz="3600" b="1" i="0" dirty="0">
                <a:solidFill>
                  <a:srgbClr val="C00000"/>
                </a:solidFill>
                <a:effectLst/>
                <a:latin typeface="Times New Roman" panose="02020603050405020304" pitchFamily="18" charset="0"/>
                <a:cs typeface="Times New Roman" panose="02020603050405020304" pitchFamily="18" charset="0"/>
              </a:rPr>
              <a:t>dominion</a:t>
            </a:r>
            <a:r>
              <a:rPr lang="en-US" sz="3600" i="0" dirty="0">
                <a:solidFill>
                  <a:srgbClr val="000000"/>
                </a:solidFill>
                <a:effectLst/>
                <a:latin typeface="Times New Roman" panose="02020603050405020304" pitchFamily="18" charset="0"/>
                <a:cs typeface="Times New Roman" panose="02020603050405020304" pitchFamily="18" charset="0"/>
              </a:rPr>
              <a:t> over you, for you are not under law but under grace</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6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9271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11200" y="762000"/>
            <a:ext cx="11658600" cy="1517227"/>
          </a:xfrm>
          <a:effectLst>
            <a:outerShdw dist="53882" dir="2700000" algn="ctr" rotWithShape="0">
              <a:schemeClr val="tx2"/>
            </a:outerShdw>
          </a:effectLst>
        </p:spPr>
        <p:txBody>
          <a:bodyPr/>
          <a:lstStyle/>
          <a:p>
            <a:r>
              <a:rPr lang="en-US" altLang="en-US" sz="6000" b="1" dirty="0">
                <a:solidFill>
                  <a:schemeClr val="bg1">
                    <a:lumMod val="50000"/>
                  </a:schemeClr>
                </a:solidFill>
                <a:effectLst/>
                <a:latin typeface="Times New Roman" panose="02020603050405020304" pitchFamily="18" charset="0"/>
                <a:cs typeface="Times New Roman" panose="02020603050405020304" pitchFamily="18" charset="0"/>
              </a:rPr>
              <a:t>Applying Words to Power of Sin</a:t>
            </a:r>
          </a:p>
        </p:txBody>
      </p:sp>
      <p:sp>
        <p:nvSpPr>
          <p:cNvPr id="14339" name="Rectangle 3"/>
          <p:cNvSpPr>
            <a:spLocks noGrp="1" noChangeArrowheads="1"/>
          </p:cNvSpPr>
          <p:nvPr>
            <p:ph type="body" idx="1"/>
          </p:nvPr>
        </p:nvSpPr>
        <p:spPr>
          <a:xfrm>
            <a:off x="863600" y="2697480"/>
            <a:ext cx="11430000" cy="6370320"/>
          </a:xfrm>
        </p:spPr>
        <p:txBody>
          <a:bodyPr lIns="130046" tIns="65023" rIns="130046" bIns="65023"/>
          <a:lstStyle/>
          <a:p>
            <a:pPr marL="342900" indent="-342900">
              <a:lnSpc>
                <a:spcPct val="100000"/>
              </a:lnSpc>
              <a:spcBef>
                <a:spcPts val="0"/>
              </a:spcBef>
              <a:spcAft>
                <a:spcPts val="600"/>
              </a:spcAft>
              <a:buClr>
                <a:srgbClr val="C00000"/>
              </a:buClr>
              <a:buFont typeface="Arial" panose="020B0604020202020204" pitchFamily="34" charset="0"/>
              <a:buChar char="•"/>
            </a:pPr>
            <a:r>
              <a:rPr lang="en-US" altLang="en-US" sz="4400" i="0" dirty="0">
                <a:solidFill>
                  <a:srgbClr val="000000"/>
                </a:solidFill>
                <a:effectLst/>
                <a:latin typeface="Times New Roman" panose="02020603050405020304" pitchFamily="18" charset="0"/>
                <a:cs typeface="Times New Roman" panose="02020603050405020304" pitchFamily="18" charset="0"/>
              </a:rPr>
              <a:t>Sin “reigns” when actions of sin are allowed to prevail and predominate in our lives</a:t>
            </a:r>
          </a:p>
          <a:p>
            <a:pPr marL="685800" lvl="1" indent="-457200">
              <a:lnSpc>
                <a:spcPct val="100000"/>
              </a:lnSpc>
              <a:spcBef>
                <a:spcPts val="0"/>
              </a:spcBef>
              <a:spcAft>
                <a:spcPts val="600"/>
              </a:spcAft>
              <a:buClr>
                <a:schemeClr val="bg1">
                  <a:lumMod val="50000"/>
                </a:schemeClr>
              </a:buClr>
              <a:buFont typeface="Wingdings" pitchFamily="2" charset="2"/>
              <a:buChar char="w"/>
            </a:pPr>
            <a:r>
              <a:rPr lang="en-US" altLang="en-US" sz="4000" i="0" dirty="0">
                <a:solidFill>
                  <a:srgbClr val="C00000"/>
                </a:solidFill>
                <a:effectLst/>
                <a:latin typeface="Times New Roman" panose="02020603050405020304" pitchFamily="18" charset="0"/>
                <a:cs typeface="Times New Roman" panose="02020603050405020304" pitchFamily="18" charset="0"/>
              </a:rPr>
              <a:t>May do such without great number of sins</a:t>
            </a:r>
          </a:p>
          <a:p>
            <a:pPr marL="685800" lvl="1" indent="-457200">
              <a:lnSpc>
                <a:spcPct val="100000"/>
              </a:lnSpc>
              <a:spcBef>
                <a:spcPts val="0"/>
              </a:spcBef>
              <a:spcAft>
                <a:spcPts val="600"/>
              </a:spcAft>
              <a:buClr>
                <a:schemeClr val="bg1">
                  <a:lumMod val="50000"/>
                </a:schemeClr>
              </a:buClr>
              <a:buFont typeface="Wingdings" pitchFamily="2" charset="2"/>
              <a:buChar char="w"/>
            </a:pPr>
            <a:r>
              <a:rPr lang="en-US" altLang="en-US" sz="4000" i="0" dirty="0">
                <a:solidFill>
                  <a:srgbClr val="C00000"/>
                </a:solidFill>
                <a:effectLst/>
                <a:latin typeface="Times New Roman" panose="02020603050405020304" pitchFamily="18" charset="0"/>
                <a:cs typeface="Times New Roman" panose="02020603050405020304" pitchFamily="18" charset="0"/>
              </a:rPr>
              <a:t>Happens when any sin remains </a:t>
            </a:r>
            <a:r>
              <a:rPr lang="en-US" altLang="en-US" sz="4000" i="0" dirty="0" err="1">
                <a:solidFill>
                  <a:srgbClr val="C00000"/>
                </a:solidFill>
                <a:effectLst/>
                <a:latin typeface="Times New Roman" panose="02020603050405020304" pitchFamily="18" charset="0"/>
                <a:cs typeface="Times New Roman" panose="02020603050405020304" pitchFamily="18" charset="0"/>
              </a:rPr>
              <a:t>unrepented</a:t>
            </a:r>
            <a:r>
              <a:rPr lang="en-US" altLang="en-US" sz="4000" i="0" dirty="0">
                <a:solidFill>
                  <a:srgbClr val="C00000"/>
                </a:solidFill>
                <a:effectLst/>
                <a:latin typeface="Times New Roman" panose="02020603050405020304" pitchFamily="18" charset="0"/>
                <a:cs typeface="Times New Roman" panose="02020603050405020304" pitchFamily="18" charset="0"/>
              </a:rPr>
              <a:t> of</a:t>
            </a:r>
          </a:p>
          <a:p>
            <a:pPr marL="342900" indent="-342900">
              <a:lnSpc>
                <a:spcPct val="100000"/>
              </a:lnSpc>
              <a:spcBef>
                <a:spcPts val="0"/>
              </a:spcBef>
              <a:spcAft>
                <a:spcPts val="600"/>
              </a:spcAft>
              <a:buClr>
                <a:srgbClr val="C00000"/>
              </a:buClr>
              <a:buFont typeface="Arial" panose="020B0604020202020204" pitchFamily="34" charset="0"/>
              <a:buChar char="•"/>
            </a:pPr>
            <a:r>
              <a:rPr lang="en-US" altLang="en-US" sz="4400" i="0" dirty="0">
                <a:solidFill>
                  <a:srgbClr val="000000"/>
                </a:solidFill>
                <a:effectLst/>
                <a:latin typeface="Times New Roman" panose="02020603050405020304" pitchFamily="18" charset="0"/>
                <a:cs typeface="Times New Roman" panose="02020603050405020304" pitchFamily="18" charset="0"/>
              </a:rPr>
              <a:t>We “obey” sin when we submit our will to it</a:t>
            </a:r>
          </a:p>
          <a:p>
            <a:pPr marL="685800" lvl="1" indent="-457200">
              <a:lnSpc>
                <a:spcPct val="100000"/>
              </a:lnSpc>
              <a:spcBef>
                <a:spcPts val="0"/>
              </a:spcBef>
              <a:spcAft>
                <a:spcPts val="600"/>
              </a:spcAft>
              <a:buClr>
                <a:schemeClr val="bg1">
                  <a:lumMod val="50000"/>
                </a:schemeClr>
              </a:buClr>
              <a:buFont typeface="Wingdings" pitchFamily="2" charset="2"/>
              <a:buChar char="w"/>
            </a:pPr>
            <a:r>
              <a:rPr lang="en-US" altLang="en-US" sz="4000" i="0" dirty="0">
                <a:solidFill>
                  <a:srgbClr val="C00000"/>
                </a:solidFill>
                <a:effectLst/>
                <a:latin typeface="Times New Roman" panose="02020603050405020304" pitchFamily="18" charset="0"/>
                <a:cs typeface="Times New Roman" panose="02020603050405020304" pitchFamily="18" charset="0"/>
              </a:rPr>
              <a:t>Process is described in </a:t>
            </a:r>
            <a:r>
              <a:rPr lang="en-US" altLang="en-US" sz="4000" b="1" i="0" dirty="0">
                <a:solidFill>
                  <a:srgbClr val="C00000"/>
                </a:solidFill>
                <a:effectLst/>
                <a:latin typeface="Times New Roman" panose="02020603050405020304" pitchFamily="18" charset="0"/>
                <a:cs typeface="Times New Roman" panose="02020603050405020304" pitchFamily="18" charset="0"/>
              </a:rPr>
              <a:t>James 1:14-15</a:t>
            </a:r>
            <a:endParaRPr lang="en-US" altLang="en-US" sz="4000" i="0" dirty="0">
              <a:solidFill>
                <a:srgbClr val="C00000"/>
              </a:solidFill>
              <a:effectLst/>
              <a:latin typeface="Times New Roman" panose="02020603050405020304" pitchFamily="18" charset="0"/>
              <a:cs typeface="Times New Roman" panose="02020603050405020304" pitchFamily="18" charset="0"/>
            </a:endParaRPr>
          </a:p>
          <a:p>
            <a:pPr marL="685800" lvl="1" indent="-457200">
              <a:lnSpc>
                <a:spcPct val="100000"/>
              </a:lnSpc>
              <a:spcBef>
                <a:spcPts val="0"/>
              </a:spcBef>
              <a:spcAft>
                <a:spcPts val="600"/>
              </a:spcAft>
              <a:buClr>
                <a:schemeClr val="bg1">
                  <a:lumMod val="50000"/>
                </a:schemeClr>
              </a:buClr>
              <a:buFont typeface="Wingdings" pitchFamily="2" charset="2"/>
              <a:buChar char="w"/>
            </a:pPr>
            <a:r>
              <a:rPr lang="en-US" altLang="en-US" sz="4000" i="0" dirty="0">
                <a:solidFill>
                  <a:srgbClr val="C00000"/>
                </a:solidFill>
                <a:effectLst/>
                <a:latin typeface="Times New Roman" panose="02020603050405020304" pitchFamily="18" charset="0"/>
                <a:cs typeface="Times New Roman" panose="02020603050405020304" pitchFamily="18" charset="0"/>
              </a:rPr>
              <a:t>When our will submits to devil’s will, we sin</a:t>
            </a:r>
          </a:p>
          <a:p>
            <a:pPr marL="342900" indent="-342900">
              <a:lnSpc>
                <a:spcPct val="100000"/>
              </a:lnSpc>
              <a:spcBef>
                <a:spcPts val="0"/>
              </a:spcBef>
              <a:spcAft>
                <a:spcPts val="600"/>
              </a:spcAft>
              <a:buClr>
                <a:srgbClr val="C00000"/>
              </a:buClr>
              <a:buFont typeface="Arial" panose="020B0604020202020204" pitchFamily="34" charset="0"/>
              <a:buChar char="•"/>
            </a:pPr>
            <a:r>
              <a:rPr lang="en-US" altLang="en-US" sz="4400" b="1" i="0" dirty="0">
                <a:solidFill>
                  <a:schemeClr val="bg1">
                    <a:lumMod val="50000"/>
                  </a:schemeClr>
                </a:solidFill>
                <a:effectLst/>
                <a:latin typeface="Times New Roman" panose="02020603050405020304" pitchFamily="18" charset="0"/>
                <a:cs typeface="Times New Roman" panose="02020603050405020304" pitchFamily="18" charset="0"/>
              </a:rPr>
              <a:t>Sin has “dominion” when it has conquered our action &amp; will</a:t>
            </a:r>
            <a:endParaRPr lang="en-US" altLang="en-US" sz="4400" i="0" dirty="0">
              <a:solidFill>
                <a:schemeClr val="bg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97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p:cTn id="1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p:cTn id="25"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p:cTn id="31"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p:cTn id="37"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433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p:cTn id="43"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433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1200" y="660400"/>
            <a:ext cx="11531600" cy="1625600"/>
          </a:xfrm>
          <a:effectLst>
            <a:outerShdw dist="71842" dir="2700000" algn="ctr" rotWithShape="0">
              <a:schemeClr val="tx2"/>
            </a:outerShdw>
          </a:effectLst>
        </p:spPr>
        <p:txBody>
          <a:bodyPr/>
          <a:lstStyle/>
          <a:p>
            <a:r>
              <a:rPr lang="en-US" altLang="en-US" sz="5400" b="1" dirty="0">
                <a:solidFill>
                  <a:schemeClr val="bg1">
                    <a:lumMod val="50000"/>
                  </a:schemeClr>
                </a:solidFill>
                <a:effectLst/>
                <a:latin typeface="Times New Roman" panose="02020603050405020304" pitchFamily="18" charset="0"/>
                <a:cs typeface="Times New Roman" panose="02020603050405020304" pitchFamily="18" charset="0"/>
              </a:rPr>
              <a:t>Words of Text Denoting Rule</a:t>
            </a:r>
          </a:p>
        </p:txBody>
      </p:sp>
      <p:sp>
        <p:nvSpPr>
          <p:cNvPr id="13315" name="Rectangle 3"/>
          <p:cNvSpPr>
            <a:spLocks noGrp="1" noChangeArrowheads="1"/>
          </p:cNvSpPr>
          <p:nvPr>
            <p:ph type="body" idx="1"/>
          </p:nvPr>
        </p:nvSpPr>
        <p:spPr>
          <a:xfrm>
            <a:off x="787400" y="2743200"/>
            <a:ext cx="11582400" cy="6443698"/>
          </a:xfrm>
          <a:effectLst/>
        </p:spPr>
        <p:txBody>
          <a:bodyPr lIns="130046" tIns="65023" rIns="130046" bIns="65023"/>
          <a:lstStyle/>
          <a:p>
            <a:pPr marL="342900" indent="-342900">
              <a:lnSpc>
                <a:spcPct val="100000"/>
              </a:lnSpc>
              <a:spcBef>
                <a:spcPts val="0"/>
              </a:spcBef>
              <a:spcAft>
                <a:spcPts val="600"/>
              </a:spcAft>
              <a:buClr>
                <a:srgbClr val="000000"/>
              </a:buClr>
              <a:buFont typeface="Arial" panose="020B0604020202020204" pitchFamily="34" charset="0"/>
              <a:buChar char="•"/>
            </a:pPr>
            <a:r>
              <a:rPr lang="en-US" altLang="en-US" sz="4400" b="1" i="0" dirty="0">
                <a:solidFill>
                  <a:srgbClr val="C00000"/>
                </a:solidFill>
                <a:effectLst/>
                <a:latin typeface="Times New Roman" panose="02020603050405020304" pitchFamily="18" charset="0"/>
                <a:cs typeface="Times New Roman" panose="02020603050405020304" pitchFamily="18" charset="0"/>
              </a:rPr>
              <a:t>Reign</a:t>
            </a:r>
            <a:r>
              <a:rPr lang="en-US" altLang="en-US" sz="4400" i="0" dirty="0">
                <a:effectLst/>
                <a:latin typeface="Times New Roman" panose="02020603050405020304" pitchFamily="18" charset="0"/>
                <a:cs typeface="Times New Roman" panose="02020603050405020304" pitchFamily="18" charset="0"/>
              </a:rPr>
              <a:t> (</a:t>
            </a:r>
            <a:r>
              <a:rPr lang="en-US" altLang="en-US" sz="4400" b="1" dirty="0" err="1">
                <a:solidFill>
                  <a:srgbClr val="009999"/>
                </a:solidFill>
                <a:effectLst/>
                <a:latin typeface="Times New Roman" panose="02020603050405020304" pitchFamily="18" charset="0"/>
                <a:cs typeface="Times New Roman" panose="02020603050405020304" pitchFamily="18" charset="0"/>
              </a:rPr>
              <a:t>basileuo</a:t>
            </a:r>
            <a:r>
              <a:rPr lang="en-US" altLang="en-US" sz="4400" i="0" dirty="0">
                <a:effectLst/>
                <a:latin typeface="Times New Roman" panose="02020603050405020304" pitchFamily="18" charset="0"/>
                <a:cs typeface="Times New Roman" panose="02020603050405020304" pitchFamily="18" charset="0"/>
              </a:rPr>
              <a:t>) </a:t>
            </a:r>
            <a:r>
              <a:rPr lang="en-US" altLang="en-US" sz="4400" i="0" dirty="0">
                <a:solidFill>
                  <a:srgbClr val="000000"/>
                </a:solidFill>
                <a:effectLst/>
                <a:latin typeface="Times New Roman" panose="02020603050405020304" pitchFamily="18" charset="0"/>
                <a:cs typeface="Times New Roman" panose="02020603050405020304" pitchFamily="18" charset="0"/>
              </a:rPr>
              <a:t>- to prevail or predominate</a:t>
            </a:r>
          </a:p>
          <a:p>
            <a:pPr marL="571500" lvl="1" indent="-342900">
              <a:lnSpc>
                <a:spcPct val="100000"/>
              </a:lnSpc>
              <a:spcBef>
                <a:spcPts val="0"/>
              </a:spcBef>
              <a:spcAft>
                <a:spcPts val="600"/>
              </a:spcAft>
              <a:buClr>
                <a:srgbClr val="FF0000"/>
              </a:buClr>
              <a:buFont typeface="Wingdings" pitchFamily="2" charset="2"/>
              <a:buChar char="w"/>
            </a:pPr>
            <a:r>
              <a:rPr lang="en-US" altLang="en-US" sz="4000" i="0" dirty="0" smtClean="0">
                <a:solidFill>
                  <a:schemeClr val="bg1">
                    <a:lumMod val="50000"/>
                  </a:schemeClr>
                </a:solidFill>
                <a:effectLst/>
                <a:latin typeface="Times New Roman" panose="02020603050405020304" pitchFamily="18" charset="0"/>
                <a:cs typeface="Times New Roman" panose="02020603050405020304" pitchFamily="18" charset="0"/>
              </a:rPr>
              <a:t>Literally</a:t>
            </a:r>
            <a:r>
              <a:rPr lang="en-US" altLang="en-US" sz="4000" i="0" dirty="0">
                <a:solidFill>
                  <a:schemeClr val="bg1">
                    <a:lumMod val="50000"/>
                  </a:schemeClr>
                </a:solidFill>
                <a:effectLst/>
                <a:latin typeface="Times New Roman" panose="02020603050405020304" pitchFamily="18" charset="0"/>
                <a:cs typeface="Times New Roman" panose="02020603050405020304" pitchFamily="18" charset="0"/>
              </a:rPr>
              <a:t>, to posses regal authority; to be a king</a:t>
            </a:r>
          </a:p>
          <a:p>
            <a:pPr marL="628650" lvl="1" indent="-400050">
              <a:lnSpc>
                <a:spcPct val="100000"/>
              </a:lnSpc>
              <a:spcBef>
                <a:spcPts val="0"/>
              </a:spcBef>
              <a:spcAft>
                <a:spcPts val="600"/>
              </a:spcAft>
              <a:buClr>
                <a:srgbClr val="FF0000"/>
              </a:buClr>
              <a:buFont typeface="Wingdings" pitchFamily="2" charset="2"/>
              <a:buChar char="w"/>
            </a:pPr>
            <a:r>
              <a:rPr lang="en-US" altLang="en-US" sz="4000" i="0" dirty="0" smtClean="0">
                <a:solidFill>
                  <a:schemeClr val="bg1">
                    <a:lumMod val="50000"/>
                  </a:schemeClr>
                </a:solidFill>
                <a:effectLst/>
                <a:latin typeface="Times New Roman" panose="02020603050405020304" pitchFamily="18" charset="0"/>
                <a:cs typeface="Times New Roman" panose="02020603050405020304" pitchFamily="18" charset="0"/>
              </a:rPr>
              <a:t>Connotes </a:t>
            </a:r>
            <a:r>
              <a:rPr lang="en-US" altLang="en-US" sz="4000" i="0" dirty="0">
                <a:solidFill>
                  <a:schemeClr val="bg1">
                    <a:lumMod val="50000"/>
                  </a:schemeClr>
                </a:solidFill>
                <a:effectLst/>
                <a:latin typeface="Times New Roman" panose="02020603050405020304" pitchFamily="18" charset="0"/>
                <a:cs typeface="Times New Roman" panose="02020603050405020304" pitchFamily="18" charset="0"/>
              </a:rPr>
              <a:t>use of force or power by action taken</a:t>
            </a:r>
          </a:p>
          <a:p>
            <a:pPr marL="342900" indent="-342900">
              <a:lnSpc>
                <a:spcPct val="100000"/>
              </a:lnSpc>
              <a:spcBef>
                <a:spcPts val="0"/>
              </a:spcBef>
              <a:spcAft>
                <a:spcPts val="600"/>
              </a:spcAft>
              <a:buClr>
                <a:srgbClr val="000000"/>
              </a:buClr>
              <a:buFont typeface="Arial" panose="020B0604020202020204" pitchFamily="34" charset="0"/>
              <a:buChar char="•"/>
            </a:pPr>
            <a:r>
              <a:rPr lang="en-US" altLang="en-US" sz="4400" b="1" i="0" dirty="0">
                <a:solidFill>
                  <a:srgbClr val="C00000"/>
                </a:solidFill>
                <a:effectLst/>
                <a:latin typeface="Times New Roman" panose="02020603050405020304" pitchFamily="18" charset="0"/>
                <a:cs typeface="Times New Roman" panose="02020603050405020304" pitchFamily="18" charset="0"/>
              </a:rPr>
              <a:t>Obey</a:t>
            </a:r>
            <a:r>
              <a:rPr lang="en-US" altLang="en-US" sz="4400" i="0" dirty="0">
                <a:effectLst/>
                <a:latin typeface="Times New Roman" panose="02020603050405020304" pitchFamily="18" charset="0"/>
                <a:cs typeface="Times New Roman" panose="02020603050405020304" pitchFamily="18" charset="0"/>
              </a:rPr>
              <a:t> (</a:t>
            </a:r>
            <a:r>
              <a:rPr lang="en-US" altLang="en-US" sz="4400" b="1" dirty="0" err="1">
                <a:solidFill>
                  <a:srgbClr val="009999"/>
                </a:solidFill>
                <a:effectLst/>
                <a:latin typeface="Times New Roman" panose="02020603050405020304" pitchFamily="18" charset="0"/>
                <a:cs typeface="Times New Roman" panose="02020603050405020304" pitchFamily="18" charset="0"/>
              </a:rPr>
              <a:t>hupakouo</a:t>
            </a:r>
            <a:r>
              <a:rPr lang="en-US" altLang="en-US" sz="4400" i="0" dirty="0">
                <a:effectLst/>
                <a:latin typeface="Times New Roman" panose="02020603050405020304" pitchFamily="18" charset="0"/>
                <a:cs typeface="Times New Roman" panose="02020603050405020304" pitchFamily="18" charset="0"/>
              </a:rPr>
              <a:t>) </a:t>
            </a:r>
            <a:r>
              <a:rPr lang="en-US" altLang="en-US" sz="4400" i="0" dirty="0">
                <a:solidFill>
                  <a:srgbClr val="000000"/>
                </a:solidFill>
                <a:effectLst/>
                <a:latin typeface="Times New Roman" panose="02020603050405020304" pitchFamily="18" charset="0"/>
                <a:cs typeface="Times New Roman" panose="02020603050405020304" pitchFamily="18" charset="0"/>
              </a:rPr>
              <a:t>- to listen to another and obey; to render submissive acceptance</a:t>
            </a:r>
          </a:p>
          <a:p>
            <a:pPr marL="571500" lvl="1" indent="-342900" defTabSz="685800">
              <a:lnSpc>
                <a:spcPct val="100000"/>
              </a:lnSpc>
              <a:spcBef>
                <a:spcPts val="0"/>
              </a:spcBef>
              <a:spcAft>
                <a:spcPts val="600"/>
              </a:spcAft>
              <a:buClr>
                <a:srgbClr val="FF0000"/>
              </a:buClr>
              <a:buFont typeface="Wingdings" pitchFamily="2" charset="2"/>
              <a:buChar char="w"/>
            </a:pPr>
            <a:r>
              <a:rPr lang="en-US" altLang="en-US" sz="4000" i="0" dirty="0" smtClean="0">
                <a:solidFill>
                  <a:schemeClr val="bg1">
                    <a:lumMod val="50000"/>
                  </a:schemeClr>
                </a:solidFill>
                <a:effectLst/>
                <a:latin typeface="Times New Roman" panose="02020603050405020304" pitchFamily="18" charset="0"/>
                <a:cs typeface="Times New Roman" panose="02020603050405020304" pitchFamily="18" charset="0"/>
              </a:rPr>
              <a:t>Describes </a:t>
            </a:r>
            <a:r>
              <a:rPr lang="en-US" altLang="en-US" sz="4000" i="0" dirty="0">
                <a:solidFill>
                  <a:schemeClr val="bg1">
                    <a:lumMod val="50000"/>
                  </a:schemeClr>
                </a:solidFill>
                <a:effectLst/>
                <a:latin typeface="Times New Roman" panose="02020603050405020304" pitchFamily="18" charset="0"/>
                <a:cs typeface="Times New Roman" panose="02020603050405020304" pitchFamily="18" charset="0"/>
              </a:rPr>
              <a:t>one submitting to the rule of another upon hearing &amp; accepting the instruction</a:t>
            </a:r>
          </a:p>
          <a:p>
            <a:pPr marL="342900" indent="-342900">
              <a:lnSpc>
                <a:spcPct val="100000"/>
              </a:lnSpc>
              <a:spcBef>
                <a:spcPts val="0"/>
              </a:spcBef>
              <a:spcAft>
                <a:spcPts val="600"/>
              </a:spcAft>
              <a:buClr>
                <a:srgbClr val="000000"/>
              </a:buClr>
              <a:buFont typeface="Arial" panose="020B0604020202020204" pitchFamily="34" charset="0"/>
              <a:buChar char="•"/>
            </a:pPr>
            <a:r>
              <a:rPr lang="en-US" altLang="en-US" sz="4400" b="1" i="0" dirty="0">
                <a:solidFill>
                  <a:srgbClr val="C00000"/>
                </a:solidFill>
                <a:effectLst/>
                <a:latin typeface="Times New Roman" panose="02020603050405020304" pitchFamily="18" charset="0"/>
                <a:cs typeface="Times New Roman" panose="02020603050405020304" pitchFamily="18" charset="0"/>
              </a:rPr>
              <a:t>Dominion</a:t>
            </a:r>
            <a:r>
              <a:rPr lang="en-US" altLang="en-US" sz="4400" i="0" dirty="0">
                <a:effectLst/>
                <a:latin typeface="Times New Roman" panose="02020603050405020304" pitchFamily="18" charset="0"/>
                <a:cs typeface="Times New Roman" panose="02020603050405020304" pitchFamily="18" charset="0"/>
              </a:rPr>
              <a:t> (</a:t>
            </a:r>
            <a:r>
              <a:rPr lang="en-US" altLang="en-US" sz="4400" b="1" dirty="0" err="1">
                <a:solidFill>
                  <a:srgbClr val="009999"/>
                </a:solidFill>
                <a:effectLst/>
                <a:latin typeface="Times New Roman" panose="02020603050405020304" pitchFamily="18" charset="0"/>
                <a:cs typeface="Times New Roman" panose="02020603050405020304" pitchFamily="18" charset="0"/>
              </a:rPr>
              <a:t>kurieuo</a:t>
            </a:r>
            <a:r>
              <a:rPr lang="en-US" altLang="en-US" sz="4400" i="0" dirty="0">
                <a:effectLst/>
                <a:latin typeface="Times New Roman" panose="02020603050405020304" pitchFamily="18" charset="0"/>
                <a:cs typeface="Times New Roman" panose="02020603050405020304" pitchFamily="18" charset="0"/>
              </a:rPr>
              <a:t>) </a:t>
            </a:r>
            <a:r>
              <a:rPr lang="en-US" altLang="en-US" sz="4400" i="0" dirty="0">
                <a:solidFill>
                  <a:srgbClr val="000000"/>
                </a:solidFill>
                <a:effectLst/>
                <a:latin typeface="Times New Roman" panose="02020603050405020304" pitchFamily="18" charset="0"/>
                <a:cs typeface="Times New Roman" panose="02020603050405020304" pitchFamily="18" charset="0"/>
              </a:rPr>
              <a:t>- to be lord over</a:t>
            </a:r>
          </a:p>
          <a:p>
            <a:pPr marL="571500" lvl="1" indent="-342900">
              <a:lnSpc>
                <a:spcPct val="100000"/>
              </a:lnSpc>
              <a:spcBef>
                <a:spcPts val="0"/>
              </a:spcBef>
              <a:spcAft>
                <a:spcPts val="600"/>
              </a:spcAft>
              <a:buClr>
                <a:srgbClr val="FF0000"/>
              </a:buClr>
              <a:buFont typeface="Wingdings" pitchFamily="2" charset="2"/>
              <a:buChar char="w"/>
            </a:pPr>
            <a:r>
              <a:rPr lang="en-US" altLang="en-US" sz="4000" i="0" dirty="0" smtClean="0">
                <a:solidFill>
                  <a:schemeClr val="bg1">
                    <a:lumMod val="50000"/>
                  </a:schemeClr>
                </a:solidFill>
                <a:effectLst/>
                <a:latin typeface="Times New Roman" panose="02020603050405020304" pitchFamily="18" charset="0"/>
                <a:cs typeface="Times New Roman" panose="02020603050405020304" pitchFamily="18" charset="0"/>
              </a:rPr>
              <a:t>State </a:t>
            </a:r>
            <a:r>
              <a:rPr lang="en-US" altLang="en-US" sz="4000" i="0" dirty="0">
                <a:solidFill>
                  <a:schemeClr val="bg1">
                    <a:lumMod val="50000"/>
                  </a:schemeClr>
                </a:solidFill>
                <a:effectLst/>
                <a:latin typeface="Times New Roman" panose="02020603050405020304" pitchFamily="18" charset="0"/>
                <a:cs typeface="Times New Roman" panose="02020603050405020304" pitchFamily="18" charset="0"/>
              </a:rPr>
              <a:t>of being under settled dominance &amp; control</a:t>
            </a:r>
          </a:p>
        </p:txBody>
      </p:sp>
    </p:spTree>
    <p:extLst>
      <p:ext uri="{BB962C8B-B14F-4D97-AF65-F5344CB8AC3E}">
        <p14:creationId xmlns:p14="http://schemas.microsoft.com/office/powerpoint/2010/main" val="3188555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6:12-14</a:t>
            </a:r>
            <a:endParaRPr lang="en-US" altLang="en-US" dirty="0"/>
          </a:p>
        </p:txBody>
      </p:sp>
      <p:sp>
        <p:nvSpPr>
          <p:cNvPr id="14338" name="AutoShape 2"/>
          <p:cNvSpPr>
            <a:spLocks/>
          </p:cNvSpPr>
          <p:nvPr/>
        </p:nvSpPr>
        <p:spPr bwMode="auto">
          <a:xfrm>
            <a:off x="1016000" y="2895600"/>
            <a:ext cx="11125200" cy="601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12 </a:t>
            </a:r>
            <a:r>
              <a:rPr lang="en-US" sz="3600" i="0" dirty="0">
                <a:solidFill>
                  <a:srgbClr val="000000"/>
                </a:solidFill>
                <a:effectLst/>
                <a:latin typeface="Times New Roman" panose="02020603050405020304" pitchFamily="18" charset="0"/>
                <a:cs typeface="Times New Roman" panose="02020603050405020304" pitchFamily="18" charset="0"/>
              </a:rPr>
              <a:t>Therefore do not let sin </a:t>
            </a:r>
            <a:r>
              <a:rPr lang="en-US" sz="3600" b="1" i="0" dirty="0">
                <a:solidFill>
                  <a:srgbClr val="C00000"/>
                </a:solidFill>
                <a:effectLst/>
                <a:latin typeface="Times New Roman" panose="02020603050405020304" pitchFamily="18" charset="0"/>
                <a:cs typeface="Times New Roman" panose="02020603050405020304" pitchFamily="18" charset="0"/>
              </a:rPr>
              <a:t>reign</a:t>
            </a:r>
            <a:r>
              <a:rPr lang="en-US" sz="3600" i="0" dirty="0">
                <a:solidFill>
                  <a:srgbClr val="000000"/>
                </a:solidFill>
                <a:effectLst/>
                <a:latin typeface="Times New Roman" panose="02020603050405020304" pitchFamily="18" charset="0"/>
                <a:cs typeface="Times New Roman" panose="02020603050405020304" pitchFamily="18" charset="0"/>
              </a:rPr>
              <a:t> in your mortal body, that you should </a:t>
            </a:r>
            <a:r>
              <a:rPr lang="en-US" sz="3600" b="1" i="0" dirty="0">
                <a:solidFill>
                  <a:srgbClr val="C00000"/>
                </a:solidFill>
                <a:effectLst/>
                <a:latin typeface="Times New Roman" panose="02020603050405020304" pitchFamily="18" charset="0"/>
                <a:cs typeface="Times New Roman" panose="02020603050405020304" pitchFamily="18" charset="0"/>
              </a:rPr>
              <a:t>obey</a:t>
            </a:r>
            <a:r>
              <a:rPr lang="en-US" sz="3600" i="0" dirty="0">
                <a:solidFill>
                  <a:srgbClr val="000000"/>
                </a:solidFill>
                <a:effectLst/>
                <a:latin typeface="Times New Roman" panose="02020603050405020304" pitchFamily="18" charset="0"/>
                <a:cs typeface="Times New Roman" panose="02020603050405020304" pitchFamily="18" charset="0"/>
              </a:rPr>
              <a:t> it in its lusts. </a:t>
            </a:r>
            <a:r>
              <a:rPr lang="en-US" sz="3600" b="1" i="0" baseline="30000" dirty="0">
                <a:solidFill>
                  <a:srgbClr val="000000"/>
                </a:solidFill>
                <a:effectLst/>
                <a:latin typeface="Times New Roman" panose="02020603050405020304" pitchFamily="18" charset="0"/>
                <a:cs typeface="Times New Roman" panose="02020603050405020304" pitchFamily="18" charset="0"/>
              </a:rPr>
              <a:t>13 </a:t>
            </a:r>
            <a:r>
              <a:rPr lang="en-US" sz="3600" i="0" dirty="0">
                <a:solidFill>
                  <a:srgbClr val="000000"/>
                </a:solidFill>
                <a:effectLst/>
                <a:latin typeface="Times New Roman" panose="02020603050405020304" pitchFamily="18" charset="0"/>
                <a:cs typeface="Times New Roman" panose="02020603050405020304" pitchFamily="18" charset="0"/>
              </a:rPr>
              <a:t>And </a:t>
            </a:r>
            <a:r>
              <a:rPr lang="en-US" sz="3600" i="0" dirty="0">
                <a:solidFill>
                  <a:schemeClr val="bg1">
                    <a:lumMod val="75000"/>
                  </a:schemeClr>
                </a:solidFill>
                <a:effectLst/>
                <a:latin typeface="Times New Roman" panose="02020603050405020304" pitchFamily="18" charset="0"/>
                <a:cs typeface="Times New Roman" panose="02020603050405020304" pitchFamily="18" charset="0"/>
              </a:rPr>
              <a:t>do not </a:t>
            </a:r>
            <a:r>
              <a:rPr lang="en-US" sz="3600" b="1" i="0" dirty="0">
                <a:solidFill>
                  <a:schemeClr val="bg1">
                    <a:lumMod val="75000"/>
                  </a:schemeClr>
                </a:solidFill>
                <a:effectLst/>
                <a:latin typeface="Times New Roman" panose="02020603050405020304" pitchFamily="18" charset="0"/>
                <a:cs typeface="Times New Roman" panose="02020603050405020304" pitchFamily="18" charset="0"/>
              </a:rPr>
              <a:t>present</a:t>
            </a:r>
            <a:r>
              <a:rPr lang="en-US" sz="3600" i="0" dirty="0">
                <a:solidFill>
                  <a:schemeClr val="bg1">
                    <a:lumMod val="75000"/>
                  </a:schemeClr>
                </a:solidFill>
                <a:effectLst/>
                <a:latin typeface="Times New Roman" panose="02020603050405020304" pitchFamily="18" charset="0"/>
                <a:cs typeface="Times New Roman" panose="02020603050405020304" pitchFamily="18" charset="0"/>
              </a:rPr>
              <a:t> your members </a:t>
            </a:r>
            <a:r>
              <a:rPr lang="en-US" sz="3600" dirty="0">
                <a:solidFill>
                  <a:schemeClr val="bg1">
                    <a:lumMod val="75000"/>
                  </a:schemeClr>
                </a:solidFill>
                <a:effectLst/>
                <a:latin typeface="Times New Roman" panose="02020603050405020304" pitchFamily="18" charset="0"/>
                <a:cs typeface="Times New Roman" panose="02020603050405020304" pitchFamily="18" charset="0"/>
              </a:rPr>
              <a:t>as</a:t>
            </a:r>
            <a:r>
              <a:rPr lang="en-US" sz="3600" i="0" dirty="0">
                <a:solidFill>
                  <a:schemeClr val="bg1">
                    <a:lumMod val="75000"/>
                  </a:schemeClr>
                </a:solidFill>
                <a:effectLst/>
                <a:latin typeface="Times New Roman" panose="02020603050405020304" pitchFamily="18" charset="0"/>
                <a:cs typeface="Times New Roman" panose="02020603050405020304" pitchFamily="18" charset="0"/>
              </a:rPr>
              <a:t> instruments</a:t>
            </a:r>
            <a:r>
              <a:rPr lang="en-US" sz="3600" i="0" dirty="0">
                <a:solidFill>
                  <a:srgbClr val="000000"/>
                </a:solidFill>
                <a:effectLst/>
                <a:latin typeface="Times New Roman" panose="02020603050405020304" pitchFamily="18" charset="0"/>
                <a:cs typeface="Times New Roman" panose="02020603050405020304" pitchFamily="18" charset="0"/>
              </a:rPr>
              <a:t> of unrighteousness to sin, but </a:t>
            </a:r>
            <a:r>
              <a:rPr lang="en-US" sz="3600" b="1" i="0" dirty="0">
                <a:solidFill>
                  <a:schemeClr val="bg1">
                    <a:lumMod val="75000"/>
                  </a:schemeClr>
                </a:solidFill>
                <a:effectLst/>
                <a:latin typeface="Times New Roman" panose="02020603050405020304" pitchFamily="18" charset="0"/>
                <a:cs typeface="Times New Roman" panose="02020603050405020304" pitchFamily="18" charset="0"/>
              </a:rPr>
              <a:t>present</a:t>
            </a:r>
            <a:r>
              <a:rPr lang="en-US" sz="3600" i="0" dirty="0">
                <a:solidFill>
                  <a:schemeClr val="bg1">
                    <a:lumMod val="75000"/>
                  </a:schemeClr>
                </a:solidFill>
                <a:effectLst/>
                <a:latin typeface="Times New Roman" panose="02020603050405020304" pitchFamily="18" charset="0"/>
                <a:cs typeface="Times New Roman" panose="02020603050405020304" pitchFamily="18" charset="0"/>
              </a:rPr>
              <a:t> yourselves to God </a:t>
            </a:r>
            <a:r>
              <a:rPr lang="en-US" sz="3600" i="0" dirty="0">
                <a:solidFill>
                  <a:srgbClr val="000000"/>
                </a:solidFill>
                <a:effectLst/>
                <a:latin typeface="Times New Roman" panose="02020603050405020304" pitchFamily="18" charset="0"/>
                <a:cs typeface="Times New Roman" panose="02020603050405020304" pitchFamily="18" charset="0"/>
              </a:rPr>
              <a:t>as being alive from the dead, and your members </a:t>
            </a:r>
            <a:r>
              <a:rPr lang="en-US" sz="3600" dirty="0">
                <a:solidFill>
                  <a:srgbClr val="000000"/>
                </a:solidFill>
                <a:effectLst/>
                <a:latin typeface="Times New Roman" panose="02020603050405020304" pitchFamily="18" charset="0"/>
                <a:cs typeface="Times New Roman" panose="02020603050405020304" pitchFamily="18" charset="0"/>
              </a:rPr>
              <a:t>as</a:t>
            </a:r>
            <a:r>
              <a:rPr lang="en-US" sz="3600" i="0" dirty="0">
                <a:solidFill>
                  <a:srgbClr val="000000"/>
                </a:solidFill>
                <a:effectLst/>
                <a:latin typeface="Times New Roman" panose="02020603050405020304" pitchFamily="18" charset="0"/>
                <a:cs typeface="Times New Roman" panose="02020603050405020304" pitchFamily="18" charset="0"/>
              </a:rPr>
              <a:t> instruments of righteousness </a:t>
            </a:r>
            <a:r>
              <a:rPr lang="en-US" sz="3600" i="0" dirty="0" smtClean="0">
                <a:solidFill>
                  <a:srgbClr val="000000"/>
                </a:solidFill>
                <a:effectLst/>
                <a:latin typeface="Times New Roman" panose="02020603050405020304" pitchFamily="18" charset="0"/>
                <a:cs typeface="Times New Roman" panose="02020603050405020304" pitchFamily="18" charset="0"/>
              </a:rPr>
              <a:t>to God.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14</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sin shall not have </a:t>
            </a:r>
            <a:r>
              <a:rPr lang="en-US" sz="3600" b="1" i="0" dirty="0">
                <a:solidFill>
                  <a:srgbClr val="C00000"/>
                </a:solidFill>
                <a:effectLst/>
                <a:latin typeface="Times New Roman" panose="02020603050405020304" pitchFamily="18" charset="0"/>
                <a:cs typeface="Times New Roman" panose="02020603050405020304" pitchFamily="18" charset="0"/>
              </a:rPr>
              <a:t>dominion</a:t>
            </a:r>
            <a:r>
              <a:rPr lang="en-US" sz="3600" i="0" dirty="0">
                <a:solidFill>
                  <a:srgbClr val="000000"/>
                </a:solidFill>
                <a:effectLst/>
                <a:latin typeface="Times New Roman" panose="02020603050405020304" pitchFamily="18" charset="0"/>
                <a:cs typeface="Times New Roman" panose="02020603050405020304" pitchFamily="18" charset="0"/>
              </a:rPr>
              <a:t> over you, for you are not under law but under grace</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6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6465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6:15-19</a:t>
            </a:r>
            <a:endParaRPr lang="en-US" altLang="en-US" dirty="0"/>
          </a:p>
        </p:txBody>
      </p:sp>
      <p:sp>
        <p:nvSpPr>
          <p:cNvPr id="14338" name="AutoShape 2"/>
          <p:cNvSpPr>
            <a:spLocks/>
          </p:cNvSpPr>
          <p:nvPr/>
        </p:nvSpPr>
        <p:spPr bwMode="auto">
          <a:xfrm>
            <a:off x="787400" y="2667000"/>
            <a:ext cx="115062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15</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What then? Shall we sin because we are not under law but under grace? Certainly not! </a:t>
            </a:r>
            <a:r>
              <a:rPr lang="en-US" sz="3400" b="1" i="0" baseline="30000" dirty="0">
                <a:solidFill>
                  <a:srgbClr val="000000"/>
                </a:solidFill>
                <a:effectLst/>
                <a:latin typeface="Times New Roman" panose="02020603050405020304" pitchFamily="18" charset="0"/>
                <a:cs typeface="Times New Roman" panose="02020603050405020304" pitchFamily="18" charset="0"/>
              </a:rPr>
              <a:t>16 </a:t>
            </a:r>
            <a:r>
              <a:rPr lang="en-US" sz="3400" i="0" dirty="0">
                <a:solidFill>
                  <a:srgbClr val="000000"/>
                </a:solidFill>
                <a:effectLst/>
                <a:latin typeface="Times New Roman" panose="02020603050405020304" pitchFamily="18" charset="0"/>
                <a:cs typeface="Times New Roman" panose="02020603050405020304" pitchFamily="18" charset="0"/>
              </a:rPr>
              <a:t>Do you not know that to whom you present yourselves slaves to obey, you are that one’s slaves whom you obey, whether of sin </a:t>
            </a:r>
            <a:r>
              <a:rPr lang="en-US" sz="3400" dirty="0">
                <a:solidFill>
                  <a:srgbClr val="000000"/>
                </a:solidFill>
                <a:effectLst/>
                <a:latin typeface="Times New Roman" panose="02020603050405020304" pitchFamily="18" charset="0"/>
                <a:cs typeface="Times New Roman" panose="02020603050405020304" pitchFamily="18" charset="0"/>
              </a:rPr>
              <a:t>leading</a:t>
            </a:r>
            <a:r>
              <a:rPr lang="en-US" sz="3400" i="0" dirty="0">
                <a:solidFill>
                  <a:srgbClr val="000000"/>
                </a:solidFill>
                <a:effectLst/>
                <a:latin typeface="Times New Roman" panose="02020603050405020304" pitchFamily="18" charset="0"/>
                <a:cs typeface="Times New Roman" panose="02020603050405020304" pitchFamily="18" charset="0"/>
              </a:rPr>
              <a:t> to death, or </a:t>
            </a:r>
            <a:r>
              <a:rPr lang="en-US" sz="3400" i="0" dirty="0" smtClean="0">
                <a:solidFill>
                  <a:srgbClr val="000000"/>
                </a:solidFill>
                <a:effectLst/>
                <a:latin typeface="Times New Roman" panose="02020603050405020304" pitchFamily="18" charset="0"/>
                <a:cs typeface="Times New Roman" panose="02020603050405020304" pitchFamily="18" charset="0"/>
              </a:rPr>
              <a:t>of obedience leading to righteousness</a:t>
            </a:r>
            <a:r>
              <a:rPr lang="en-US" sz="3400" i="0" dirty="0">
                <a:solidFill>
                  <a:srgbClr val="000000"/>
                </a:solidFill>
                <a:effectLst/>
                <a:latin typeface="Times New Roman" panose="02020603050405020304" pitchFamily="18" charset="0"/>
                <a:cs typeface="Times New Roman" panose="02020603050405020304" pitchFamily="18" charset="0"/>
              </a:rPr>
              <a:t>? </a:t>
            </a:r>
            <a:r>
              <a:rPr lang="en-US" sz="3400" b="1" i="0" baseline="30000" dirty="0">
                <a:solidFill>
                  <a:srgbClr val="000000"/>
                </a:solidFill>
                <a:effectLst/>
                <a:latin typeface="Times New Roman" panose="02020603050405020304" pitchFamily="18" charset="0"/>
                <a:cs typeface="Times New Roman" panose="02020603050405020304" pitchFamily="18" charset="0"/>
              </a:rPr>
              <a:t>17 </a:t>
            </a:r>
            <a:r>
              <a:rPr lang="en-US" sz="3400" i="0" dirty="0">
                <a:solidFill>
                  <a:srgbClr val="000000"/>
                </a:solidFill>
                <a:effectLst/>
                <a:latin typeface="Times New Roman" panose="02020603050405020304" pitchFamily="18" charset="0"/>
                <a:cs typeface="Times New Roman" panose="02020603050405020304" pitchFamily="18" charset="0"/>
              </a:rPr>
              <a:t>But God be thanked that </a:t>
            </a:r>
            <a:r>
              <a:rPr lang="en-US" sz="3400" dirty="0">
                <a:solidFill>
                  <a:srgbClr val="000000"/>
                </a:solidFill>
                <a:effectLst/>
                <a:latin typeface="Times New Roman" panose="02020603050405020304" pitchFamily="18" charset="0"/>
                <a:cs typeface="Times New Roman" panose="02020603050405020304" pitchFamily="18" charset="0"/>
              </a:rPr>
              <a:t>though</a:t>
            </a:r>
            <a:r>
              <a:rPr lang="en-US" sz="3400" i="0" dirty="0">
                <a:solidFill>
                  <a:srgbClr val="000000"/>
                </a:solidFill>
                <a:effectLst/>
                <a:latin typeface="Times New Roman" panose="02020603050405020304" pitchFamily="18" charset="0"/>
                <a:cs typeface="Times New Roman" panose="02020603050405020304" pitchFamily="18" charset="0"/>
              </a:rPr>
              <a:t> you were slaves of sin, yet you obeyed from the heart that form of doctrine to which you were delivered. </a:t>
            </a:r>
            <a:r>
              <a:rPr lang="en-US" sz="3400" b="1" i="0" baseline="30000" dirty="0">
                <a:solidFill>
                  <a:srgbClr val="000000"/>
                </a:solidFill>
                <a:effectLst/>
                <a:latin typeface="Times New Roman" panose="02020603050405020304" pitchFamily="18" charset="0"/>
                <a:cs typeface="Times New Roman" panose="02020603050405020304" pitchFamily="18" charset="0"/>
              </a:rPr>
              <a:t>18 </a:t>
            </a:r>
            <a:r>
              <a:rPr lang="en-US" sz="3400" i="0" dirty="0">
                <a:solidFill>
                  <a:srgbClr val="000000"/>
                </a:solidFill>
                <a:effectLst/>
                <a:latin typeface="Times New Roman" panose="02020603050405020304" pitchFamily="18" charset="0"/>
                <a:cs typeface="Times New Roman" panose="02020603050405020304" pitchFamily="18" charset="0"/>
              </a:rPr>
              <a:t>And having been set free from sin, you became slaves of righteousness.</a:t>
            </a:r>
            <a:r>
              <a:rPr lang="en-US" sz="3400" b="1" i="0" baseline="30000" dirty="0">
                <a:solidFill>
                  <a:srgbClr val="000000"/>
                </a:solidFill>
                <a:effectLst/>
                <a:latin typeface="Times New Roman" panose="02020603050405020304" pitchFamily="18" charset="0"/>
                <a:cs typeface="Times New Roman" panose="02020603050405020304" pitchFamily="18" charset="0"/>
              </a:rPr>
              <a:t>19 </a:t>
            </a:r>
            <a:r>
              <a:rPr lang="en-US" sz="3400" i="0" dirty="0">
                <a:solidFill>
                  <a:srgbClr val="000000"/>
                </a:solidFill>
                <a:effectLst/>
                <a:latin typeface="Times New Roman" panose="02020603050405020304" pitchFamily="18" charset="0"/>
                <a:cs typeface="Times New Roman" panose="02020603050405020304" pitchFamily="18" charset="0"/>
              </a:rPr>
              <a:t>I speak in human </a:t>
            </a:r>
            <a:r>
              <a:rPr lang="en-US" sz="3400" dirty="0">
                <a:solidFill>
                  <a:srgbClr val="000000"/>
                </a:solidFill>
                <a:effectLst/>
                <a:latin typeface="Times New Roman" panose="02020603050405020304" pitchFamily="18" charset="0"/>
                <a:cs typeface="Times New Roman" panose="02020603050405020304" pitchFamily="18" charset="0"/>
              </a:rPr>
              <a:t>terms</a:t>
            </a:r>
            <a:r>
              <a:rPr lang="en-US" sz="3400" i="0" dirty="0">
                <a:solidFill>
                  <a:srgbClr val="000000"/>
                </a:solidFill>
                <a:effectLst/>
                <a:latin typeface="Times New Roman" panose="02020603050405020304" pitchFamily="18" charset="0"/>
                <a:cs typeface="Times New Roman" panose="02020603050405020304" pitchFamily="18" charset="0"/>
              </a:rPr>
              <a:t> because of the weakness of your flesh. For just as you presented your members </a:t>
            </a:r>
            <a:r>
              <a:rPr lang="en-US" sz="3400" dirty="0">
                <a:solidFill>
                  <a:srgbClr val="000000"/>
                </a:solidFill>
                <a:effectLst/>
                <a:latin typeface="Times New Roman" panose="02020603050405020304" pitchFamily="18" charset="0"/>
                <a:cs typeface="Times New Roman" panose="02020603050405020304" pitchFamily="18" charset="0"/>
              </a:rPr>
              <a:t>as</a:t>
            </a:r>
            <a:r>
              <a:rPr lang="en-US" sz="3400" i="0" dirty="0">
                <a:solidFill>
                  <a:srgbClr val="000000"/>
                </a:solidFill>
                <a:effectLst/>
                <a:latin typeface="Times New Roman" panose="02020603050405020304" pitchFamily="18" charset="0"/>
                <a:cs typeface="Times New Roman" panose="02020603050405020304" pitchFamily="18" charset="0"/>
              </a:rPr>
              <a:t> slaves of uncleanness, and of lawlessness </a:t>
            </a:r>
            <a:r>
              <a:rPr lang="en-US" sz="3400" dirty="0">
                <a:solidFill>
                  <a:srgbClr val="000000"/>
                </a:solidFill>
                <a:effectLst/>
                <a:latin typeface="Times New Roman" panose="02020603050405020304" pitchFamily="18" charset="0"/>
                <a:cs typeface="Times New Roman" panose="02020603050405020304" pitchFamily="18" charset="0"/>
              </a:rPr>
              <a:t>leading</a:t>
            </a:r>
            <a:r>
              <a:rPr lang="en-US" sz="3400" i="0" dirty="0">
                <a:solidFill>
                  <a:srgbClr val="000000"/>
                </a:solidFill>
                <a:effectLst/>
                <a:latin typeface="Times New Roman" panose="02020603050405020304" pitchFamily="18" charset="0"/>
                <a:cs typeface="Times New Roman" panose="02020603050405020304" pitchFamily="18" charset="0"/>
              </a:rPr>
              <a:t> to </a:t>
            </a:r>
            <a:r>
              <a:rPr lang="en-US" sz="3400" dirty="0">
                <a:solidFill>
                  <a:srgbClr val="000000"/>
                </a:solidFill>
                <a:effectLst/>
                <a:latin typeface="Times New Roman" panose="02020603050405020304" pitchFamily="18" charset="0"/>
                <a:cs typeface="Times New Roman" panose="02020603050405020304" pitchFamily="18" charset="0"/>
              </a:rPr>
              <a:t>more</a:t>
            </a:r>
            <a:r>
              <a:rPr lang="en-US" sz="3400" i="0" dirty="0">
                <a:solidFill>
                  <a:srgbClr val="000000"/>
                </a:solidFill>
                <a:effectLst/>
                <a:latin typeface="Times New Roman" panose="02020603050405020304" pitchFamily="18" charset="0"/>
                <a:cs typeface="Times New Roman" panose="02020603050405020304" pitchFamily="18" charset="0"/>
              </a:rPr>
              <a:t> lawlessness, so now present your members </a:t>
            </a:r>
            <a:r>
              <a:rPr lang="en-US" sz="3400" dirty="0">
                <a:solidFill>
                  <a:srgbClr val="000000"/>
                </a:solidFill>
                <a:effectLst/>
                <a:latin typeface="Times New Roman" panose="02020603050405020304" pitchFamily="18" charset="0"/>
                <a:cs typeface="Times New Roman" panose="02020603050405020304" pitchFamily="18" charset="0"/>
              </a:rPr>
              <a:t>as</a:t>
            </a:r>
            <a:r>
              <a:rPr lang="en-US" sz="3400" i="0" dirty="0">
                <a:solidFill>
                  <a:srgbClr val="000000"/>
                </a:solidFill>
                <a:effectLst/>
                <a:latin typeface="Times New Roman" panose="02020603050405020304" pitchFamily="18" charset="0"/>
                <a:cs typeface="Times New Roman" panose="02020603050405020304" pitchFamily="18" charset="0"/>
              </a:rPr>
              <a:t> slaves </a:t>
            </a:r>
            <a:r>
              <a:rPr lang="en-US" sz="3400" dirty="0">
                <a:solidFill>
                  <a:srgbClr val="000000"/>
                </a:solidFill>
                <a:effectLst/>
                <a:latin typeface="Times New Roman" panose="02020603050405020304" pitchFamily="18" charset="0"/>
                <a:cs typeface="Times New Roman" panose="02020603050405020304" pitchFamily="18" charset="0"/>
              </a:rPr>
              <a:t>of</a:t>
            </a:r>
            <a:r>
              <a:rPr lang="en-US" sz="3400" i="0" dirty="0">
                <a:solidFill>
                  <a:srgbClr val="000000"/>
                </a:solidFill>
                <a:effectLst/>
                <a:latin typeface="Times New Roman" panose="02020603050405020304" pitchFamily="18" charset="0"/>
                <a:cs typeface="Times New Roman" panose="02020603050405020304" pitchFamily="18" charset="0"/>
              </a:rPr>
              <a:t> righteousness for holiness</a:t>
            </a:r>
            <a:r>
              <a:rPr lang="en-US" sz="3400" i="0" dirty="0" smtClean="0">
                <a:solidFill>
                  <a:srgbClr val="000000"/>
                </a:solidFill>
                <a:effectLst/>
                <a:latin typeface="Times New Roman" panose="02020603050405020304" pitchFamily="18" charset="0"/>
                <a:cs typeface="Times New Roman" panose="02020603050405020304" pitchFamily="18" charset="0"/>
              </a:rPr>
              <a:t>.</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99430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6:20-23</a:t>
            </a:r>
            <a:endParaRPr lang="en-US" altLang="en-US" dirty="0"/>
          </a:p>
        </p:txBody>
      </p:sp>
      <p:sp>
        <p:nvSpPr>
          <p:cNvPr id="14338" name="AutoShape 2"/>
          <p:cNvSpPr>
            <a:spLocks/>
          </p:cNvSpPr>
          <p:nvPr/>
        </p:nvSpPr>
        <p:spPr bwMode="auto">
          <a:xfrm>
            <a:off x="1016000" y="2895600"/>
            <a:ext cx="11201400" cy="594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For when you were slaves of sin, you were free in regard to righteousness. </a:t>
            </a:r>
            <a:r>
              <a:rPr lang="en-US" sz="3600" b="1" i="0" baseline="30000" dirty="0">
                <a:solidFill>
                  <a:srgbClr val="000000"/>
                </a:solidFill>
                <a:effectLst/>
                <a:latin typeface="Times New Roman" panose="02020603050405020304" pitchFamily="18" charset="0"/>
                <a:cs typeface="Times New Roman" panose="02020603050405020304" pitchFamily="18" charset="0"/>
              </a:rPr>
              <a:t>21 </a:t>
            </a:r>
            <a:r>
              <a:rPr lang="en-US" sz="3600" i="0" dirty="0">
                <a:solidFill>
                  <a:srgbClr val="000000"/>
                </a:solidFill>
                <a:effectLst/>
                <a:latin typeface="Times New Roman" panose="02020603050405020304" pitchFamily="18" charset="0"/>
                <a:cs typeface="Times New Roman" panose="02020603050405020304" pitchFamily="18" charset="0"/>
              </a:rPr>
              <a:t>What fruit did you have then in the things of which you are now ashamed? For the end of </a:t>
            </a:r>
            <a:r>
              <a:rPr lang="en-US" sz="3600" i="0" dirty="0" smtClean="0">
                <a:solidFill>
                  <a:srgbClr val="000000"/>
                </a:solidFill>
                <a:effectLst/>
                <a:latin typeface="Times New Roman" panose="02020603050405020304" pitchFamily="18" charset="0"/>
                <a:cs typeface="Times New Roman" panose="02020603050405020304" pitchFamily="18" charset="0"/>
              </a:rPr>
              <a:t>those things is death</a:t>
            </a:r>
            <a:r>
              <a:rPr lang="en-US" sz="3600" i="0" dirty="0">
                <a:solidFill>
                  <a:srgbClr val="000000"/>
                </a:solidFill>
                <a:effectLst/>
                <a:latin typeface="Times New Roman" panose="02020603050405020304" pitchFamily="18" charset="0"/>
                <a:cs typeface="Times New Roman" panose="02020603050405020304" pitchFamily="18" charset="0"/>
              </a:rPr>
              <a:t>. </a:t>
            </a:r>
            <a:r>
              <a:rPr lang="en-US" sz="3600" b="1" i="0" baseline="30000" dirty="0">
                <a:solidFill>
                  <a:srgbClr val="000000"/>
                </a:solidFill>
                <a:effectLst/>
                <a:latin typeface="Times New Roman" panose="02020603050405020304" pitchFamily="18" charset="0"/>
                <a:cs typeface="Times New Roman" panose="02020603050405020304" pitchFamily="18" charset="0"/>
              </a:rPr>
              <a:t>22 </a:t>
            </a:r>
            <a:r>
              <a:rPr lang="en-US" sz="3600" i="0" dirty="0">
                <a:solidFill>
                  <a:srgbClr val="000000"/>
                </a:solidFill>
                <a:effectLst/>
                <a:latin typeface="Times New Roman" panose="02020603050405020304" pitchFamily="18" charset="0"/>
                <a:cs typeface="Times New Roman" panose="02020603050405020304" pitchFamily="18" charset="0"/>
              </a:rPr>
              <a:t>But now having been set free from sin, and having become slaves of God, you have your fruit to holiness, and the end, everlasting life. </a:t>
            </a:r>
            <a:r>
              <a:rPr lang="en-US" sz="3600" b="1" i="0" baseline="30000" dirty="0">
                <a:solidFill>
                  <a:srgbClr val="000000"/>
                </a:solidFill>
                <a:effectLst/>
                <a:latin typeface="Times New Roman" panose="02020603050405020304" pitchFamily="18" charset="0"/>
                <a:cs typeface="Times New Roman" panose="02020603050405020304" pitchFamily="18" charset="0"/>
              </a:rPr>
              <a:t>23 </a:t>
            </a:r>
            <a:r>
              <a:rPr lang="en-US" sz="3600" i="0" dirty="0">
                <a:solidFill>
                  <a:srgbClr val="000000"/>
                </a:solidFill>
                <a:effectLst/>
                <a:latin typeface="Times New Roman" panose="02020603050405020304" pitchFamily="18" charset="0"/>
                <a:cs typeface="Times New Roman" panose="02020603050405020304" pitchFamily="18" charset="0"/>
              </a:rPr>
              <a:t>For the wages of sin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death, but the gift of God </a:t>
            </a:r>
            <a:r>
              <a:rPr lang="en-US" sz="3600" dirty="0">
                <a:solidFill>
                  <a:srgbClr val="000000"/>
                </a:solidFill>
                <a:effectLst/>
                <a:latin typeface="Times New Roman" panose="02020603050405020304" pitchFamily="18" charset="0"/>
                <a:cs typeface="Times New Roman" panose="02020603050405020304" pitchFamily="18" charset="0"/>
              </a:rPr>
              <a:t>is</a:t>
            </a:r>
            <a:r>
              <a:rPr lang="en-US" sz="3600" i="0" dirty="0">
                <a:solidFill>
                  <a:srgbClr val="000000"/>
                </a:solidFill>
                <a:effectLst/>
                <a:latin typeface="Times New Roman" panose="02020603050405020304" pitchFamily="18" charset="0"/>
                <a:cs typeface="Times New Roman" panose="02020603050405020304" pitchFamily="18" charset="0"/>
              </a:rPr>
              <a:t> eternal life in Christ Jesus our Lord.</a:t>
            </a:r>
          </a:p>
          <a:p>
            <a:pPr algn="l"/>
            <a:endParaRPr lang="en-US" sz="30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056501"/>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16202</TotalTime>
  <Words>180</Words>
  <Application>Microsoft Office PowerPoint</Application>
  <PresentationFormat>Custom</PresentationFormat>
  <Paragraphs>29</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Romans 6:1-11</vt:lpstr>
      <vt:lpstr>Romans 6:12-14</vt:lpstr>
      <vt:lpstr>Romans 6:12-14</vt:lpstr>
      <vt:lpstr>Applying Words to Power of Sin</vt:lpstr>
      <vt:lpstr>Words of Text Denoting Rule</vt:lpstr>
      <vt:lpstr>Romans 6:12-14</vt:lpstr>
      <vt:lpstr>Romans 6:15-19</vt:lpstr>
      <vt:lpstr>Romans 6:20-23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43</cp:revision>
  <dcterms:modified xsi:type="dcterms:W3CDTF">2014-05-04T12:36:54Z</dcterms:modified>
</cp:coreProperties>
</file>