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50" r:id="rId2"/>
  </p:sldMasterIdLst>
  <p:notesMasterIdLst>
    <p:notesMasterId r:id="rId11"/>
  </p:notesMasterIdLst>
  <p:sldIdLst>
    <p:sldId id="288" r:id="rId3"/>
    <p:sldId id="290" r:id="rId4"/>
    <p:sldId id="292" r:id="rId5"/>
    <p:sldId id="294" r:id="rId6"/>
    <p:sldId id="293" r:id="rId7"/>
    <p:sldId id="295" r:id="rId8"/>
    <p:sldId id="296" r:id="rId9"/>
    <p:sldId id="297" r:id="rId10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5pPr>
    <a:lvl6pPr marL="22860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6pPr>
    <a:lvl7pPr marL="27432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7pPr>
    <a:lvl8pPr marL="32004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8pPr>
    <a:lvl9pPr marL="36576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6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venir" charset="0"/>
              </a:rPr>
              <a:t>Second level</a:t>
            </a:r>
          </a:p>
          <a:p>
            <a:pPr lvl="2"/>
            <a:r>
              <a:rPr lang="en-US" altLang="en-US" smtClean="0">
                <a:sym typeface="Avenir" charset="0"/>
              </a:rPr>
              <a:t>Third level</a:t>
            </a:r>
          </a:p>
          <a:p>
            <a:pPr lvl="3"/>
            <a:r>
              <a:rPr lang="en-US" altLang="en-US" smtClean="0">
                <a:sym typeface="Avenir" charset="0"/>
              </a:rPr>
              <a:t>Fourth level</a:t>
            </a:r>
          </a:p>
          <a:p>
            <a:pPr lvl="4"/>
            <a:r>
              <a:rPr lang="en-US" altLang="en-US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789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2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2850" y="2273300"/>
            <a:ext cx="233045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1500" y="2273300"/>
            <a:ext cx="6838950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6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50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3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59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66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4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699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8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749300"/>
            <a:ext cx="2925762" cy="796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749300"/>
            <a:ext cx="8624888" cy="7962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13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4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65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15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05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ingBat_HD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5264150"/>
            <a:ext cx="74088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1841500" y="2273300"/>
            <a:ext cx="932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1841500" y="5905500"/>
            <a:ext cx="9321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alt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alt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altLang="en-US" smtClean="0">
                <a:sym typeface="Hoefler Tex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6200" y="5748338"/>
            <a:ext cx="7770813" cy="2249487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6600" b="1" dirty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6600" b="1" dirty="0" smtClean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6</a:t>
            </a:r>
            <a:endParaRPr lang="en-US" altLang="en-US" dirty="0"/>
          </a:p>
        </p:txBody>
      </p:sp>
      <p:pic>
        <p:nvPicPr>
          <p:cNvPr id="10242" name="Picture 2" descr="Romans - book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543050"/>
            <a:ext cx="932973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681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6:15-19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87400" y="2667000"/>
            <a:ext cx="11506200" cy="6248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4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then? Shall we sin because we are not under law but under grace? Certainly not!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you not know that to whom you present yourselves slaves to obey, you are that one’s slaves whom you obey, whether of sin 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leading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death, or </a:t>
            </a:r>
            <a:r>
              <a:rPr lang="en-US" sz="34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obedience leading to righteousness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God be thanked that 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you were slaves of sin, yet you obeyed from the heart that form of doctrine to which you were delivered.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having been set free from sin, you became slaves of righteousness.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speak in human 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because of the weakness of your flesh. For just as you presented your members 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slaves of uncleanness, and of lawlessness 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leading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 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lawlessness, so now present your members 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slaves 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righteousness for holiness</a:t>
            </a:r>
            <a:r>
              <a:rPr lang="en-US" sz="34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94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6:20-23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1016000" y="2895600"/>
            <a:ext cx="11201400" cy="594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6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when you were slaves of sin, you were free in regard to righteousness.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fruit did you have then in the things of which you are now ashamed? For the end of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those things is death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now having been set free from sin, and having become slaves of God, you have your fruit to holiness, and the end, everlasting life.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wages of sin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death, but the gift of God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eternal life in Christ Jesus our Lord.</a:t>
            </a:r>
          </a:p>
          <a:p>
            <a:pPr algn="l"/>
            <a:endParaRPr lang="en-US" sz="30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56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6200" y="5748338"/>
            <a:ext cx="7770813" cy="2249487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6600" b="1" dirty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6600" b="1" dirty="0" smtClean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</a:t>
            </a:r>
            <a:endParaRPr lang="en-US" altLang="en-US" dirty="0"/>
          </a:p>
        </p:txBody>
      </p:sp>
      <p:pic>
        <p:nvPicPr>
          <p:cNvPr id="10242" name="Picture 2" descr="Romans - book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543050"/>
            <a:ext cx="932973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447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:1-6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11200" y="2667000"/>
            <a:ext cx="11658600" cy="647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0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you not know, brethren (for I speak to those who know the law), that the law has dominion over a man as long as he lives?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woman who has a husband is bound by the law to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husband as long as he lives. But if the husband dies, she is released from the law of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husband.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 then if, while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husband lives, she marries another man, she will be called an adulteress; but if her husband dies, she is free from that law, so that she is no adulteress, though she has married another man.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Therefore, my brethren, you also have become dead to the law through the body of Christ, that you may be married to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another — to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Him who was raised from the dead, that we should bear fruit to God.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when we were in the flesh, the sinful passions which were aroused by the law were at work in our members to bear fruit to death.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now we have been delivered from the law, having died to what we were held by, so that we should serve in the newness of the Spirit and not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oldness of the letter.</a:t>
            </a:r>
            <a:endParaRPr lang="en-US" sz="30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861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:7-12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939800" y="2895600"/>
            <a:ext cx="11353800" cy="601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shall we say then? 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law sin? Certainly not! On the contrary, I would not have known sin except through the law. For I would not have known covetousness unless the law had said, “You shall not covet</a:t>
            </a:r>
            <a:r>
              <a:rPr lang="en-US" sz="34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sin, taking opportunity by the commandment, produced in me all 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manner of evil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desire. For apart from the law sin 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dead.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was alive once without the law, but when the commandment came, sin revived and I died.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 commandment, which 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 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life, I found to 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death.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sin, taking occasion by the commandment, deceived me, and by it killed 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me.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 the law </a:t>
            </a:r>
            <a:r>
              <a:rPr lang="en-US" sz="3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4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holy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the commandment holy and just and good.</a:t>
            </a:r>
            <a:endParaRPr lang="en-US" sz="3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27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:13-20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863600" y="2743200"/>
            <a:ext cx="11353800" cy="601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8000"/>
              </a:lnSpc>
            </a:pP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 then what is good become death to me? Certainly not! But sin, that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might appear 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sin, was producing death in me through what is good, so that sin through the commandment might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become exceedingly sinful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we know that the law is spiritual, but I am carnal, sold under sin.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what I am doing, I do not understand. For what I will to do, that I do not practice; but what I hate, that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do. </a:t>
            </a:r>
            <a:r>
              <a:rPr lang="en-US" sz="32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If, then, I do what I will not to do, I agree with the law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good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now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longer I who do it, but sin that dwells in me.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 know that in me (that is, in my flesh) nothing good dwells; for to will is present with me, but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perform what is good I do not find.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good that I will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do,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 do not do; but the evil I will not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do,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that I practice.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 if I do what I will not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do,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it is no longer I who do it, but sin that dwells in me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46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:21-25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87400" y="2895600"/>
            <a:ext cx="11506200" cy="601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4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find then a law, that evil is present with me, the one who wills to do good.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 delight in the law of God according to the inward man.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I see another law in my members, warring against the law of my mind, and bringing me into captivity to the law of sin which is in my members.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wretched man that I am! Who will deliver me from this body of death?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thank </a:t>
            </a:r>
            <a:r>
              <a:rPr lang="en-US" sz="34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 —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through Jesus Christ our Lord</a:t>
            </a:r>
            <a:r>
              <a:rPr lang="en-US" sz="34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So 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then, with the mind I myself serve the law of God, but with the flesh the law of sin</a:t>
            </a:r>
            <a:r>
              <a:rPr lang="en-US" sz="34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723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FFFFFF"/>
      </a:accent3>
      <a:accent4>
        <a:srgbClr val="000000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16233</TotalTime>
  <Words>22</Words>
  <Application>Microsoft Office PowerPoint</Application>
  <PresentationFormat>Custom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PowerPoint Presentation</vt:lpstr>
      <vt:lpstr>Romans 6:15-19</vt:lpstr>
      <vt:lpstr>Romans 6:20-23</vt:lpstr>
      <vt:lpstr>PowerPoint Presentation</vt:lpstr>
      <vt:lpstr>Romans 7:1-6</vt:lpstr>
      <vt:lpstr>Romans 7:7-12</vt:lpstr>
      <vt:lpstr>Romans 7:13-20</vt:lpstr>
      <vt:lpstr>Romans 7:21-25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</dc:creator>
  <cp:lastModifiedBy>Harry</cp:lastModifiedBy>
  <cp:revision>45</cp:revision>
  <dcterms:modified xsi:type="dcterms:W3CDTF">2014-05-11T12:34:34Z</dcterms:modified>
</cp:coreProperties>
</file>