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sldIdLst>
    <p:sldId id="257" r:id="rId2"/>
    <p:sldId id="265" r:id="rId3"/>
    <p:sldId id="258" r:id="rId4"/>
    <p:sldId id="266" r:id="rId5"/>
    <p:sldId id="259" r:id="rId6"/>
    <p:sldId id="260" r:id="rId7"/>
    <p:sldId id="261" r:id="rId8"/>
    <p:sldId id="262" r:id="rId9"/>
    <p:sldId id="263" r:id="rId10"/>
    <p:sldId id="264"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mn-ea"/>
        <a:cs typeface="+mn-cs"/>
      </a:defRPr>
    </a:lvl1pPr>
    <a:lvl2pPr marL="457200" algn="l" rtl="0" eaLnBrk="0" fontAlgn="base" hangingPunct="0">
      <a:spcBef>
        <a:spcPct val="0"/>
      </a:spcBef>
      <a:spcAft>
        <a:spcPct val="0"/>
      </a:spcAft>
      <a:defRPr kern="1200">
        <a:solidFill>
          <a:schemeClr val="tx1"/>
        </a:solidFill>
        <a:latin typeface="Times New Roman" charset="0"/>
        <a:ea typeface="+mn-ea"/>
        <a:cs typeface="+mn-cs"/>
      </a:defRPr>
    </a:lvl2pPr>
    <a:lvl3pPr marL="914400" algn="l" rtl="0" eaLnBrk="0" fontAlgn="base" hangingPunct="0">
      <a:spcBef>
        <a:spcPct val="0"/>
      </a:spcBef>
      <a:spcAft>
        <a:spcPct val="0"/>
      </a:spcAft>
      <a:defRPr kern="1200">
        <a:solidFill>
          <a:schemeClr val="tx1"/>
        </a:solidFill>
        <a:latin typeface="Times New Roman" charset="0"/>
        <a:ea typeface="+mn-ea"/>
        <a:cs typeface="+mn-cs"/>
      </a:defRPr>
    </a:lvl3pPr>
    <a:lvl4pPr marL="1371600" algn="l" rtl="0" eaLnBrk="0" fontAlgn="base" hangingPunct="0">
      <a:spcBef>
        <a:spcPct val="0"/>
      </a:spcBef>
      <a:spcAft>
        <a:spcPct val="0"/>
      </a:spcAft>
      <a:defRPr kern="1200">
        <a:solidFill>
          <a:schemeClr val="tx1"/>
        </a:solidFill>
        <a:latin typeface="Times New Roman" charset="0"/>
        <a:ea typeface="+mn-ea"/>
        <a:cs typeface="+mn-cs"/>
      </a:defRPr>
    </a:lvl4pPr>
    <a:lvl5pPr marL="1828800" algn="l" rtl="0" eaLnBrk="0" fontAlgn="base" hangingPunct="0">
      <a:spcBef>
        <a:spcPct val="0"/>
      </a:spcBef>
      <a:spcAft>
        <a:spcPct val="0"/>
      </a:spcAft>
      <a:defRPr kern="1200">
        <a:solidFill>
          <a:schemeClr val="tx1"/>
        </a:solidFill>
        <a:latin typeface="Times New Roman" charset="0"/>
        <a:ea typeface="+mn-ea"/>
        <a:cs typeface="+mn-cs"/>
      </a:defRPr>
    </a:lvl5pPr>
    <a:lvl6pPr marL="2286000" algn="l" defTabSz="914400" rtl="0" eaLnBrk="1" latinLnBrk="0" hangingPunct="1">
      <a:defRPr kern="1200">
        <a:solidFill>
          <a:schemeClr val="tx1"/>
        </a:solidFill>
        <a:latin typeface="Times New Roman" charset="0"/>
        <a:ea typeface="+mn-ea"/>
        <a:cs typeface="+mn-cs"/>
      </a:defRPr>
    </a:lvl6pPr>
    <a:lvl7pPr marL="2743200" algn="l" defTabSz="914400" rtl="0" eaLnBrk="1" latinLnBrk="0" hangingPunct="1">
      <a:defRPr kern="1200">
        <a:solidFill>
          <a:schemeClr val="tx1"/>
        </a:solidFill>
        <a:latin typeface="Times New Roman" charset="0"/>
        <a:ea typeface="+mn-ea"/>
        <a:cs typeface="+mn-cs"/>
      </a:defRPr>
    </a:lvl7pPr>
    <a:lvl8pPr marL="3200400" algn="l" defTabSz="914400" rtl="0" eaLnBrk="1" latinLnBrk="0" hangingPunct="1">
      <a:defRPr kern="1200">
        <a:solidFill>
          <a:schemeClr val="tx1"/>
        </a:solidFill>
        <a:latin typeface="Times New Roman" charset="0"/>
        <a:ea typeface="+mn-ea"/>
        <a:cs typeface="+mn-cs"/>
      </a:defRPr>
    </a:lvl8pPr>
    <a:lvl9pPr marL="3657600" algn="l" defTabSz="914400" rtl="0" eaLnBrk="1" latinLnBrk="0" hangingPunct="1">
      <a:defRPr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1F3E"/>
    <a:srgbClr val="003366"/>
    <a:srgbClr val="000000"/>
    <a:srgbClr val="336699"/>
    <a:srgbClr val="B2B2B2"/>
    <a:srgbClr val="FFFF66"/>
    <a:srgbClr val="0099CC"/>
    <a:srgbClr val="A50021"/>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84" autoAdjust="0"/>
  </p:normalViewPr>
  <p:slideViewPr>
    <p:cSldViewPr>
      <p:cViewPr varScale="1">
        <p:scale>
          <a:sx n="71" d="100"/>
          <a:sy n="71" d="100"/>
        </p:scale>
        <p:origin x="-714" y="-96"/>
      </p:cViewPr>
      <p:guideLst>
        <p:guide orient="horz" pos="2160"/>
        <p:guide pos="2880"/>
      </p:guideLst>
    </p:cSldViewPr>
  </p:slideViewPr>
  <p:outlineViewPr>
    <p:cViewPr>
      <p:scale>
        <a:sx n="33" d="100"/>
        <a:sy n="33" d="100"/>
      </p:scale>
      <p:origin x="0" y="41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0"/>
            <a:ext cx="8478838" cy="6173788"/>
            <a:chOff x="0" y="0"/>
            <a:chExt cx="5341" cy="3889"/>
          </a:xfrm>
        </p:grpSpPr>
        <p:sp>
          <p:nvSpPr>
            <p:cNvPr id="23555" name="Freeform 3"/>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Lst>
              <a:ahLst/>
              <a:cxnLst>
                <a:cxn ang="0">
                  <a:pos x="T0" y="T1"/>
                </a:cxn>
                <a:cxn ang="0">
                  <a:pos x="T2" y="T3"/>
                </a:cxn>
                <a:cxn ang="0">
                  <a:pos x="T4" y="T5"/>
                </a:cxn>
                <a:cxn ang="0">
                  <a:pos x="T6" y="T7"/>
                </a:cxn>
                <a:cxn ang="0">
                  <a:pos x="T8" y="T9"/>
                </a:cxn>
                <a:cxn ang="0">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56" name="Freeform 4"/>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Lst>
              <a:ahLst/>
              <a:cxnLst>
                <a:cxn ang="0">
                  <a:pos x="T0" y="T1"/>
                </a:cxn>
                <a:cxn ang="0">
                  <a:pos x="T2" y="T3"/>
                </a:cxn>
                <a:cxn ang="0">
                  <a:pos x="T4" y="T5"/>
                </a:cxn>
                <a:cxn ang="0">
                  <a:pos x="T6" y="T7"/>
                </a:cxn>
                <a:cxn ang="0">
                  <a:pos x="T8" y="T9"/>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57" name="Freeform 5"/>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Lst>
              <a:ahLst/>
              <a:cxnLst>
                <a:cxn ang="0">
                  <a:pos x="T0" y="T1"/>
                </a:cxn>
                <a:cxn ang="0">
                  <a:pos x="T2" y="T3"/>
                </a:cxn>
                <a:cxn ang="0">
                  <a:pos x="T4" y="T5"/>
                </a:cxn>
                <a:cxn ang="0">
                  <a:pos x="T6" y="T7"/>
                </a:cxn>
                <a:cxn ang="0">
                  <a:pos x="T8" y="T9"/>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58" name="Freeform 6"/>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Lst>
              <a:ahLst/>
              <a:cxnLst>
                <a:cxn ang="0">
                  <a:pos x="T0" y="T1"/>
                </a:cxn>
                <a:cxn ang="0">
                  <a:pos x="T2" y="T3"/>
                </a:cxn>
                <a:cxn ang="0">
                  <a:pos x="T4" y="T5"/>
                </a:cxn>
                <a:cxn ang="0">
                  <a:pos x="T6" y="T7"/>
                </a:cxn>
                <a:cxn ang="0">
                  <a:pos x="T8" y="T9"/>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3559" name="Rectangle 7"/>
          <p:cNvSpPr>
            <a:spLocks noGrp="1" noChangeArrowheads="1"/>
          </p:cNvSpPr>
          <p:nvPr>
            <p:ph type="ctrTitle" sz="quarter"/>
          </p:nvPr>
        </p:nvSpPr>
        <p:spPr>
          <a:xfrm>
            <a:off x="685800" y="1143000"/>
            <a:ext cx="7772400" cy="1143000"/>
          </a:xfrm>
        </p:spPr>
        <p:txBody>
          <a:bodyPr/>
          <a:lstStyle>
            <a:lvl1pPr>
              <a:defRPr/>
            </a:lvl1pPr>
          </a:lstStyle>
          <a:p>
            <a:pPr lvl="0"/>
            <a:r>
              <a:rPr lang="en-US" altLang="en-US" noProof="0" smtClean="0"/>
              <a:t>Click to edit Master title style</a:t>
            </a:r>
          </a:p>
        </p:txBody>
      </p:sp>
      <p:sp>
        <p:nvSpPr>
          <p:cNvPr id="23560" name="Rectangle 8"/>
          <p:cNvSpPr>
            <a:spLocks noGrp="1" noChangeArrowheads="1"/>
          </p:cNvSpPr>
          <p:nvPr>
            <p:ph type="subTitle" sz="quarter" idx="1"/>
          </p:nvPr>
        </p:nvSpPr>
        <p:spPr>
          <a:xfrm>
            <a:off x="1371600" y="28194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23561" name="Rectangle 9"/>
          <p:cNvSpPr>
            <a:spLocks noGrp="1" noChangeArrowheads="1"/>
          </p:cNvSpPr>
          <p:nvPr>
            <p:ph type="dt" sz="quarter" idx="2"/>
          </p:nvPr>
        </p:nvSpPr>
        <p:spPr/>
        <p:txBody>
          <a:bodyPr/>
          <a:lstStyle>
            <a:lvl1pPr>
              <a:defRPr>
                <a:solidFill>
                  <a:srgbClr val="FFFFFF"/>
                </a:solidFill>
              </a:defRPr>
            </a:lvl1pPr>
          </a:lstStyle>
          <a:p>
            <a:endParaRPr lang="en-US" altLang="en-US"/>
          </a:p>
        </p:txBody>
      </p:sp>
      <p:sp>
        <p:nvSpPr>
          <p:cNvPr id="23562" name="Rectangle 10"/>
          <p:cNvSpPr>
            <a:spLocks noGrp="1" noChangeArrowheads="1"/>
          </p:cNvSpPr>
          <p:nvPr>
            <p:ph type="ftr" sz="quarter" idx="3"/>
          </p:nvPr>
        </p:nvSpPr>
        <p:spPr/>
        <p:txBody>
          <a:bodyPr/>
          <a:lstStyle>
            <a:lvl1pPr>
              <a:defRPr>
                <a:solidFill>
                  <a:srgbClr val="FFFFFF"/>
                </a:solidFill>
              </a:defRPr>
            </a:lvl1pPr>
          </a:lstStyle>
          <a:p>
            <a:endParaRPr lang="en-US" altLang="en-US"/>
          </a:p>
        </p:txBody>
      </p:sp>
      <p:sp>
        <p:nvSpPr>
          <p:cNvPr id="23563" name="Rectangle 11"/>
          <p:cNvSpPr>
            <a:spLocks noGrp="1" noChangeArrowheads="1"/>
          </p:cNvSpPr>
          <p:nvPr>
            <p:ph type="sldNum" sz="quarter" idx="4"/>
          </p:nvPr>
        </p:nvSpPr>
        <p:spPr/>
        <p:txBody>
          <a:bodyPr/>
          <a:lstStyle>
            <a:lvl1pPr>
              <a:defRPr>
                <a:solidFill>
                  <a:srgbClr val="FFFFFF"/>
                </a:solidFill>
              </a:defRPr>
            </a:lvl1pPr>
          </a:lstStyle>
          <a:p>
            <a:fld id="{E27030E1-0CFC-4822-A428-69EF41528F55}" type="slidenum">
              <a:rPr lang="en-US" altLang="en-US"/>
              <a:pPr/>
              <a:t>‹#›</a:t>
            </a:fld>
            <a:endParaRPr lang="en-US" altLang="en-US"/>
          </a:p>
        </p:txBody>
      </p:sp>
    </p:spTree>
  </p:cSld>
  <p:clrMapOvr>
    <a:masterClrMapping/>
  </p:clrMapOvr>
  <p:transition>
    <p:cover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55B45E1-3BB0-468B-AB05-8436148EFF32}" type="slidenum">
              <a:rPr lang="en-US" altLang="en-US"/>
              <a:pPr/>
              <a:t>‹#›</a:t>
            </a:fld>
            <a:endParaRPr lang="en-US" altLang="en-US"/>
          </a:p>
        </p:txBody>
      </p:sp>
    </p:spTree>
    <p:extLst>
      <p:ext uri="{BB962C8B-B14F-4D97-AF65-F5344CB8AC3E}">
        <p14:creationId xmlns:p14="http://schemas.microsoft.com/office/powerpoint/2010/main" val="2908981280"/>
      </p:ext>
    </p:extLst>
  </p:cSld>
  <p:clrMapOvr>
    <a:masterClrMapping/>
  </p:clrMapOvr>
  <p:transition>
    <p:cover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0B2E983-0609-4278-A57B-638FEDD9E2E8}" type="slidenum">
              <a:rPr lang="en-US" altLang="en-US"/>
              <a:pPr/>
              <a:t>‹#›</a:t>
            </a:fld>
            <a:endParaRPr lang="en-US" altLang="en-US"/>
          </a:p>
        </p:txBody>
      </p:sp>
    </p:spTree>
    <p:extLst>
      <p:ext uri="{BB962C8B-B14F-4D97-AF65-F5344CB8AC3E}">
        <p14:creationId xmlns:p14="http://schemas.microsoft.com/office/powerpoint/2010/main" val="321862738"/>
      </p:ext>
    </p:extLst>
  </p:cSld>
  <p:clrMapOvr>
    <a:masterClrMapping/>
  </p:clrMapOvr>
  <p:transition>
    <p:cover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F602EA5-52A7-456A-8209-298A6CF16721}" type="slidenum">
              <a:rPr lang="en-US" altLang="en-US"/>
              <a:pPr/>
              <a:t>‹#›</a:t>
            </a:fld>
            <a:endParaRPr lang="en-US" altLang="en-US"/>
          </a:p>
        </p:txBody>
      </p:sp>
    </p:spTree>
    <p:extLst>
      <p:ext uri="{BB962C8B-B14F-4D97-AF65-F5344CB8AC3E}">
        <p14:creationId xmlns:p14="http://schemas.microsoft.com/office/powerpoint/2010/main" val="501128789"/>
      </p:ext>
    </p:extLst>
  </p:cSld>
  <p:clrMapOvr>
    <a:masterClrMapping/>
  </p:clrMapOvr>
  <p:transition>
    <p:cover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7EFA31B-F640-4B94-B003-5E289F7A0207}" type="slidenum">
              <a:rPr lang="en-US" altLang="en-US"/>
              <a:pPr/>
              <a:t>‹#›</a:t>
            </a:fld>
            <a:endParaRPr lang="en-US" altLang="en-US"/>
          </a:p>
        </p:txBody>
      </p:sp>
    </p:spTree>
    <p:extLst>
      <p:ext uri="{BB962C8B-B14F-4D97-AF65-F5344CB8AC3E}">
        <p14:creationId xmlns:p14="http://schemas.microsoft.com/office/powerpoint/2010/main" val="1508473291"/>
      </p:ext>
    </p:extLst>
  </p:cSld>
  <p:clrMapOvr>
    <a:masterClrMapping/>
  </p:clrMapOvr>
  <p:transition>
    <p:cover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F519740-0749-4A86-BBB4-FD2E0EFF101E}" type="slidenum">
              <a:rPr lang="en-US" altLang="en-US"/>
              <a:pPr/>
              <a:t>‹#›</a:t>
            </a:fld>
            <a:endParaRPr lang="en-US" altLang="en-US"/>
          </a:p>
        </p:txBody>
      </p:sp>
    </p:spTree>
    <p:extLst>
      <p:ext uri="{BB962C8B-B14F-4D97-AF65-F5344CB8AC3E}">
        <p14:creationId xmlns:p14="http://schemas.microsoft.com/office/powerpoint/2010/main" val="2639954487"/>
      </p:ext>
    </p:extLst>
  </p:cSld>
  <p:clrMapOvr>
    <a:masterClrMapping/>
  </p:clrMapOvr>
  <p:transition>
    <p:cover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12C2384-A8C9-44BC-9DC3-D015BF7F1FF4}" type="slidenum">
              <a:rPr lang="en-US" altLang="en-US"/>
              <a:pPr/>
              <a:t>‹#›</a:t>
            </a:fld>
            <a:endParaRPr lang="en-US" altLang="en-US"/>
          </a:p>
        </p:txBody>
      </p:sp>
    </p:spTree>
    <p:extLst>
      <p:ext uri="{BB962C8B-B14F-4D97-AF65-F5344CB8AC3E}">
        <p14:creationId xmlns:p14="http://schemas.microsoft.com/office/powerpoint/2010/main" val="3247227457"/>
      </p:ext>
    </p:extLst>
  </p:cSld>
  <p:clrMapOvr>
    <a:masterClrMapping/>
  </p:clrMapOvr>
  <p:transition>
    <p:cover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C56B3A3-E39D-4E90-8757-A71D544A6A18}" type="slidenum">
              <a:rPr lang="en-US" altLang="en-US"/>
              <a:pPr/>
              <a:t>‹#›</a:t>
            </a:fld>
            <a:endParaRPr lang="en-US" altLang="en-US"/>
          </a:p>
        </p:txBody>
      </p:sp>
    </p:spTree>
    <p:extLst>
      <p:ext uri="{BB962C8B-B14F-4D97-AF65-F5344CB8AC3E}">
        <p14:creationId xmlns:p14="http://schemas.microsoft.com/office/powerpoint/2010/main" val="3109557699"/>
      </p:ext>
    </p:extLst>
  </p:cSld>
  <p:clrMapOvr>
    <a:masterClrMapping/>
  </p:clrMapOvr>
  <p:transition>
    <p:cover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96AD5D9-64F1-4C71-BC4F-CAA5AA267000}" type="slidenum">
              <a:rPr lang="en-US" altLang="en-US"/>
              <a:pPr/>
              <a:t>‹#›</a:t>
            </a:fld>
            <a:endParaRPr lang="en-US" altLang="en-US"/>
          </a:p>
        </p:txBody>
      </p:sp>
    </p:spTree>
    <p:extLst>
      <p:ext uri="{BB962C8B-B14F-4D97-AF65-F5344CB8AC3E}">
        <p14:creationId xmlns:p14="http://schemas.microsoft.com/office/powerpoint/2010/main" val="1156545380"/>
      </p:ext>
    </p:extLst>
  </p:cSld>
  <p:clrMapOvr>
    <a:masterClrMapping/>
  </p:clrMapOvr>
  <p:transition>
    <p:cover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F08F58A-AB6E-420A-81F0-E16667FB5F1C}" type="slidenum">
              <a:rPr lang="en-US" altLang="en-US"/>
              <a:pPr/>
              <a:t>‹#›</a:t>
            </a:fld>
            <a:endParaRPr lang="en-US" altLang="en-US"/>
          </a:p>
        </p:txBody>
      </p:sp>
    </p:spTree>
    <p:extLst>
      <p:ext uri="{BB962C8B-B14F-4D97-AF65-F5344CB8AC3E}">
        <p14:creationId xmlns:p14="http://schemas.microsoft.com/office/powerpoint/2010/main" val="516350938"/>
      </p:ext>
    </p:extLst>
  </p:cSld>
  <p:clrMapOvr>
    <a:masterClrMapping/>
  </p:clrMapOvr>
  <p:transition>
    <p:cover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6FD49D2-CDF0-42A9-853F-A3A9C3310C85}" type="slidenum">
              <a:rPr lang="en-US" altLang="en-US"/>
              <a:pPr/>
              <a:t>‹#›</a:t>
            </a:fld>
            <a:endParaRPr lang="en-US" altLang="en-US"/>
          </a:p>
        </p:txBody>
      </p:sp>
    </p:spTree>
    <p:extLst>
      <p:ext uri="{BB962C8B-B14F-4D97-AF65-F5344CB8AC3E}">
        <p14:creationId xmlns:p14="http://schemas.microsoft.com/office/powerpoint/2010/main" val="3899613657"/>
      </p:ext>
    </p:extLst>
  </p:cSld>
  <p:clrMapOvr>
    <a:masterClrMapping/>
  </p:clrMapOvr>
  <p:transition>
    <p:cover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0000"/>
            </a:gs>
            <a:gs pos="50000">
              <a:srgbClr val="001F3E"/>
            </a:gs>
            <a:gs pos="100000">
              <a:srgbClr val="003366"/>
            </a:gs>
          </a:gsLst>
          <a:lin ang="5400000" scaled="1"/>
          <a:tileRect/>
        </a:gradFill>
        <a:effectLst/>
      </p:bgPr>
    </p:bg>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0"/>
            <a:ext cx="8478838" cy="6173788"/>
            <a:chOff x="0" y="0"/>
            <a:chExt cx="5341" cy="3889"/>
          </a:xfrm>
        </p:grpSpPr>
        <p:sp>
          <p:nvSpPr>
            <p:cNvPr id="22531" name="Freeform 3"/>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Lst>
              <a:ahLst/>
              <a:cxnLst>
                <a:cxn ang="0">
                  <a:pos x="T0" y="T1"/>
                </a:cxn>
                <a:cxn ang="0">
                  <a:pos x="T2" y="T3"/>
                </a:cxn>
                <a:cxn ang="0">
                  <a:pos x="T4" y="T5"/>
                </a:cxn>
                <a:cxn ang="0">
                  <a:pos x="T6" y="T7"/>
                </a:cxn>
                <a:cxn ang="0">
                  <a:pos x="T8" y="T9"/>
                </a:cxn>
                <a:cxn ang="0">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2" name="Freeform 4"/>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Lst>
              <a:ahLst/>
              <a:cxnLst>
                <a:cxn ang="0">
                  <a:pos x="T0" y="T1"/>
                </a:cxn>
                <a:cxn ang="0">
                  <a:pos x="T2" y="T3"/>
                </a:cxn>
                <a:cxn ang="0">
                  <a:pos x="T4" y="T5"/>
                </a:cxn>
                <a:cxn ang="0">
                  <a:pos x="T6" y="T7"/>
                </a:cxn>
                <a:cxn ang="0">
                  <a:pos x="T8" y="T9"/>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3" name="Freeform 5"/>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Lst>
              <a:ahLst/>
              <a:cxnLst>
                <a:cxn ang="0">
                  <a:pos x="T0" y="T1"/>
                </a:cxn>
                <a:cxn ang="0">
                  <a:pos x="T2" y="T3"/>
                </a:cxn>
                <a:cxn ang="0">
                  <a:pos x="T4" y="T5"/>
                </a:cxn>
                <a:cxn ang="0">
                  <a:pos x="T6" y="T7"/>
                </a:cxn>
                <a:cxn ang="0">
                  <a:pos x="T8" y="T9"/>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4" name="Freeform 6"/>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Lst>
              <a:ahLst/>
              <a:cxnLst>
                <a:cxn ang="0">
                  <a:pos x="T0" y="T1"/>
                </a:cxn>
                <a:cxn ang="0">
                  <a:pos x="T2" y="T3"/>
                </a:cxn>
                <a:cxn ang="0">
                  <a:pos x="T4" y="T5"/>
                </a:cxn>
                <a:cxn ang="0">
                  <a:pos x="T6" y="T7"/>
                </a:cxn>
                <a:cxn ang="0">
                  <a:pos x="T8" y="T9"/>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2535" name="Rectangle 7"/>
          <p:cNvSpPr>
            <a:spLocks noGrp="1" noChangeArrowheads="1"/>
          </p:cNvSpPr>
          <p:nvPr>
            <p:ph type="title"/>
          </p:nvPr>
        </p:nvSpPr>
        <p:spPr bwMode="auto">
          <a:xfrm>
            <a:off x="685800" y="228600"/>
            <a:ext cx="7772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22536" name="Rectangle 8"/>
          <p:cNvSpPr>
            <a:spLocks noGrp="1" noChangeArrowheads="1"/>
          </p:cNvSpPr>
          <p:nvPr>
            <p:ph type="body" idx="1"/>
          </p:nvPr>
        </p:nvSpPr>
        <p:spPr bwMode="auto">
          <a:xfrm>
            <a:off x="685800" y="18288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2537" name="Rectangle 9"/>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ltLang="en-US"/>
          </a:p>
        </p:txBody>
      </p:sp>
      <p:sp>
        <p:nvSpPr>
          <p:cNvPr id="22538"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ltLang="en-US"/>
          </a:p>
        </p:txBody>
      </p:sp>
      <p:sp>
        <p:nvSpPr>
          <p:cNvPr id="22539" name="Rectangle 11"/>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306B206B-47DE-4ECC-A7C4-BECE9CD5E652}"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cover dir="rd"/>
  </p:transition>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charset="0"/>
        </a:defRPr>
      </a:lvl5pPr>
      <a:lvl6pPr marL="4572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charset="0"/>
        </a:defRPr>
      </a:lvl6pPr>
      <a:lvl7pPr marL="9144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charset="0"/>
        </a:defRPr>
      </a:lvl7pPr>
      <a:lvl8pPr marL="13716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charset="0"/>
        </a:defRPr>
      </a:lvl8pPr>
      <a:lvl9pPr marL="18288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charset="0"/>
        </a:defRPr>
      </a:lvl9pPr>
    </p:titleStyle>
    <p:bodyStyle>
      <a:lvl1pPr marL="342900" indent="-342900" algn="l" rtl="0" eaLnBrk="0" fontAlgn="base" hangingPunct="0">
        <a:spcBef>
          <a:spcPct val="20000"/>
        </a:spcBef>
        <a:spcAft>
          <a:spcPct val="0"/>
        </a:spcAft>
        <a:buClr>
          <a:schemeClr val="tx2"/>
        </a:buClr>
        <a:buChar char="•"/>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0" y="914400"/>
            <a:ext cx="9144000" cy="1143000"/>
          </a:xfrm>
        </p:spPr>
        <p:txBody>
          <a:bodyPr/>
          <a:lstStyle/>
          <a:p>
            <a:r>
              <a:rPr lang="en-US" altLang="en-US" sz="6400" b="1" dirty="0" smtClean="0"/>
              <a:t>Family for the Beginning</a:t>
            </a:r>
            <a:endParaRPr lang="en-US" altLang="en-US" sz="6400" b="1" dirty="0"/>
          </a:p>
        </p:txBody>
      </p:sp>
      <p:sp>
        <p:nvSpPr>
          <p:cNvPr id="12291" name="Rectangle 3"/>
          <p:cNvSpPr>
            <a:spLocks noGrp="1" noChangeArrowheads="1"/>
          </p:cNvSpPr>
          <p:nvPr>
            <p:ph type="subTitle" idx="1"/>
          </p:nvPr>
        </p:nvSpPr>
        <p:spPr>
          <a:xfrm>
            <a:off x="914400" y="2209800"/>
            <a:ext cx="7315200" cy="2286000"/>
          </a:xfrm>
        </p:spPr>
        <p:txBody>
          <a:bodyPr/>
          <a:lstStyle/>
          <a:p>
            <a:r>
              <a:rPr lang="en-US" altLang="en-US" sz="4600" b="1" i="1" dirty="0" smtClean="0"/>
              <a:t>A Relationship </a:t>
            </a:r>
            <a:r>
              <a:rPr lang="en-US" altLang="en-US" sz="4600" b="1" i="1" dirty="0"/>
              <a:t>Set </a:t>
            </a:r>
            <a:r>
              <a:rPr lang="en-US" altLang="en-US" sz="4600" b="1" i="1" dirty="0" smtClean="0"/>
              <a:t>in </a:t>
            </a:r>
            <a:r>
              <a:rPr lang="en-US" altLang="en-US" sz="4600" b="1" i="1" dirty="0"/>
              <a:t>Order </a:t>
            </a:r>
            <a:r>
              <a:rPr lang="en-US" altLang="en-US" sz="4600" b="1" i="1" dirty="0" smtClean="0"/>
              <a:t>by God from the Beginning</a:t>
            </a:r>
            <a:endParaRPr lang="en-US" altLang="en-US" sz="4600" b="1" i="1" dirty="0"/>
          </a:p>
          <a:p>
            <a:endParaRPr lang="en-US" altLang="en-US" sz="1000" dirty="0"/>
          </a:p>
          <a:p>
            <a:r>
              <a:rPr lang="en-US" altLang="en-US" sz="4800" b="1" dirty="0" smtClean="0">
                <a:solidFill>
                  <a:srgbClr val="FFFF66"/>
                </a:solidFill>
              </a:rPr>
              <a:t>Genesis </a:t>
            </a:r>
            <a:r>
              <a:rPr lang="en-US" altLang="en-US" sz="4800" b="1" dirty="0">
                <a:solidFill>
                  <a:srgbClr val="FFFF66"/>
                </a:solidFill>
              </a:rPr>
              <a:t>2:18-24</a:t>
            </a:r>
            <a:endParaRPr lang="en-US" altLang="en-US" sz="4800" dirty="0">
              <a:solidFill>
                <a:srgbClr val="FFFF66"/>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z="4800" b="1" dirty="0"/>
              <a:t>If Our Home Is </a:t>
            </a:r>
            <a:r>
              <a:rPr lang="en-US" altLang="en-US" sz="4800" b="1" dirty="0" smtClean="0"/>
              <a:t>to </a:t>
            </a:r>
            <a:r>
              <a:rPr lang="en-US" altLang="en-US" sz="4800" b="1" dirty="0"/>
              <a:t>Be Acceptable...</a:t>
            </a:r>
          </a:p>
        </p:txBody>
      </p:sp>
      <p:sp>
        <p:nvSpPr>
          <p:cNvPr id="19459" name="Rectangle 3"/>
          <p:cNvSpPr>
            <a:spLocks noGrp="1" noChangeArrowheads="1"/>
          </p:cNvSpPr>
          <p:nvPr>
            <p:ph type="body" idx="1"/>
          </p:nvPr>
        </p:nvSpPr>
        <p:spPr>
          <a:xfrm>
            <a:off x="381000" y="1752600"/>
            <a:ext cx="8382000" cy="4114800"/>
          </a:xfrm>
        </p:spPr>
        <p:txBody>
          <a:bodyPr/>
          <a:lstStyle/>
          <a:p>
            <a:r>
              <a:rPr lang="en-US" altLang="en-US" sz="3600" dirty="0"/>
              <a:t>It must be entered with full intention of permanence</a:t>
            </a:r>
          </a:p>
          <a:p>
            <a:r>
              <a:rPr lang="en-US" altLang="en-US" sz="3600" dirty="0"/>
              <a:t>It must recognize that putting away is an unthinkable abomination</a:t>
            </a:r>
          </a:p>
          <a:p>
            <a:r>
              <a:rPr lang="en-US" altLang="en-US" sz="3600" dirty="0"/>
              <a:t>It must employ the elements of love to solve every problem (</a:t>
            </a:r>
            <a:r>
              <a:rPr lang="en-US" altLang="en-US" sz="3600" b="1" dirty="0">
                <a:solidFill>
                  <a:srgbClr val="FFFF66"/>
                </a:solidFill>
              </a:rPr>
              <a:t>1 Cor. 13:4-7</a:t>
            </a:r>
            <a:r>
              <a:rPr lang="en-US" altLang="en-US" sz="3600" dirty="0"/>
              <a:t>)</a:t>
            </a:r>
          </a:p>
          <a:p>
            <a:r>
              <a:rPr lang="en-US" altLang="en-US" sz="3600" dirty="0"/>
              <a:t>It must have all working for an eternal end based on principles of truth</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5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45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p:cTn id="13" dur="500" fill="hold"/>
                                        <p:tgtEl>
                                          <p:spTgt spid="1945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945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p:cTn id="19" dur="500" fill="hold"/>
                                        <p:tgtEl>
                                          <p:spTgt spid="1945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945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p:cTn id="25" dur="500" fill="hold"/>
                                        <p:tgtEl>
                                          <p:spTgt spid="1945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9459">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0"/>
            <a:ext cx="7772400" cy="838200"/>
          </a:xfrm>
        </p:spPr>
        <p:txBody>
          <a:bodyPr/>
          <a:lstStyle/>
          <a:p>
            <a:r>
              <a:rPr lang="en-US" sz="4000" b="1" dirty="0" smtClean="0"/>
              <a:t>Genesis 2:18-24</a:t>
            </a:r>
            <a:endParaRPr lang="en-US" sz="4000" b="1" dirty="0"/>
          </a:p>
        </p:txBody>
      </p:sp>
      <p:sp>
        <p:nvSpPr>
          <p:cNvPr id="5" name="TextBox 4"/>
          <p:cNvSpPr txBox="1"/>
          <p:nvPr/>
        </p:nvSpPr>
        <p:spPr>
          <a:xfrm>
            <a:off x="0" y="764024"/>
            <a:ext cx="9144000" cy="6093976"/>
          </a:xfrm>
          <a:prstGeom prst="rect">
            <a:avLst/>
          </a:prstGeom>
          <a:noFill/>
        </p:spPr>
        <p:txBody>
          <a:bodyPr wrap="square" rtlCol="0">
            <a:spAutoFit/>
          </a:bodyPr>
          <a:lstStyle/>
          <a:p>
            <a:r>
              <a:rPr lang="en-US" sz="2600" b="1" baseline="30000" dirty="0"/>
              <a:t>18 </a:t>
            </a:r>
            <a:r>
              <a:rPr lang="en-US" sz="2600" dirty="0"/>
              <a:t>And</a:t>
            </a:r>
            <a:r>
              <a:rPr lang="en-US" sz="2000" dirty="0"/>
              <a:t> </a:t>
            </a:r>
            <a:r>
              <a:rPr lang="en-US" sz="2600" dirty="0"/>
              <a:t>the</a:t>
            </a:r>
            <a:r>
              <a:rPr lang="en-US" sz="2000" dirty="0"/>
              <a:t> </a:t>
            </a:r>
            <a:r>
              <a:rPr lang="en-US" sz="2600" cap="small" dirty="0"/>
              <a:t>Lord</a:t>
            </a:r>
            <a:r>
              <a:rPr lang="en-US" sz="2000" dirty="0"/>
              <a:t> </a:t>
            </a:r>
            <a:r>
              <a:rPr lang="en-US" sz="2600" dirty="0"/>
              <a:t>God</a:t>
            </a:r>
            <a:r>
              <a:rPr lang="en-US" sz="2000" dirty="0"/>
              <a:t> </a:t>
            </a:r>
            <a:r>
              <a:rPr lang="en-US" sz="2600" dirty="0"/>
              <a:t>said,</a:t>
            </a:r>
            <a:r>
              <a:rPr lang="en-US" sz="2400" dirty="0"/>
              <a:t> “</a:t>
            </a:r>
            <a:r>
              <a:rPr lang="en-US" sz="2600" dirty="0"/>
              <a:t>It is not good that man should </a:t>
            </a:r>
            <a:r>
              <a:rPr lang="en-US" sz="2600" dirty="0" smtClean="0"/>
              <a:t>be alone; I </a:t>
            </a:r>
            <a:r>
              <a:rPr lang="en-US" sz="2600" dirty="0"/>
              <a:t>will make him a helper comparable to him.” </a:t>
            </a:r>
            <a:r>
              <a:rPr lang="en-US" sz="2600" b="1" baseline="30000" dirty="0"/>
              <a:t>19 </a:t>
            </a:r>
            <a:r>
              <a:rPr lang="en-US" sz="2600" dirty="0"/>
              <a:t>Out of the ground the </a:t>
            </a:r>
            <a:r>
              <a:rPr lang="en-US" sz="2600" cap="small" dirty="0"/>
              <a:t>Lord</a:t>
            </a:r>
            <a:r>
              <a:rPr lang="en-US" sz="2600" dirty="0"/>
              <a:t> God formed every beast of the field and every bird of the air, and brought them to Adam to see what he would call them. And whatever Adam called each living creature, that was its name. </a:t>
            </a:r>
            <a:r>
              <a:rPr lang="en-US" sz="2600" b="1" baseline="30000" dirty="0"/>
              <a:t>20 </a:t>
            </a:r>
            <a:r>
              <a:rPr lang="en-US" sz="2600" dirty="0"/>
              <a:t>So Adam gave names to all cattle, to the birds of the air, and to every beast of the field. But for Adam there was not found a helper comparable to him</a:t>
            </a:r>
            <a:r>
              <a:rPr lang="en-US" sz="2600" dirty="0" smtClean="0"/>
              <a:t>. </a:t>
            </a:r>
            <a:r>
              <a:rPr lang="en-US" sz="2600" b="1" baseline="30000" dirty="0" smtClean="0"/>
              <a:t>21</a:t>
            </a:r>
            <a:r>
              <a:rPr lang="en-US" sz="2600" b="1" baseline="30000" dirty="0"/>
              <a:t> </a:t>
            </a:r>
            <a:r>
              <a:rPr lang="en-US" sz="2600" dirty="0"/>
              <a:t>And the </a:t>
            </a:r>
            <a:r>
              <a:rPr lang="en-US" sz="2600" cap="small" dirty="0"/>
              <a:t>Lord</a:t>
            </a:r>
            <a:r>
              <a:rPr lang="en-US" sz="2600" dirty="0"/>
              <a:t> God caused a deep sleep to fall on Adam, and he slept; and He took one of his ribs, and closed up the flesh in its place. </a:t>
            </a:r>
            <a:r>
              <a:rPr lang="en-US" sz="2600" b="1" baseline="30000" dirty="0"/>
              <a:t>22 </a:t>
            </a:r>
            <a:r>
              <a:rPr lang="en-US" sz="2600" dirty="0"/>
              <a:t>Then the rib which the </a:t>
            </a:r>
            <a:r>
              <a:rPr lang="en-US" sz="2600" cap="small" dirty="0"/>
              <a:t>Lord</a:t>
            </a:r>
            <a:r>
              <a:rPr lang="en-US" sz="2600" dirty="0"/>
              <a:t> God had taken from man He made into a woman, and He brought her to the man</a:t>
            </a:r>
            <a:r>
              <a:rPr lang="en-US" sz="2600" dirty="0" smtClean="0"/>
              <a:t>. </a:t>
            </a:r>
            <a:r>
              <a:rPr lang="en-US" sz="2600" b="1" baseline="30000" dirty="0" smtClean="0"/>
              <a:t>23</a:t>
            </a:r>
            <a:r>
              <a:rPr lang="en-US" sz="2600" b="1" baseline="30000" dirty="0"/>
              <a:t> </a:t>
            </a:r>
            <a:r>
              <a:rPr lang="en-US" sz="2600" dirty="0"/>
              <a:t>And Adam said</a:t>
            </a:r>
            <a:r>
              <a:rPr lang="en-US" sz="2600" dirty="0" smtClean="0"/>
              <a:t>: “</a:t>
            </a:r>
            <a:r>
              <a:rPr lang="en-US" sz="2600" dirty="0"/>
              <a:t>This is now bone of my </a:t>
            </a:r>
            <a:r>
              <a:rPr lang="en-US" sz="2600" dirty="0" smtClean="0"/>
              <a:t>bones and </a:t>
            </a:r>
            <a:r>
              <a:rPr lang="en-US" sz="2600" dirty="0"/>
              <a:t>flesh of my flesh</a:t>
            </a:r>
            <a:r>
              <a:rPr lang="en-US" sz="2600" dirty="0" smtClean="0"/>
              <a:t>; she </a:t>
            </a:r>
            <a:r>
              <a:rPr lang="en-US" sz="2600" dirty="0"/>
              <a:t>shall be called Woman</a:t>
            </a:r>
            <a:r>
              <a:rPr lang="en-US" sz="2600" dirty="0" smtClean="0"/>
              <a:t>, because </a:t>
            </a:r>
            <a:r>
              <a:rPr lang="en-US" sz="2600" dirty="0"/>
              <a:t>she was taken out of Man</a:t>
            </a:r>
            <a:r>
              <a:rPr lang="en-US" sz="2600" dirty="0" smtClean="0"/>
              <a:t>.” </a:t>
            </a:r>
            <a:r>
              <a:rPr lang="en-US" sz="2600" b="1" baseline="30000" dirty="0" smtClean="0"/>
              <a:t>24</a:t>
            </a:r>
            <a:r>
              <a:rPr lang="en-US" sz="2600" b="1" baseline="30000" dirty="0"/>
              <a:t> </a:t>
            </a:r>
            <a:r>
              <a:rPr lang="en-US" sz="2600" dirty="0"/>
              <a:t>Therefore a man shall leave his father and mother and be joined to his wife, and they shall become one flesh</a:t>
            </a:r>
            <a:r>
              <a:rPr lang="en-US" sz="2600" dirty="0" smtClean="0"/>
              <a:t>.</a:t>
            </a:r>
            <a:endParaRPr lang="en-US" sz="2600" dirty="0"/>
          </a:p>
        </p:txBody>
      </p:sp>
    </p:spTree>
    <p:extLst>
      <p:ext uri="{BB962C8B-B14F-4D97-AF65-F5344CB8AC3E}">
        <p14:creationId xmlns:p14="http://schemas.microsoft.com/office/powerpoint/2010/main" val="146377199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28600"/>
            <a:ext cx="9144000" cy="1219200"/>
          </a:xfrm>
        </p:spPr>
        <p:txBody>
          <a:bodyPr/>
          <a:lstStyle/>
          <a:p>
            <a:r>
              <a:rPr lang="en-US" altLang="en-US" sz="4500" b="1" dirty="0"/>
              <a:t>God </a:t>
            </a:r>
            <a:r>
              <a:rPr lang="en-US" altLang="en-US" sz="4500" b="1" dirty="0" smtClean="0"/>
              <a:t>Established </a:t>
            </a:r>
            <a:r>
              <a:rPr lang="en-US" altLang="en-US" sz="4500" b="1" dirty="0"/>
              <a:t>Order i</a:t>
            </a:r>
            <a:r>
              <a:rPr lang="en-US" altLang="en-US" sz="4500" b="1" dirty="0" smtClean="0"/>
              <a:t>n </a:t>
            </a:r>
            <a:r>
              <a:rPr lang="en-US" altLang="en-US" sz="4500" b="1" dirty="0"/>
              <a:t>Beginning</a:t>
            </a:r>
          </a:p>
        </p:txBody>
      </p:sp>
      <p:sp>
        <p:nvSpPr>
          <p:cNvPr id="13315" name="Rectangle 3"/>
          <p:cNvSpPr>
            <a:spLocks noGrp="1" noChangeArrowheads="1"/>
          </p:cNvSpPr>
          <p:nvPr>
            <p:ph type="body" idx="1"/>
          </p:nvPr>
        </p:nvSpPr>
        <p:spPr>
          <a:xfrm>
            <a:off x="381000" y="1524000"/>
            <a:ext cx="8534400" cy="5334000"/>
          </a:xfrm>
        </p:spPr>
        <p:txBody>
          <a:bodyPr/>
          <a:lstStyle/>
          <a:p>
            <a:pPr>
              <a:lnSpc>
                <a:spcPct val="95000"/>
              </a:lnSpc>
              <a:spcBef>
                <a:spcPts val="0"/>
              </a:spcBef>
              <a:spcAft>
                <a:spcPts val="1200"/>
              </a:spcAft>
            </a:pPr>
            <a:r>
              <a:rPr lang="en-US" altLang="en-US" sz="3600" dirty="0"/>
              <a:t>God made everything and pronounced it all “good” and “very good”</a:t>
            </a:r>
          </a:p>
          <a:p>
            <a:pPr>
              <a:lnSpc>
                <a:spcPct val="95000"/>
              </a:lnSpc>
              <a:spcBef>
                <a:spcPts val="0"/>
              </a:spcBef>
              <a:spcAft>
                <a:spcPts val="1200"/>
              </a:spcAft>
            </a:pPr>
            <a:r>
              <a:rPr lang="en-US" altLang="en-US" sz="3600" dirty="0"/>
              <a:t>When man first created, he had no helper of the same nature</a:t>
            </a:r>
          </a:p>
          <a:p>
            <a:pPr>
              <a:lnSpc>
                <a:spcPct val="95000"/>
              </a:lnSpc>
              <a:spcBef>
                <a:spcPts val="0"/>
              </a:spcBef>
              <a:spcAft>
                <a:spcPts val="1200"/>
              </a:spcAft>
            </a:pPr>
            <a:r>
              <a:rPr lang="en-US" altLang="en-US" sz="3600" dirty="0"/>
              <a:t>God made man and woman whole in the relationship of marriage</a:t>
            </a:r>
          </a:p>
          <a:p>
            <a:pPr>
              <a:lnSpc>
                <a:spcPct val="95000"/>
              </a:lnSpc>
              <a:spcBef>
                <a:spcPts val="0"/>
              </a:spcBef>
              <a:spcAft>
                <a:spcPts val="1200"/>
              </a:spcAft>
            </a:pPr>
            <a:r>
              <a:rPr lang="en-US" altLang="en-US" sz="3600" dirty="0"/>
              <a:t>Man </a:t>
            </a:r>
            <a:r>
              <a:rPr lang="en-US" altLang="en-US" sz="3600" dirty="0" smtClean="0"/>
              <a:t>changed </a:t>
            </a:r>
            <a:r>
              <a:rPr lang="en-US" altLang="en-US" sz="3600" dirty="0"/>
              <a:t>order to disorder (</a:t>
            </a:r>
            <a:r>
              <a:rPr lang="en-US" altLang="en-US" sz="3600" b="1" dirty="0">
                <a:solidFill>
                  <a:srgbClr val="FFFF66"/>
                </a:solidFill>
              </a:rPr>
              <a:t>Gen 4:19</a:t>
            </a:r>
            <a:r>
              <a:rPr lang="en-US" altLang="en-US" sz="3600" dirty="0"/>
              <a:t>)</a:t>
            </a:r>
          </a:p>
          <a:p>
            <a:pPr>
              <a:lnSpc>
                <a:spcPct val="95000"/>
              </a:lnSpc>
              <a:spcBef>
                <a:spcPts val="0"/>
              </a:spcBef>
              <a:spcAft>
                <a:spcPts val="1200"/>
              </a:spcAft>
            </a:pPr>
            <a:r>
              <a:rPr lang="en-US" altLang="en-US" sz="3600" dirty="0"/>
              <a:t>God retained original ideal</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0"/>
            <a:ext cx="7772400" cy="990600"/>
          </a:xfrm>
        </p:spPr>
        <p:txBody>
          <a:bodyPr/>
          <a:lstStyle/>
          <a:p>
            <a:r>
              <a:rPr lang="en-US" sz="4000" b="1" dirty="0" smtClean="0"/>
              <a:t>Matthew 19:3-10</a:t>
            </a:r>
            <a:endParaRPr lang="en-US" sz="4000" b="1" dirty="0"/>
          </a:p>
        </p:txBody>
      </p:sp>
      <p:sp>
        <p:nvSpPr>
          <p:cNvPr id="5" name="TextBox 4"/>
          <p:cNvSpPr txBox="1"/>
          <p:nvPr/>
        </p:nvSpPr>
        <p:spPr>
          <a:xfrm>
            <a:off x="76200" y="838200"/>
            <a:ext cx="9067800" cy="5982150"/>
          </a:xfrm>
          <a:prstGeom prst="rect">
            <a:avLst/>
          </a:prstGeom>
          <a:noFill/>
        </p:spPr>
        <p:txBody>
          <a:bodyPr wrap="square" rtlCol="0">
            <a:spAutoFit/>
          </a:bodyPr>
          <a:lstStyle/>
          <a:p>
            <a:pPr>
              <a:lnSpc>
                <a:spcPct val="92000"/>
              </a:lnSpc>
            </a:pPr>
            <a:r>
              <a:rPr lang="en-US" sz="2600" b="1" baseline="30000" dirty="0"/>
              <a:t>3 </a:t>
            </a:r>
            <a:r>
              <a:rPr lang="en-US" sz="2600" dirty="0"/>
              <a:t>The Pharisees also came to Him, testing Him, and saying to Him, “Is it lawful for a man to divorce his wife for just any reason</a:t>
            </a:r>
            <a:r>
              <a:rPr lang="en-US" sz="2600" dirty="0" smtClean="0"/>
              <a:t>?” </a:t>
            </a:r>
            <a:r>
              <a:rPr lang="en-US" sz="2600" b="1" baseline="30000" dirty="0" smtClean="0"/>
              <a:t>4</a:t>
            </a:r>
            <a:r>
              <a:rPr lang="en-US" sz="2600" b="1" baseline="30000" dirty="0"/>
              <a:t> </a:t>
            </a:r>
            <a:r>
              <a:rPr lang="en-US" sz="2600" dirty="0"/>
              <a:t>And He answered and said to them, “Have you not read that He </a:t>
            </a:r>
            <a:r>
              <a:rPr lang="en-US" sz="2600" dirty="0" smtClean="0"/>
              <a:t>who made them at </a:t>
            </a:r>
            <a:r>
              <a:rPr lang="en-US" sz="2600" dirty="0"/>
              <a:t>the beginning ‘made them male </a:t>
            </a:r>
            <a:r>
              <a:rPr lang="en-US" sz="2600" dirty="0" smtClean="0"/>
              <a:t>and female,’ </a:t>
            </a:r>
            <a:r>
              <a:rPr lang="en-US" sz="2600" b="1" baseline="30000" dirty="0" smtClean="0"/>
              <a:t>5</a:t>
            </a:r>
            <a:r>
              <a:rPr lang="en-US" sz="2600" b="1" baseline="30000" dirty="0"/>
              <a:t> </a:t>
            </a:r>
            <a:r>
              <a:rPr lang="en-US" sz="2600" dirty="0"/>
              <a:t>and said, ‘For this reason a man shall leave his father and mother and be joined to his wife, and the two shall become </a:t>
            </a:r>
            <a:r>
              <a:rPr lang="en-US" sz="2600" dirty="0" smtClean="0"/>
              <a:t>one flesh’? </a:t>
            </a:r>
            <a:r>
              <a:rPr lang="en-US" sz="2600" b="1" baseline="30000" dirty="0" smtClean="0"/>
              <a:t>6</a:t>
            </a:r>
            <a:r>
              <a:rPr lang="en-US" sz="2600" b="1" baseline="30000" dirty="0"/>
              <a:t> </a:t>
            </a:r>
            <a:r>
              <a:rPr lang="en-US" sz="2600" dirty="0"/>
              <a:t>So then, they are no longer two but one flesh. Therefore what God has joined together, let not man separate</a:t>
            </a:r>
            <a:r>
              <a:rPr lang="en-US" sz="2600" dirty="0" smtClean="0"/>
              <a:t>.” </a:t>
            </a:r>
            <a:r>
              <a:rPr lang="en-US" sz="2600" b="1" baseline="30000" dirty="0" smtClean="0"/>
              <a:t>7</a:t>
            </a:r>
            <a:r>
              <a:rPr lang="en-US" sz="2600" b="1" baseline="30000" dirty="0"/>
              <a:t> </a:t>
            </a:r>
            <a:r>
              <a:rPr lang="en-US" sz="2600" dirty="0"/>
              <a:t>They said to Him, “Why then did Moses command to give a certificate of divorce, and to put her away</a:t>
            </a:r>
            <a:r>
              <a:rPr lang="en-US" sz="2600" dirty="0" smtClean="0"/>
              <a:t>?” </a:t>
            </a:r>
            <a:r>
              <a:rPr lang="en-US" sz="2600" b="1" baseline="30000" dirty="0" smtClean="0"/>
              <a:t>8</a:t>
            </a:r>
            <a:r>
              <a:rPr lang="en-US" sz="2600" b="1" baseline="30000" dirty="0"/>
              <a:t> </a:t>
            </a:r>
            <a:r>
              <a:rPr lang="en-US" sz="2600" dirty="0"/>
              <a:t>He said to them, “Moses, because of the hardness of your hearts, permitted you to divorce </a:t>
            </a:r>
            <a:r>
              <a:rPr lang="en-US" sz="2600" dirty="0" smtClean="0"/>
              <a:t>your </a:t>
            </a:r>
            <a:r>
              <a:rPr lang="en-US" sz="2600" dirty="0"/>
              <a:t>wives, but from the beginning it was not so. </a:t>
            </a:r>
            <a:r>
              <a:rPr lang="en-US" sz="2600" b="1" baseline="30000" dirty="0"/>
              <a:t>9 </a:t>
            </a:r>
            <a:r>
              <a:rPr lang="en-US" sz="2600" dirty="0"/>
              <a:t>And I say to you, whoever divorces his wife, except for sexual immorality</a:t>
            </a:r>
            <a:r>
              <a:rPr lang="en-US" sz="2600" dirty="0" smtClean="0"/>
              <a:t>,</a:t>
            </a:r>
            <a:r>
              <a:rPr lang="en-US" sz="2600" dirty="0"/>
              <a:t> and marries another, commits adultery; and whoever marries her who is divorced commits adultery</a:t>
            </a:r>
            <a:r>
              <a:rPr lang="en-US" sz="2600" dirty="0" smtClean="0"/>
              <a:t>.” </a:t>
            </a:r>
            <a:r>
              <a:rPr lang="en-US" sz="2600" b="1" baseline="30000" dirty="0" smtClean="0"/>
              <a:t>10</a:t>
            </a:r>
            <a:r>
              <a:rPr lang="en-US" sz="2600" b="1" baseline="30000" dirty="0"/>
              <a:t> </a:t>
            </a:r>
            <a:r>
              <a:rPr lang="en-US" sz="2600" dirty="0"/>
              <a:t>His disciples said to Him, “If such is the case of the man with his wife, it is better not to marry</a:t>
            </a:r>
            <a:r>
              <a:rPr lang="en-US" sz="2600" dirty="0" smtClean="0"/>
              <a:t>.”</a:t>
            </a:r>
            <a:endParaRPr lang="en-US" sz="2600" dirty="0"/>
          </a:p>
        </p:txBody>
      </p:sp>
    </p:spTree>
    <p:extLst>
      <p:ext uri="{BB962C8B-B14F-4D97-AF65-F5344CB8AC3E}">
        <p14:creationId xmlns:p14="http://schemas.microsoft.com/office/powerpoint/2010/main" val="13484272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219200"/>
          </a:xfrm>
        </p:spPr>
        <p:txBody>
          <a:bodyPr/>
          <a:lstStyle/>
          <a:p>
            <a:r>
              <a:rPr lang="en-US" altLang="en-US" sz="4800" b="1" dirty="0"/>
              <a:t>Jesus Restated Original Order</a:t>
            </a:r>
          </a:p>
        </p:txBody>
      </p:sp>
      <p:sp>
        <p:nvSpPr>
          <p:cNvPr id="14339" name="Rectangle 3"/>
          <p:cNvSpPr>
            <a:spLocks noGrp="1" noChangeArrowheads="1"/>
          </p:cNvSpPr>
          <p:nvPr>
            <p:ph type="body" idx="1"/>
          </p:nvPr>
        </p:nvSpPr>
        <p:spPr>
          <a:xfrm>
            <a:off x="228600" y="1219200"/>
            <a:ext cx="8839200" cy="5638800"/>
          </a:xfrm>
        </p:spPr>
        <p:txBody>
          <a:bodyPr/>
          <a:lstStyle/>
          <a:p>
            <a:pPr>
              <a:lnSpc>
                <a:spcPct val="90000"/>
              </a:lnSpc>
              <a:spcBef>
                <a:spcPts val="0"/>
              </a:spcBef>
              <a:spcAft>
                <a:spcPts val="800"/>
              </a:spcAft>
            </a:pPr>
            <a:r>
              <a:rPr lang="en-US" altLang="en-US" sz="3600" b="1" dirty="0">
                <a:solidFill>
                  <a:srgbClr val="FFFF66"/>
                </a:solidFill>
              </a:rPr>
              <a:t>Matthew </a:t>
            </a:r>
            <a:r>
              <a:rPr lang="en-US" altLang="en-US" sz="3600" b="1" dirty="0" smtClean="0">
                <a:solidFill>
                  <a:srgbClr val="FFFF66"/>
                </a:solidFill>
              </a:rPr>
              <a:t>19:3-10</a:t>
            </a:r>
            <a:r>
              <a:rPr lang="en-US" altLang="en-US" sz="3600" b="1" dirty="0" smtClean="0"/>
              <a:t>;</a:t>
            </a:r>
            <a:r>
              <a:rPr lang="en-US" altLang="en-US" sz="3600" b="1" dirty="0" smtClean="0">
                <a:solidFill>
                  <a:srgbClr val="CC3300"/>
                </a:solidFill>
              </a:rPr>
              <a:t> </a:t>
            </a:r>
            <a:r>
              <a:rPr lang="en-US" altLang="en-US" sz="3600" b="1" dirty="0">
                <a:solidFill>
                  <a:srgbClr val="FFFF66"/>
                </a:solidFill>
              </a:rPr>
              <a:t>Mark 10:2-12</a:t>
            </a:r>
            <a:endParaRPr lang="en-US" altLang="en-US" sz="3600" dirty="0"/>
          </a:p>
          <a:p>
            <a:pPr>
              <a:lnSpc>
                <a:spcPct val="90000"/>
              </a:lnSpc>
              <a:spcBef>
                <a:spcPts val="0"/>
              </a:spcBef>
              <a:spcAft>
                <a:spcPts val="800"/>
              </a:spcAft>
            </a:pPr>
            <a:r>
              <a:rPr lang="en-US" altLang="en-US" sz="3600" dirty="0"/>
              <a:t>Question concerned acceptability of putting away spouse for “every cause”</a:t>
            </a:r>
          </a:p>
          <a:p>
            <a:pPr>
              <a:lnSpc>
                <a:spcPct val="90000"/>
              </a:lnSpc>
              <a:spcBef>
                <a:spcPts val="0"/>
              </a:spcBef>
              <a:spcAft>
                <a:spcPts val="800"/>
              </a:spcAft>
            </a:pPr>
            <a:r>
              <a:rPr lang="en-US" altLang="en-US" sz="3600" dirty="0"/>
              <a:t>Jesus answered with original intent</a:t>
            </a:r>
          </a:p>
          <a:p>
            <a:pPr>
              <a:lnSpc>
                <a:spcPct val="90000"/>
              </a:lnSpc>
              <a:spcBef>
                <a:spcPts val="0"/>
              </a:spcBef>
              <a:spcAft>
                <a:spcPts val="800"/>
              </a:spcAft>
            </a:pPr>
            <a:r>
              <a:rPr lang="en-US" altLang="en-US" sz="3600" dirty="0"/>
              <a:t>Pharisees argue case of Deut. 24</a:t>
            </a:r>
          </a:p>
          <a:p>
            <a:pPr>
              <a:lnSpc>
                <a:spcPct val="90000"/>
              </a:lnSpc>
              <a:spcBef>
                <a:spcPts val="0"/>
              </a:spcBef>
              <a:spcAft>
                <a:spcPts val="800"/>
              </a:spcAft>
            </a:pPr>
            <a:r>
              <a:rPr lang="en-US" altLang="en-US" sz="3600" dirty="0"/>
              <a:t>Temporary concession meant to bring people back towards right (“tutor</a:t>
            </a:r>
            <a:r>
              <a:rPr lang="en-US" altLang="en-US" sz="3600" dirty="0" smtClean="0"/>
              <a:t>” cf. </a:t>
            </a:r>
            <a:r>
              <a:rPr lang="en-US" altLang="en-US" sz="3600" b="1" i="1" dirty="0" smtClean="0">
                <a:solidFill>
                  <a:srgbClr val="FFFF00"/>
                </a:solidFill>
              </a:rPr>
              <a:t>Gal. 3:24-25</a:t>
            </a:r>
            <a:r>
              <a:rPr lang="en-US" altLang="en-US" sz="3600" dirty="0" smtClean="0"/>
              <a:t>)</a:t>
            </a:r>
            <a:endParaRPr lang="en-US" altLang="en-US" sz="3600" dirty="0"/>
          </a:p>
          <a:p>
            <a:pPr>
              <a:lnSpc>
                <a:spcPct val="90000"/>
              </a:lnSpc>
              <a:spcBef>
                <a:spcPts val="0"/>
              </a:spcBef>
              <a:spcAft>
                <a:spcPts val="800"/>
              </a:spcAft>
            </a:pPr>
            <a:r>
              <a:rPr lang="en-US" altLang="en-US" sz="3600" dirty="0">
                <a:solidFill>
                  <a:schemeClr val="tx2"/>
                </a:solidFill>
              </a:rPr>
              <a:t>Only one acceptable cause for putting </a:t>
            </a:r>
            <a:r>
              <a:rPr lang="en-US" altLang="en-US" sz="3600" dirty="0" smtClean="0">
                <a:solidFill>
                  <a:schemeClr val="tx2"/>
                </a:solidFill>
              </a:rPr>
              <a:t>away</a:t>
            </a:r>
          </a:p>
          <a:p>
            <a:pPr lvl="1">
              <a:lnSpc>
                <a:spcPct val="90000"/>
              </a:lnSpc>
              <a:spcBef>
                <a:spcPts val="0"/>
              </a:spcBef>
              <a:spcAft>
                <a:spcPts val="800"/>
              </a:spcAft>
            </a:pPr>
            <a:r>
              <a:rPr lang="en-US" altLang="en-US" sz="3200" dirty="0" smtClean="0">
                <a:solidFill>
                  <a:srgbClr val="00FFFF"/>
                </a:solidFill>
              </a:rPr>
              <a:t>God exemplified this principle despite giving Mosaic law (</a:t>
            </a:r>
            <a:r>
              <a:rPr lang="en-US" altLang="en-US" sz="3200" b="1" i="1" dirty="0" smtClean="0">
                <a:solidFill>
                  <a:srgbClr val="FFFF00"/>
                </a:solidFill>
              </a:rPr>
              <a:t>Jer. 3</a:t>
            </a:r>
            <a:r>
              <a:rPr lang="en-US" altLang="en-US" sz="3200" dirty="0" smtClean="0">
                <a:solidFill>
                  <a:srgbClr val="00FFFF"/>
                </a:solidFill>
              </a:rPr>
              <a:t>; </a:t>
            </a:r>
            <a:r>
              <a:rPr lang="en-US" altLang="en-US" sz="3200" b="1" i="1" dirty="0" smtClean="0">
                <a:solidFill>
                  <a:srgbClr val="FFFF00"/>
                </a:solidFill>
              </a:rPr>
              <a:t>Ezek. 23</a:t>
            </a:r>
            <a:r>
              <a:rPr lang="en-US" altLang="en-US" sz="3200" dirty="0" smtClean="0">
                <a:solidFill>
                  <a:srgbClr val="00FFFF"/>
                </a:solidFill>
              </a:rPr>
              <a:t>; </a:t>
            </a:r>
            <a:r>
              <a:rPr lang="en-US" altLang="en-US" sz="3200" b="1" i="1" dirty="0" smtClean="0">
                <a:solidFill>
                  <a:srgbClr val="FFFF00"/>
                </a:solidFill>
              </a:rPr>
              <a:t>Hosea</a:t>
            </a:r>
            <a:r>
              <a:rPr lang="en-US" altLang="en-US" sz="3200" dirty="0" smtClean="0">
                <a:solidFill>
                  <a:srgbClr val="00FFFF"/>
                </a:solidFill>
              </a:rPr>
              <a:t>)</a:t>
            </a:r>
            <a:endParaRPr lang="en-US" altLang="en-US" sz="3200" dirty="0">
              <a:solidFill>
                <a:srgbClr val="00FFFF"/>
              </a:solidFill>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lef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wipe(left)">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wipe(left)">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wipe(left)">
                                      <p:cBhvr>
                                        <p:cTn id="22" dur="500"/>
                                        <p:tgtEl>
                                          <p:spTgt spid="143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wipe(left)">
                                      <p:cBhvr>
                                        <p:cTn id="27" dur="500"/>
                                        <p:tgtEl>
                                          <p:spTgt spid="143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wipe(left)">
                                      <p:cBhvr>
                                        <p:cTn id="32" dur="500"/>
                                        <p:tgtEl>
                                          <p:spTgt spid="143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wipe(left)">
                                      <p:cBhvr>
                                        <p:cTn id="37"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4800" b="1" dirty="0"/>
              <a:t>Divorce &amp; Remarriage Is </a:t>
            </a:r>
            <a:r>
              <a:rPr lang="en-US" altLang="en-US" sz="4800" b="1" dirty="0" smtClean="0"/>
              <a:t>an </a:t>
            </a:r>
            <a:r>
              <a:rPr lang="en-US" altLang="en-US" sz="4800" b="1" dirty="0"/>
              <a:t>Abomination </a:t>
            </a:r>
            <a:r>
              <a:rPr lang="en-US" altLang="en-US" sz="4800" b="1" dirty="0" smtClean="0"/>
              <a:t>to </a:t>
            </a:r>
            <a:r>
              <a:rPr lang="en-US" altLang="en-US" sz="4800" b="1" dirty="0"/>
              <a:t>God</a:t>
            </a:r>
          </a:p>
        </p:txBody>
      </p:sp>
      <p:sp>
        <p:nvSpPr>
          <p:cNvPr id="15363" name="Rectangle 3"/>
          <p:cNvSpPr>
            <a:spLocks noGrp="1" noChangeArrowheads="1"/>
          </p:cNvSpPr>
          <p:nvPr>
            <p:ph type="body" idx="1"/>
          </p:nvPr>
        </p:nvSpPr>
        <p:spPr>
          <a:xfrm>
            <a:off x="152400" y="1752600"/>
            <a:ext cx="8839200" cy="5105400"/>
          </a:xfrm>
        </p:spPr>
        <p:txBody>
          <a:bodyPr/>
          <a:lstStyle/>
          <a:p>
            <a:r>
              <a:rPr lang="en-US" altLang="en-US" sz="3600" b="1" dirty="0">
                <a:solidFill>
                  <a:srgbClr val="FFFF66"/>
                </a:solidFill>
              </a:rPr>
              <a:t>Malachi 2:13-16</a:t>
            </a:r>
            <a:endParaRPr lang="en-US" altLang="en-US" sz="3600" dirty="0">
              <a:solidFill>
                <a:srgbClr val="FFFF66"/>
              </a:solidFill>
            </a:endParaRPr>
          </a:p>
          <a:p>
            <a:pPr lvl="1"/>
            <a:r>
              <a:rPr lang="en-US" altLang="en-US" sz="3200" dirty="0"/>
              <a:t>God witnessed the weeping, sighing and dealing treacherously in marriage</a:t>
            </a:r>
          </a:p>
          <a:p>
            <a:pPr lvl="1"/>
            <a:r>
              <a:rPr lang="en-US" altLang="en-US" sz="3200" dirty="0"/>
              <a:t>“I hate putting </a:t>
            </a:r>
            <a:r>
              <a:rPr lang="en-US" altLang="en-US" sz="3200" dirty="0" smtClean="0"/>
              <a:t>away”</a:t>
            </a:r>
            <a:endParaRPr lang="en-US" altLang="en-US" sz="3200" dirty="0"/>
          </a:p>
          <a:p>
            <a:r>
              <a:rPr lang="en-US" altLang="en-US" sz="3600" dirty="0"/>
              <a:t>This was said after Deut. 24</a:t>
            </a:r>
          </a:p>
          <a:p>
            <a:r>
              <a:rPr lang="en-US" altLang="en-US" sz="3600" b="1" dirty="0">
                <a:solidFill>
                  <a:srgbClr val="FFFF66"/>
                </a:solidFill>
              </a:rPr>
              <a:t>Matthew 5:31-32</a:t>
            </a:r>
            <a:endParaRPr lang="en-US" altLang="en-US" sz="3600" dirty="0"/>
          </a:p>
          <a:p>
            <a:r>
              <a:rPr lang="en-US" altLang="en-US" sz="3600" dirty="0"/>
              <a:t>Legal veneer does not make acceptable</a:t>
            </a:r>
          </a:p>
          <a:p>
            <a:r>
              <a:rPr lang="en-US" altLang="en-US" sz="3600" dirty="0"/>
              <a:t>No putting away is free from ungodliness</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p:cTn id="13"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536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p:cTn id="19"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536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p:cTn id="25"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536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p:cTn id="31"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536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 calcmode="lin" valueType="num">
                                      <p:cBhvr>
                                        <p:cTn id="37" dur="500" fill="hold"/>
                                        <p:tgtEl>
                                          <p:spTgt spid="1536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536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5363">
                                            <p:txEl>
                                              <p:pRg st="6" end="6"/>
                                            </p:txEl>
                                          </p:spTgt>
                                        </p:tgtEl>
                                        <p:attrNameLst>
                                          <p:attrName>style.visibility</p:attrName>
                                        </p:attrNameLst>
                                      </p:cBhvr>
                                      <p:to>
                                        <p:strVal val="visible"/>
                                      </p:to>
                                    </p:set>
                                    <p:anim calcmode="lin" valueType="num">
                                      <p:cBhvr>
                                        <p:cTn id="43" dur="500" fill="hold"/>
                                        <p:tgtEl>
                                          <p:spTgt spid="1536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1536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1219200"/>
          </a:xfrm>
        </p:spPr>
        <p:txBody>
          <a:bodyPr/>
          <a:lstStyle/>
          <a:p>
            <a:r>
              <a:rPr lang="en-US" altLang="en-US" sz="4800" b="1" dirty="0"/>
              <a:t>The “Exception” Is Not </a:t>
            </a:r>
            <a:r>
              <a:rPr lang="en-US" altLang="en-US" sz="4800" b="1" dirty="0" smtClean="0"/>
              <a:t>the </a:t>
            </a:r>
            <a:r>
              <a:rPr lang="en-US" altLang="en-US" sz="4800" b="1" dirty="0"/>
              <a:t>Rule</a:t>
            </a:r>
          </a:p>
        </p:txBody>
      </p:sp>
      <p:sp>
        <p:nvSpPr>
          <p:cNvPr id="16387" name="Rectangle 3"/>
          <p:cNvSpPr>
            <a:spLocks noGrp="1" noChangeArrowheads="1"/>
          </p:cNvSpPr>
          <p:nvPr>
            <p:ph type="body" idx="1"/>
          </p:nvPr>
        </p:nvSpPr>
        <p:spPr>
          <a:xfrm>
            <a:off x="685800" y="1143000"/>
            <a:ext cx="7924800" cy="5562600"/>
          </a:xfrm>
        </p:spPr>
        <p:txBody>
          <a:bodyPr/>
          <a:lstStyle/>
          <a:p>
            <a:r>
              <a:rPr lang="en-US" altLang="en-US" sz="3600" b="1" dirty="0">
                <a:solidFill>
                  <a:srgbClr val="FFFF66"/>
                </a:solidFill>
              </a:rPr>
              <a:t>Matthew 19:6</a:t>
            </a:r>
            <a:endParaRPr lang="en-US" altLang="en-US" sz="3600" dirty="0"/>
          </a:p>
          <a:p>
            <a:r>
              <a:rPr lang="en-US" altLang="en-US" sz="3600" b="1" dirty="0">
                <a:solidFill>
                  <a:srgbClr val="FFFF66"/>
                </a:solidFill>
              </a:rPr>
              <a:t>Romans 7:1-3</a:t>
            </a:r>
            <a:endParaRPr lang="en-US" altLang="en-US" sz="3600" dirty="0"/>
          </a:p>
          <a:p>
            <a:pPr lvl="1"/>
            <a:r>
              <a:rPr lang="en-US" altLang="en-US" sz="3200" dirty="0"/>
              <a:t>“Called</a:t>
            </a:r>
            <a:r>
              <a:rPr lang="en-US" altLang="en-US" sz="3200" dirty="0" smtClean="0"/>
              <a:t>” (</a:t>
            </a:r>
            <a:r>
              <a:rPr lang="en-US" altLang="en-US" sz="3200" b="1" i="1" dirty="0" err="1" smtClean="0">
                <a:solidFill>
                  <a:srgbClr val="00FFFF"/>
                </a:solidFill>
              </a:rPr>
              <a:t>chrematizo</a:t>
            </a:r>
            <a:r>
              <a:rPr lang="en-US" altLang="en-US" sz="3200" dirty="0" smtClean="0"/>
              <a:t>) = </a:t>
            </a:r>
            <a:r>
              <a:rPr lang="en-US" altLang="en-US" sz="3200" dirty="0"/>
              <a:t>Called of God</a:t>
            </a:r>
          </a:p>
          <a:p>
            <a:pPr lvl="1"/>
            <a:r>
              <a:rPr lang="en-US" altLang="en-US" sz="3200" dirty="0"/>
              <a:t>Compare with Acts 11:26</a:t>
            </a:r>
          </a:p>
          <a:p>
            <a:pPr lvl="1"/>
            <a:r>
              <a:rPr lang="en-US" altLang="en-US" sz="3200" dirty="0"/>
              <a:t>Hence, general rule is bound until death</a:t>
            </a:r>
          </a:p>
          <a:p>
            <a:r>
              <a:rPr lang="en-US" altLang="en-US" sz="3600" b="1" dirty="0">
                <a:solidFill>
                  <a:srgbClr val="FFFF66"/>
                </a:solidFill>
              </a:rPr>
              <a:t>1 Corinthians 7:10-11</a:t>
            </a:r>
            <a:endParaRPr lang="en-US" altLang="en-US" sz="3600" dirty="0"/>
          </a:p>
          <a:p>
            <a:r>
              <a:rPr lang="en-US" altLang="en-US" sz="3600" dirty="0"/>
              <a:t>Sundering marriage is not </a:t>
            </a:r>
            <a:r>
              <a:rPr lang="en-US" altLang="en-US" sz="3600" b="1" u="sng" dirty="0"/>
              <a:t>mandated</a:t>
            </a:r>
            <a:r>
              <a:rPr lang="en-US" altLang="en-US" sz="3600" dirty="0"/>
              <a:t> if fornication, but is </a:t>
            </a:r>
            <a:r>
              <a:rPr lang="en-US" altLang="en-US" sz="3600" b="1" u="sng" dirty="0"/>
              <a:t>allowed</a:t>
            </a:r>
          </a:p>
          <a:p>
            <a:r>
              <a:rPr lang="en-US" altLang="en-US" sz="3600" b="1" dirty="0">
                <a:solidFill>
                  <a:schemeClr val="tx2"/>
                </a:solidFill>
              </a:rPr>
              <a:t>Sanctity of marriage is still the rule</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Scale>
                                      <p:cBhvr>
                                        <p:cTn id="7" dur="1000" decel="50000" fill="hold">
                                          <p:stCondLst>
                                            <p:cond delay="0"/>
                                          </p:stCondLst>
                                        </p:cTn>
                                        <p:tgtEl>
                                          <p:spTgt spid="1638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6387">
                                            <p:txEl>
                                              <p:pRg st="0" end="0"/>
                                            </p:txEl>
                                          </p:spTgt>
                                        </p:tgtEl>
                                        <p:attrNameLst>
                                          <p:attrName>ppt_x</p:attrName>
                                          <p:attrName>ppt_y</p:attrName>
                                        </p:attrNameLst>
                                      </p:cBhvr>
                                    </p:animMotion>
                                    <p:animEffect transition="in" filter="fade">
                                      <p:cBhvr>
                                        <p:cTn id="9" dur="1000"/>
                                        <p:tgtEl>
                                          <p:spTgt spid="163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Scale>
                                      <p:cBhvr>
                                        <p:cTn id="14" dur="1000" decel="50000" fill="hold">
                                          <p:stCondLst>
                                            <p:cond delay="0"/>
                                          </p:stCondLst>
                                        </p:cTn>
                                        <p:tgtEl>
                                          <p:spTgt spid="1638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6387">
                                            <p:txEl>
                                              <p:pRg st="1" end="1"/>
                                            </p:txEl>
                                          </p:spTgt>
                                        </p:tgtEl>
                                        <p:attrNameLst>
                                          <p:attrName>ppt_x</p:attrName>
                                          <p:attrName>ppt_y</p:attrName>
                                        </p:attrNameLst>
                                      </p:cBhvr>
                                    </p:animMotion>
                                    <p:animEffect transition="in" filter="fade">
                                      <p:cBhvr>
                                        <p:cTn id="16" dur="1000"/>
                                        <p:tgtEl>
                                          <p:spTgt spid="1638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Scale>
                                      <p:cBhvr>
                                        <p:cTn id="21" dur="1000" decel="50000" fill="hold">
                                          <p:stCondLst>
                                            <p:cond delay="0"/>
                                          </p:stCondLst>
                                        </p:cTn>
                                        <p:tgtEl>
                                          <p:spTgt spid="1638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6387">
                                            <p:txEl>
                                              <p:pRg st="2" end="2"/>
                                            </p:txEl>
                                          </p:spTgt>
                                        </p:tgtEl>
                                        <p:attrNameLst>
                                          <p:attrName>ppt_x</p:attrName>
                                          <p:attrName>ppt_y</p:attrName>
                                        </p:attrNameLst>
                                      </p:cBhvr>
                                    </p:animMotion>
                                    <p:animEffect transition="in" filter="fade">
                                      <p:cBhvr>
                                        <p:cTn id="23" dur="1000"/>
                                        <p:tgtEl>
                                          <p:spTgt spid="163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Scale>
                                      <p:cBhvr>
                                        <p:cTn id="28" dur="1000" decel="50000" fill="hold">
                                          <p:stCondLst>
                                            <p:cond delay="0"/>
                                          </p:stCondLst>
                                        </p:cTn>
                                        <p:tgtEl>
                                          <p:spTgt spid="16387">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6387">
                                            <p:txEl>
                                              <p:pRg st="3" end="3"/>
                                            </p:txEl>
                                          </p:spTgt>
                                        </p:tgtEl>
                                        <p:attrNameLst>
                                          <p:attrName>ppt_x</p:attrName>
                                          <p:attrName>ppt_y</p:attrName>
                                        </p:attrNameLst>
                                      </p:cBhvr>
                                    </p:animMotion>
                                    <p:animEffect transition="in" filter="fade">
                                      <p:cBhvr>
                                        <p:cTn id="30" dur="1000"/>
                                        <p:tgtEl>
                                          <p:spTgt spid="1638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16387">
                                            <p:txEl>
                                              <p:pRg st="4" end="4"/>
                                            </p:txEl>
                                          </p:spTgt>
                                        </p:tgtEl>
                                        <p:attrNameLst>
                                          <p:attrName>style.visibility</p:attrName>
                                        </p:attrNameLst>
                                      </p:cBhvr>
                                      <p:to>
                                        <p:strVal val="visible"/>
                                      </p:to>
                                    </p:set>
                                    <p:animScale>
                                      <p:cBhvr>
                                        <p:cTn id="35" dur="1000" decel="50000" fill="hold">
                                          <p:stCondLst>
                                            <p:cond delay="0"/>
                                          </p:stCondLst>
                                        </p:cTn>
                                        <p:tgtEl>
                                          <p:spTgt spid="1638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6387">
                                            <p:txEl>
                                              <p:pRg st="4" end="4"/>
                                            </p:txEl>
                                          </p:spTgt>
                                        </p:tgtEl>
                                        <p:attrNameLst>
                                          <p:attrName>ppt_x</p:attrName>
                                          <p:attrName>ppt_y</p:attrName>
                                        </p:attrNameLst>
                                      </p:cBhvr>
                                    </p:animMotion>
                                    <p:animEffect transition="in" filter="fade">
                                      <p:cBhvr>
                                        <p:cTn id="37" dur="1000"/>
                                        <p:tgtEl>
                                          <p:spTgt spid="1638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16387">
                                            <p:txEl>
                                              <p:pRg st="5" end="5"/>
                                            </p:txEl>
                                          </p:spTgt>
                                        </p:tgtEl>
                                        <p:attrNameLst>
                                          <p:attrName>style.visibility</p:attrName>
                                        </p:attrNameLst>
                                      </p:cBhvr>
                                      <p:to>
                                        <p:strVal val="visible"/>
                                      </p:to>
                                    </p:set>
                                    <p:animScale>
                                      <p:cBhvr>
                                        <p:cTn id="42" dur="1000" decel="50000" fill="hold">
                                          <p:stCondLst>
                                            <p:cond delay="0"/>
                                          </p:stCondLst>
                                        </p:cTn>
                                        <p:tgtEl>
                                          <p:spTgt spid="16387">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16387">
                                            <p:txEl>
                                              <p:pRg st="5" end="5"/>
                                            </p:txEl>
                                          </p:spTgt>
                                        </p:tgtEl>
                                        <p:attrNameLst>
                                          <p:attrName>ppt_x</p:attrName>
                                          <p:attrName>ppt_y</p:attrName>
                                        </p:attrNameLst>
                                      </p:cBhvr>
                                    </p:animMotion>
                                    <p:animEffect transition="in" filter="fade">
                                      <p:cBhvr>
                                        <p:cTn id="44" dur="1000"/>
                                        <p:tgtEl>
                                          <p:spTgt spid="1638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16387">
                                            <p:txEl>
                                              <p:pRg st="6" end="6"/>
                                            </p:txEl>
                                          </p:spTgt>
                                        </p:tgtEl>
                                        <p:attrNameLst>
                                          <p:attrName>style.visibility</p:attrName>
                                        </p:attrNameLst>
                                      </p:cBhvr>
                                      <p:to>
                                        <p:strVal val="visible"/>
                                      </p:to>
                                    </p:set>
                                    <p:animScale>
                                      <p:cBhvr>
                                        <p:cTn id="49" dur="1000" decel="50000" fill="hold">
                                          <p:stCondLst>
                                            <p:cond delay="0"/>
                                          </p:stCondLst>
                                        </p:cTn>
                                        <p:tgtEl>
                                          <p:spTgt spid="16387">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16387">
                                            <p:txEl>
                                              <p:pRg st="6" end="6"/>
                                            </p:txEl>
                                          </p:spTgt>
                                        </p:tgtEl>
                                        <p:attrNameLst>
                                          <p:attrName>ppt_x</p:attrName>
                                          <p:attrName>ppt_y</p:attrName>
                                        </p:attrNameLst>
                                      </p:cBhvr>
                                    </p:animMotion>
                                    <p:animEffect transition="in" filter="fade">
                                      <p:cBhvr>
                                        <p:cTn id="51" dur="1000"/>
                                        <p:tgtEl>
                                          <p:spTgt spid="16387">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16387">
                                            <p:txEl>
                                              <p:pRg st="7" end="7"/>
                                            </p:txEl>
                                          </p:spTgt>
                                        </p:tgtEl>
                                        <p:attrNameLst>
                                          <p:attrName>style.visibility</p:attrName>
                                        </p:attrNameLst>
                                      </p:cBhvr>
                                      <p:to>
                                        <p:strVal val="visible"/>
                                      </p:to>
                                    </p:set>
                                    <p:animScale>
                                      <p:cBhvr>
                                        <p:cTn id="56" dur="1000" decel="50000" fill="hold">
                                          <p:stCondLst>
                                            <p:cond delay="0"/>
                                          </p:stCondLst>
                                        </p:cTn>
                                        <p:tgtEl>
                                          <p:spTgt spid="16387">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16387">
                                            <p:txEl>
                                              <p:pRg st="7" end="7"/>
                                            </p:txEl>
                                          </p:spTgt>
                                        </p:tgtEl>
                                        <p:attrNameLst>
                                          <p:attrName>ppt_x</p:attrName>
                                          <p:attrName>ppt_y</p:attrName>
                                        </p:attrNameLst>
                                      </p:cBhvr>
                                    </p:animMotion>
                                    <p:animEffect transition="in" filter="fade">
                                      <p:cBhvr>
                                        <p:cTn id="58" dur="1000"/>
                                        <p:tgtEl>
                                          <p:spTgt spid="16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52400"/>
            <a:ext cx="9144000" cy="1219200"/>
          </a:xfrm>
        </p:spPr>
        <p:txBody>
          <a:bodyPr/>
          <a:lstStyle/>
          <a:p>
            <a:r>
              <a:rPr lang="en-US" altLang="en-US" sz="4800" b="1" dirty="0"/>
              <a:t>Love Must Be Basis for the Home</a:t>
            </a:r>
          </a:p>
        </p:txBody>
      </p:sp>
      <p:sp>
        <p:nvSpPr>
          <p:cNvPr id="17411" name="Rectangle 3"/>
          <p:cNvSpPr>
            <a:spLocks noGrp="1" noChangeArrowheads="1"/>
          </p:cNvSpPr>
          <p:nvPr>
            <p:ph type="body" idx="1"/>
          </p:nvPr>
        </p:nvSpPr>
        <p:spPr>
          <a:xfrm>
            <a:off x="685800" y="1295400"/>
            <a:ext cx="7772400" cy="4114800"/>
          </a:xfrm>
        </p:spPr>
        <p:txBody>
          <a:bodyPr/>
          <a:lstStyle/>
          <a:p>
            <a:r>
              <a:rPr lang="en-US" altLang="en-US" sz="3600" dirty="0"/>
              <a:t>Where love is present, good is done</a:t>
            </a:r>
          </a:p>
          <a:p>
            <a:pPr lvl="1"/>
            <a:r>
              <a:rPr lang="en-US" altLang="en-US" sz="3200" b="1" dirty="0">
                <a:solidFill>
                  <a:srgbClr val="FFFF66"/>
                </a:solidFill>
              </a:rPr>
              <a:t>Ephesians 5:22-31</a:t>
            </a:r>
            <a:endParaRPr lang="en-US" altLang="en-US" sz="3200" dirty="0">
              <a:solidFill>
                <a:srgbClr val="FFFF66"/>
              </a:solidFill>
            </a:endParaRPr>
          </a:p>
          <a:p>
            <a:pPr lvl="1"/>
            <a:r>
              <a:rPr lang="en-US" altLang="en-US" sz="3200" b="1" dirty="0">
                <a:solidFill>
                  <a:srgbClr val="FFFF66"/>
                </a:solidFill>
              </a:rPr>
              <a:t>1 Peter 3:1-7</a:t>
            </a:r>
            <a:endParaRPr lang="en-US" altLang="en-US" sz="3200" dirty="0">
              <a:solidFill>
                <a:srgbClr val="FFFF66"/>
              </a:solidFill>
            </a:endParaRPr>
          </a:p>
          <a:p>
            <a:pPr lvl="1"/>
            <a:r>
              <a:rPr lang="en-US" altLang="en-US" sz="3200" b="1" dirty="0">
                <a:solidFill>
                  <a:srgbClr val="FFFF66"/>
                </a:solidFill>
              </a:rPr>
              <a:t>Colossians 3:18-19</a:t>
            </a:r>
            <a:endParaRPr lang="en-US" altLang="en-US" sz="3200" dirty="0">
              <a:solidFill>
                <a:srgbClr val="FFFF66"/>
              </a:solidFill>
            </a:endParaRPr>
          </a:p>
          <a:p>
            <a:r>
              <a:rPr lang="en-US" altLang="en-US" sz="3600" dirty="0"/>
              <a:t>Where strife exists, result will be evil</a:t>
            </a:r>
          </a:p>
          <a:p>
            <a:pPr lvl="1"/>
            <a:r>
              <a:rPr lang="en-US" altLang="en-US" sz="3200" b="1" dirty="0">
                <a:solidFill>
                  <a:srgbClr val="FFFF66"/>
                </a:solidFill>
              </a:rPr>
              <a:t>Galatians 5:15</a:t>
            </a:r>
            <a:endParaRPr lang="en-US" altLang="en-US" sz="3200" dirty="0">
              <a:solidFill>
                <a:srgbClr val="FFFF66"/>
              </a:solidFill>
            </a:endParaRPr>
          </a:p>
          <a:p>
            <a:pPr lvl="1"/>
            <a:r>
              <a:rPr lang="en-US" altLang="en-US" sz="3200" b="1" dirty="0">
                <a:solidFill>
                  <a:srgbClr val="FFFF66"/>
                </a:solidFill>
              </a:rPr>
              <a:t>Ephesians 4:26-27</a:t>
            </a:r>
            <a:endParaRPr lang="en-US" altLang="en-US" sz="3200" dirty="0">
              <a:solidFill>
                <a:srgbClr val="FFFF66"/>
              </a:solidFill>
            </a:endParaRPr>
          </a:p>
          <a:p>
            <a:pPr lvl="1"/>
            <a:r>
              <a:rPr lang="en-US" altLang="en-US" sz="3200" b="1" dirty="0">
                <a:solidFill>
                  <a:srgbClr val="FFFF66"/>
                </a:solidFill>
              </a:rPr>
              <a:t>2 Samuel 6:16-23</a:t>
            </a:r>
          </a:p>
          <a:p>
            <a:pPr lvl="1"/>
            <a:r>
              <a:rPr lang="en-US" altLang="en-US" sz="3200" b="1" dirty="0">
                <a:solidFill>
                  <a:srgbClr val="FFFF66"/>
                </a:solidFill>
              </a:rPr>
              <a:t>2 Timothy 3:1-5</a:t>
            </a:r>
            <a:endParaRPr lang="en-US" altLang="en-US" sz="3200" dirty="0">
              <a:solidFill>
                <a:srgbClr val="FFFF66"/>
              </a:solidFill>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10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741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7411">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74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7411">
                                            <p:txEl>
                                              <p:pRg st="1" end="1"/>
                                            </p:txEl>
                                          </p:spTgt>
                                        </p:tgtEl>
                                        <p:attrNameLst>
                                          <p:attrName>style.visibility</p:attrName>
                                        </p:attrNameLst>
                                      </p:cBhvr>
                                      <p:to>
                                        <p:strVal val="visible"/>
                                      </p:to>
                                    </p:set>
                                    <p:anim calcmode="lin" valueType="num">
                                      <p:cBhvr>
                                        <p:cTn id="15" dur="10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741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7411">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174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7411">
                                            <p:txEl>
                                              <p:pRg st="2" end="2"/>
                                            </p:txEl>
                                          </p:spTgt>
                                        </p:tgtEl>
                                        <p:attrNameLst>
                                          <p:attrName>style.visibility</p:attrName>
                                        </p:attrNameLst>
                                      </p:cBhvr>
                                      <p:to>
                                        <p:strVal val="visible"/>
                                      </p:to>
                                    </p:set>
                                    <p:anim calcmode="lin" valueType="num">
                                      <p:cBhvr>
                                        <p:cTn id="23" dur="10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741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7411">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1741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7411">
                                            <p:txEl>
                                              <p:pRg st="3" end="3"/>
                                            </p:txEl>
                                          </p:spTgt>
                                        </p:tgtEl>
                                        <p:attrNameLst>
                                          <p:attrName>style.visibility</p:attrName>
                                        </p:attrNameLst>
                                      </p:cBhvr>
                                      <p:to>
                                        <p:strVal val="visible"/>
                                      </p:to>
                                    </p:set>
                                    <p:anim calcmode="lin" valueType="num">
                                      <p:cBhvr>
                                        <p:cTn id="31" dur="10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7411">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7411">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17411">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7411">
                                            <p:txEl>
                                              <p:pRg st="4" end="4"/>
                                            </p:txEl>
                                          </p:spTgt>
                                        </p:tgtEl>
                                        <p:attrNameLst>
                                          <p:attrName>style.visibility</p:attrName>
                                        </p:attrNameLst>
                                      </p:cBhvr>
                                      <p:to>
                                        <p:strVal val="visible"/>
                                      </p:to>
                                    </p:set>
                                    <p:anim calcmode="lin" valueType="num">
                                      <p:cBhvr>
                                        <p:cTn id="39" dur="10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7411">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7411">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17411">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7411">
                                            <p:txEl>
                                              <p:pRg st="5" end="5"/>
                                            </p:txEl>
                                          </p:spTgt>
                                        </p:tgtEl>
                                        <p:attrNameLst>
                                          <p:attrName>style.visibility</p:attrName>
                                        </p:attrNameLst>
                                      </p:cBhvr>
                                      <p:to>
                                        <p:strVal val="visible"/>
                                      </p:to>
                                    </p:set>
                                    <p:anim calcmode="lin" valueType="num">
                                      <p:cBhvr>
                                        <p:cTn id="47" dur="1000" fill="hold"/>
                                        <p:tgtEl>
                                          <p:spTgt spid="17411">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7411">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7411">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17411">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7411">
                                            <p:txEl>
                                              <p:pRg st="6" end="6"/>
                                            </p:txEl>
                                          </p:spTgt>
                                        </p:tgtEl>
                                        <p:attrNameLst>
                                          <p:attrName>style.visibility</p:attrName>
                                        </p:attrNameLst>
                                      </p:cBhvr>
                                      <p:to>
                                        <p:strVal val="visible"/>
                                      </p:to>
                                    </p:set>
                                    <p:anim calcmode="lin" valueType="num">
                                      <p:cBhvr>
                                        <p:cTn id="55" dur="1000" fill="hold"/>
                                        <p:tgtEl>
                                          <p:spTgt spid="17411">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7411">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17411">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17411">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7411">
                                            <p:txEl>
                                              <p:pRg st="7" end="7"/>
                                            </p:txEl>
                                          </p:spTgt>
                                        </p:tgtEl>
                                        <p:attrNameLst>
                                          <p:attrName>style.visibility</p:attrName>
                                        </p:attrNameLst>
                                      </p:cBhvr>
                                      <p:to>
                                        <p:strVal val="visible"/>
                                      </p:to>
                                    </p:set>
                                    <p:anim calcmode="lin" valueType="num">
                                      <p:cBhvr>
                                        <p:cTn id="63" dur="1000" fill="hold"/>
                                        <p:tgtEl>
                                          <p:spTgt spid="17411">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17411">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17411">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17411">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17411">
                                            <p:txEl>
                                              <p:pRg st="8" end="8"/>
                                            </p:txEl>
                                          </p:spTgt>
                                        </p:tgtEl>
                                        <p:attrNameLst>
                                          <p:attrName>style.visibility</p:attrName>
                                        </p:attrNameLst>
                                      </p:cBhvr>
                                      <p:to>
                                        <p:strVal val="visible"/>
                                      </p:to>
                                    </p:set>
                                    <p:anim calcmode="lin" valueType="num">
                                      <p:cBhvr>
                                        <p:cTn id="71" dur="1000" fill="hold"/>
                                        <p:tgtEl>
                                          <p:spTgt spid="17411">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17411">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17411">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174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z="4800" b="1" dirty="0"/>
              <a:t>Kind </a:t>
            </a:r>
            <a:r>
              <a:rPr lang="en-US" altLang="en-US" sz="4800" b="1" dirty="0" smtClean="0"/>
              <a:t>of </a:t>
            </a:r>
            <a:r>
              <a:rPr lang="en-US" altLang="en-US" sz="4800" b="1" dirty="0"/>
              <a:t>Home We Have Is Our Responsibility</a:t>
            </a:r>
          </a:p>
        </p:txBody>
      </p:sp>
      <p:sp>
        <p:nvSpPr>
          <p:cNvPr id="18435" name="Rectangle 3"/>
          <p:cNvSpPr>
            <a:spLocks noGrp="1" noChangeArrowheads="1"/>
          </p:cNvSpPr>
          <p:nvPr>
            <p:ph type="body" idx="1"/>
          </p:nvPr>
        </p:nvSpPr>
        <p:spPr>
          <a:xfrm>
            <a:off x="304800" y="1752600"/>
            <a:ext cx="8610600" cy="4114800"/>
          </a:xfrm>
        </p:spPr>
        <p:txBody>
          <a:bodyPr/>
          <a:lstStyle/>
          <a:p>
            <a:r>
              <a:rPr lang="en-US" altLang="en-US" sz="3600" dirty="0"/>
              <a:t>Notice that love is a </a:t>
            </a:r>
            <a:r>
              <a:rPr lang="en-US" altLang="en-US" sz="3600" b="1" u="sng" dirty="0"/>
              <a:t>command</a:t>
            </a:r>
            <a:r>
              <a:rPr lang="en-US" altLang="en-US" sz="3600" dirty="0"/>
              <a:t>, not a </a:t>
            </a:r>
            <a:r>
              <a:rPr lang="en-US" altLang="en-US" sz="3600" b="1" u="sng" dirty="0"/>
              <a:t>feeling</a:t>
            </a:r>
            <a:r>
              <a:rPr lang="en-US" altLang="en-US" sz="3600" dirty="0"/>
              <a:t> according to Scripture</a:t>
            </a:r>
          </a:p>
          <a:p>
            <a:pPr lvl="1"/>
            <a:r>
              <a:rPr lang="en-US" altLang="en-US" sz="3200" b="1" dirty="0">
                <a:solidFill>
                  <a:srgbClr val="FFFF66"/>
                </a:solidFill>
              </a:rPr>
              <a:t>Eph. 5:25</a:t>
            </a:r>
            <a:r>
              <a:rPr lang="en-US" altLang="en-US" sz="3200" dirty="0"/>
              <a:t>;  </a:t>
            </a:r>
            <a:r>
              <a:rPr lang="en-US" altLang="en-US" sz="3200" b="1" dirty="0">
                <a:solidFill>
                  <a:srgbClr val="FFFF66"/>
                </a:solidFill>
              </a:rPr>
              <a:t>Col. 3:19</a:t>
            </a:r>
            <a:r>
              <a:rPr lang="en-US" altLang="en-US" sz="3200" dirty="0"/>
              <a:t>;  et. al.</a:t>
            </a:r>
          </a:p>
          <a:p>
            <a:pPr lvl="1"/>
            <a:r>
              <a:rPr lang="en-US" altLang="en-US" sz="3200" dirty="0"/>
              <a:t>If we disobey a command, we must repent and begin to obey</a:t>
            </a:r>
          </a:p>
          <a:p>
            <a:r>
              <a:rPr lang="en-US" altLang="en-US" sz="3600" b="1" dirty="0">
                <a:solidFill>
                  <a:srgbClr val="FFFF66"/>
                </a:solidFill>
              </a:rPr>
              <a:t>Titus 2:4</a:t>
            </a:r>
            <a:endParaRPr lang="en-US" altLang="en-US" sz="3600" dirty="0">
              <a:solidFill>
                <a:srgbClr val="FFFF66"/>
              </a:solidFill>
            </a:endParaRPr>
          </a:p>
          <a:p>
            <a:r>
              <a:rPr lang="en-US" altLang="en-US" sz="3600" dirty="0"/>
              <a:t>The love commanded can be </a:t>
            </a:r>
            <a:r>
              <a:rPr lang="en-US" altLang="en-US" sz="3600" b="1" dirty="0">
                <a:solidFill>
                  <a:srgbClr val="FFFF66"/>
                </a:solidFill>
              </a:rPr>
              <a:t>learned</a:t>
            </a:r>
            <a:endParaRPr lang="en-US" altLang="en-US" sz="3600" dirty="0">
              <a:solidFill>
                <a:srgbClr val="FFFF66"/>
              </a:solidFill>
            </a:endParaRPr>
          </a:p>
          <a:p>
            <a:r>
              <a:rPr lang="en-US" altLang="en-US" sz="3600" dirty="0"/>
              <a:t>Must seek well-being of all others</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843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84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 calcmode="lin" valueType="num">
                                      <p:cBhvr>
                                        <p:cTn id="15" dur="500" fill="hold"/>
                                        <p:tgtEl>
                                          <p:spTgt spid="1843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843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843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8435">
                                            <p:txEl>
                                              <p:pRg st="2" end="2"/>
                                            </p:txEl>
                                          </p:spTgt>
                                        </p:tgtEl>
                                        <p:attrNameLst>
                                          <p:attrName>style.visibility</p:attrName>
                                        </p:attrNameLst>
                                      </p:cBhvr>
                                      <p:to>
                                        <p:strVal val="visible"/>
                                      </p:to>
                                    </p:set>
                                    <p:anim calcmode="lin" valueType="num">
                                      <p:cBhvr>
                                        <p:cTn id="23" dur="500" fill="hold"/>
                                        <p:tgtEl>
                                          <p:spTgt spid="1843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843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843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8435">
                                            <p:txEl>
                                              <p:pRg st="3" end="3"/>
                                            </p:txEl>
                                          </p:spTgt>
                                        </p:tgtEl>
                                        <p:attrNameLst>
                                          <p:attrName>style.visibility</p:attrName>
                                        </p:attrNameLst>
                                      </p:cBhvr>
                                      <p:to>
                                        <p:strVal val="visible"/>
                                      </p:to>
                                    </p:set>
                                    <p:anim calcmode="lin" valueType="num">
                                      <p:cBhvr>
                                        <p:cTn id="31" dur="500" fill="hold"/>
                                        <p:tgtEl>
                                          <p:spTgt spid="1843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843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843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8435">
                                            <p:txEl>
                                              <p:pRg st="4" end="4"/>
                                            </p:txEl>
                                          </p:spTgt>
                                        </p:tgtEl>
                                        <p:attrNameLst>
                                          <p:attrName>style.visibility</p:attrName>
                                        </p:attrNameLst>
                                      </p:cBhvr>
                                      <p:to>
                                        <p:strVal val="visible"/>
                                      </p:to>
                                    </p:set>
                                    <p:anim calcmode="lin" valueType="num">
                                      <p:cBhvr>
                                        <p:cTn id="39" dur="500" fill="hold"/>
                                        <p:tgtEl>
                                          <p:spTgt spid="1843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843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843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8435">
                                            <p:txEl>
                                              <p:pRg st="5" end="5"/>
                                            </p:txEl>
                                          </p:spTgt>
                                        </p:tgtEl>
                                        <p:attrNameLst>
                                          <p:attrName>style.visibility</p:attrName>
                                        </p:attrNameLst>
                                      </p:cBhvr>
                                      <p:to>
                                        <p:strVal val="visible"/>
                                      </p:to>
                                    </p:set>
                                    <p:anim calcmode="lin" valueType="num">
                                      <p:cBhvr>
                                        <p:cTn id="47" dur="500" fill="hold"/>
                                        <p:tgtEl>
                                          <p:spTgt spid="18435">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8435">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843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8435">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theme1.xml><?xml version="1.0" encoding="utf-8"?>
<a:theme xmlns:a="http://schemas.openxmlformats.org/drawingml/2006/main" name="BLUEDIAG">
  <a:themeElements>
    <a:clrScheme name="BLUEDIAG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fontScheme name="BLUEDIAG">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charset="0"/>
          </a:defRPr>
        </a:defPPr>
      </a:lstStyle>
    </a:lnDef>
  </a:objectDefaults>
  <a:extraClrSchemeLst>
    <a:extraClrScheme>
      <a:clrScheme name="BLUEDIAG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BLUEDIAG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6666FF"/>
        </a:folHlink>
      </a:clrScheme>
      <a:clrMap bg1="lt1" tx1="dk1" bg2="lt2" tx2="dk2" accent1="accent1" accent2="accent2" accent3="accent3" accent4="accent4" accent5="accent5" accent6="accent6" hlink="hlink" folHlink="folHlink"/>
    </a:extraClrScheme>
    <a:extraClrScheme>
      <a:clrScheme name="BLUEDIAG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DIAG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009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BLUEDIAG</Template>
  <TotalTime>1534</TotalTime>
  <Words>418</Words>
  <Application>Microsoft Office PowerPoint</Application>
  <PresentationFormat>On-screen Show (4:3)</PresentationFormat>
  <Paragraphs>61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Times New Roman</vt:lpstr>
      <vt:lpstr>Monotype Sorts</vt:lpstr>
      <vt:lpstr>Mounce</vt:lpstr>
      <vt:lpstr>Arial</vt:lpstr>
      <vt:lpstr>BLUEDIAG</vt:lpstr>
      <vt:lpstr>Family for the Beginning</vt:lpstr>
      <vt:lpstr>Genesis 2:18-24</vt:lpstr>
      <vt:lpstr>God Established Order in Beginning</vt:lpstr>
      <vt:lpstr>Matthew 19:3-10</vt:lpstr>
      <vt:lpstr>Jesus Restated Original Order</vt:lpstr>
      <vt:lpstr>Divorce &amp; Remarriage Is an Abomination to God</vt:lpstr>
      <vt:lpstr>The “Exception” Is Not the Rule</vt:lpstr>
      <vt:lpstr>Love Must Be Basis for the Home</vt:lpstr>
      <vt:lpstr>Kind of Home We Have Is Our Responsibility</vt:lpstr>
      <vt:lpstr>If Our Home Is to Be Acceptable...</vt:lpstr>
    </vt:vector>
  </TitlesOfParts>
  <Company>South Livingston C of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Unknown User</dc:creator>
  <cp:lastModifiedBy>Harry</cp:lastModifiedBy>
  <cp:revision>22</cp:revision>
  <dcterms:created xsi:type="dcterms:W3CDTF">2000-01-23T20:03:33Z</dcterms:created>
  <dcterms:modified xsi:type="dcterms:W3CDTF">2014-05-18T12:24:18Z</dcterms:modified>
</cp:coreProperties>
</file>