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111111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9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9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8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0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A9F2-0E8B-4B33-8873-2433D82926B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E27A-7117-45B6-9A46-1EB03C965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8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111111"/>
            </a:gs>
            <a:gs pos="100000">
              <a:srgbClr val="3333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86EA9F2-0E8B-4B33-8873-2433D82926B8}" type="datetimeFigureOut">
              <a:rPr lang="en-US" smtClean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ECDE27A-7117-45B6-9A46-1EB03C9656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2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Faith’s Action at God’s Promises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Hebrews 11:13-16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not having received the promises, but having seen them afar off were assured of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 embraced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confessed that they were strangers and pilgrims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they seek a homeland.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desire a better, that is,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2810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</a:t>
            </a:r>
            <a:r>
              <a:rPr lang="en-US" sz="32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having received the promises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having seen them afar off were assured of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 embraced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confessed that they were strangers and pilgrims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they seek a homeland.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desire a better, that is,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21771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</a:t>
            </a:r>
            <a:r>
              <a:rPr lang="en-US" sz="32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having received the promises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seen them afar off were assured of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embraced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confessed that they were strangers and pilgrims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they seek a homeland.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desire a better, that is,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13333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</a:t>
            </a:r>
            <a:r>
              <a:rPr lang="en-US" sz="32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having received the promises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seen them afar off were assured of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embraced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confessed that they were strangers and pilgrims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they seek a homeland.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desire a better, that is,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27414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</a:t>
            </a:r>
            <a:r>
              <a:rPr lang="en-US" sz="32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having received the promises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seen them afar off were assured of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embraced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confessed that they were strangers and pilgrims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they seek a homeland.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desire a better, that is,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347823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Hebrews 11:13-16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all died in faith, </a:t>
            </a:r>
            <a:r>
              <a:rPr lang="en-US" sz="32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having received the promises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seen them afar off were assured of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embraced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confessed that they were strangers and pilgrims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earth.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say such things declare plainly that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seek a homeland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truly if they had called to mind that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which they had come out, they would have had opportunity to return.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now they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 a better, that is,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heavenly 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Therefore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202312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Faith’s Actions at God’s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Not having received the promise, they still see</a:t>
            </a: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“Land of Canaan which I give” (</a:t>
            </a:r>
            <a:r>
              <a:rPr lang="en-US" b="1" i="1" dirty="0" smtClean="0">
                <a:solidFill>
                  <a:srgbClr val="FFC000"/>
                </a:solidFill>
              </a:rPr>
              <a:t>Num. 13:1-2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v. 31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“I have given Jericho” (</a:t>
            </a:r>
            <a:r>
              <a:rPr lang="en-US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Josh. 6:12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Heb. 11:30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They are assured of them (faith by witness borne)</a:t>
            </a: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Hebrews 11:1-2</a:t>
            </a: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2 Timothy 1:12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3:14-15</a:t>
            </a:r>
            <a:endParaRPr lang="en-US" b="1" i="1" dirty="0" smtClean="0">
              <a:solidFill>
                <a:srgbClr val="FFC000"/>
              </a:solidFill>
            </a:endParaRPr>
          </a:p>
          <a:p>
            <a:pPr>
              <a:buClr>
                <a:srgbClr val="FFFF00"/>
              </a:buClr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They embraced them (Gk. – “draw to one; salute”)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John</a:t>
            </a:r>
            <a:r>
              <a:rPr lang="en-US" b="1" i="1" dirty="0" smtClean="0">
                <a:solidFill>
                  <a:srgbClr val="FFC000"/>
                </a:solidFill>
              </a:rPr>
              <a:t> 8:56</a:t>
            </a: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Hebrews 11:24-27</a:t>
            </a:r>
          </a:p>
          <a:p>
            <a:pPr>
              <a:buClr>
                <a:srgbClr val="FFFF00"/>
              </a:buClr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They confessed they were strangers &amp; pilgrims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Romans 8:24-25</a:t>
            </a:r>
          </a:p>
          <a:p>
            <a:pPr>
              <a:buClr>
                <a:srgbClr val="FFFF00"/>
              </a:buClr>
              <a:tabLst>
                <a:tab pos="4681538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They seek &amp; desire them (an intense yearning for)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00FFFF"/>
              </a:buClr>
              <a:buSzPct val="80000"/>
              <a:buFont typeface="Wingdings" panose="05000000000000000000" pitchFamily="2" charset="2"/>
              <a:buChar char="§"/>
              <a:tabLst>
                <a:tab pos="4681538" algn="l"/>
              </a:tabLst>
            </a:pPr>
            <a:r>
              <a:rPr lang="en-US" b="1" i="1" dirty="0" smtClean="0">
                <a:solidFill>
                  <a:srgbClr val="FFC000"/>
                </a:solidFill>
              </a:rPr>
              <a:t>1 Peter 1:6-9</a:t>
            </a:r>
            <a:endParaRPr lang="en-US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Faith’s Action at God’s Promises</vt:lpstr>
      <vt:lpstr>Hebrews 11:13-16</vt:lpstr>
      <vt:lpstr>Hebrews 11:13-16</vt:lpstr>
      <vt:lpstr>Hebrews 11:13-16</vt:lpstr>
      <vt:lpstr>Hebrews 11:13-16</vt:lpstr>
      <vt:lpstr>Hebrews 11:13-16</vt:lpstr>
      <vt:lpstr>Hebrews 11:13-16</vt:lpstr>
      <vt:lpstr>Faith’s Actions at God’s Promises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Faith’s Action Related to God’s Promises</dc:title>
  <dc:creator>Harry</dc:creator>
  <cp:lastModifiedBy>Harry</cp:lastModifiedBy>
  <cp:revision>5</cp:revision>
  <dcterms:created xsi:type="dcterms:W3CDTF">2014-05-25T11:33:20Z</dcterms:created>
  <dcterms:modified xsi:type="dcterms:W3CDTF">2014-05-25T12:16:32Z</dcterms:modified>
</cp:coreProperties>
</file>