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76" r:id="rId2"/>
    <p:sldId id="287" r:id="rId3"/>
    <p:sldId id="262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0000"/>
    <a:srgbClr val="800000"/>
    <a:srgbClr val="66FFFF"/>
    <a:srgbClr val="FFFFFF"/>
    <a:srgbClr val="6C0000"/>
    <a:srgbClr val="580000"/>
    <a:srgbClr val="CCFFFF"/>
    <a:srgbClr val="FFCC00"/>
    <a:srgbClr val="996633"/>
    <a:srgbClr val="3C2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635ABA-9018-4A2C-87E5-98A911BFC9F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B9605-6A84-4E33-81D4-4D9971F373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7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311B1-2B78-4D28-9193-5DB731FCBA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CEC76-492B-430C-B0F3-039E4503700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9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7BE86-1E26-4A77-ABC1-49B1D7AE1D4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7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D2284-B751-4A15-9E24-B8ADA950589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8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CF010-D10B-4A84-BED4-E8C2168A28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1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8B44F-37AD-432D-9D53-DEE59469E47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4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7D96B-9B81-4BF9-BA1C-3975CC6CD5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8923-098F-45D2-B123-4AD7919CF0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8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406FF-F85D-4054-9656-FA57690351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2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460000"/>
            </a:gs>
            <a:gs pos="100000">
              <a:srgbClr val="8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1027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6" name="Freeform 1028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7" name="Freeform 1029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8" name="Freeform 1030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9" name="Oval 1031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0" name="Oval 1032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1" name="Oval 1033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82" name="Rectangle 103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086" name="Rectangle 10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D2F49AEE-9786-4D7C-B665-ECDAD2ABFCE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 bwMode="auto">
          <a:xfrm>
            <a:off x="6927" y="5486400"/>
            <a:ext cx="9144000" cy="1371600"/>
          </a:xfrm>
          <a:prstGeom prst="bevel">
            <a:avLst/>
          </a:prstGeom>
          <a:solidFill>
            <a:srgbClr val="6C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11:1-3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21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/>
              </a:rPr>
              <a:t>Hebrews 11:1-3</a:t>
            </a:r>
            <a:endParaRPr lang="en-US" sz="4800" b="1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 </a:t>
            </a:r>
            <a:r>
              <a:rPr lang="en-US" sz="3600" dirty="0" smtClean="0"/>
              <a:t>Now </a:t>
            </a:r>
            <a:r>
              <a:rPr lang="en-US" sz="3600" dirty="0"/>
              <a:t>faith is the substance of things hoped for, the evidence of things not seen. </a:t>
            </a:r>
            <a:r>
              <a:rPr lang="en-US" sz="3600" b="1" baseline="30000" dirty="0"/>
              <a:t>2 </a:t>
            </a:r>
            <a:r>
              <a:rPr lang="en-US" sz="3600" dirty="0"/>
              <a:t>For by it the elders obtained a good testimony.</a:t>
            </a:r>
          </a:p>
          <a:p>
            <a:r>
              <a:rPr lang="en-US" sz="3600" b="1" baseline="30000" dirty="0"/>
              <a:t>3 </a:t>
            </a:r>
            <a:r>
              <a:rPr lang="en-US" sz="3600" dirty="0"/>
              <a:t>By faith we understand that the worlds were framed by the word of God, so that the things which are seen were not made of things which are visible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80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5400" b="1" dirty="0" smtClean="0">
                <a:effectLst/>
              </a:rPr>
              <a:t>GOD  IS…</a:t>
            </a:r>
            <a:br>
              <a:rPr lang="en-US" sz="5400" b="1" dirty="0" smtClean="0">
                <a:effectLst/>
              </a:rPr>
            </a:br>
            <a:r>
              <a:rPr lang="en-US" sz="4800" b="1" dirty="0" smtClean="0">
                <a:effectLst/>
              </a:rPr>
              <a:t>The Fundamental Fact</a:t>
            </a:r>
            <a:endParaRPr lang="en-US" sz="4800" b="1" dirty="0"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the fool can deny God’s existence (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14:1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&amp; Divinity of God manifested (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lvl="1" indent="-231775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explain world is past finite realm (omnipotence)</a:t>
            </a:r>
          </a:p>
          <a:p>
            <a:pPr marL="573088" lvl="1" indent="-231775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around us winding down, where did power begin?</a:t>
            </a:r>
            <a:endParaRPr lang="en-US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lvl="1" indent="-231775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Divinity (omniscience) also beyond natural explanation</a:t>
            </a:r>
            <a:endParaRPr lang="en-US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lvl="1" indent="-231775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Order, design &amp; might seen from largest to smallest</a:t>
            </a:r>
          </a:p>
          <a:p>
            <a:pPr marL="573088" lvl="1" indent="-231775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natural explanation exists for world to create itself</a:t>
            </a:r>
            <a:endParaRPr lang="en-US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 house is built by someone…”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3:4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logical conclusion to design &amp; order is a Creator</a:t>
            </a:r>
            <a:endParaRPr lang="en-US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&amp; design of God points us to His purpose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5400" b="1" dirty="0" smtClean="0">
                <a:effectLst/>
              </a:rPr>
              <a:t>The Bible Is God’s Word</a:t>
            </a: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 smtClean="0">
                <a:effectLst/>
              </a:rPr>
              <a:t>The Fundamental Source</a:t>
            </a:r>
            <a:endParaRPr lang="en-US" sz="4800" b="1" dirty="0"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is inspired message by God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Tim. 3:16-17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Fulfilled prophecy is major proof (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40 - 45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Challenge</a:t>
            </a: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Match His knowledge in “former things” </a:t>
            </a: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cap="small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</a:t>
            </a: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“things to come” </a:t>
            </a: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cap="small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prophecy</a:t>
            </a: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foretell events hundreds of years before with 100% accuracy is humanly impossible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try to move time foretold forward, problem increases with 100% accuracy of historical facts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abounds in totally accurate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prophecies of nations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contains 332 totally accurate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messianic prophecies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chances this was all dumb luck?</a:t>
            </a:r>
            <a:endParaRPr lang="en-US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Bible’s uniqueness, care of transmission, witness…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66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4800" b="1" dirty="0" smtClean="0">
                <a:effectLst/>
              </a:rPr>
              <a:t>As His Creation…</a:t>
            </a:r>
            <a:br>
              <a:rPr lang="en-US" sz="4800" b="1" dirty="0" smtClean="0">
                <a:effectLst/>
              </a:rPr>
            </a:br>
            <a:r>
              <a:rPr lang="en-US" sz="4800" b="1" dirty="0" smtClean="0">
                <a:effectLst/>
              </a:rPr>
              <a:t>I Am Subject to </a:t>
            </a:r>
            <a:r>
              <a:rPr lang="en-US" sz="5400" b="1" dirty="0" smtClean="0">
                <a:effectLst/>
              </a:rPr>
              <a:t>GOD</a:t>
            </a:r>
            <a:endParaRPr lang="en-US" sz="5400" b="1" dirty="0">
              <a:effectLst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God created, He has right to rule (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17:22f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affirmed absolute authority as deity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Mt. 28:18-20</a:t>
            </a:r>
            <a:r>
              <a:rPr lang="en-US" b="1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Father affirmed that authority (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Mt. 17:1-8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w"/>
            </a:pP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Apostles taught full authority of Christ (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3:22-23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expressed by His word (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17:8, 14-18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14:25-26 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Inspired to know all Jesus had said to them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16:12-15 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Inspired to know that not already revealed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of Christ must be fully obeyed by all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7:24-29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7:21-23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28:18-20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12:48-50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5:22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14:23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Jn. 9</a:t>
            </a:r>
            <a:endParaRPr lang="en-US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042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Designs\Orbit.pot</Template>
  <TotalTime>2651</TotalTime>
  <Words>360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Orbit</vt:lpstr>
      <vt:lpstr>PowerPoint Presentation</vt:lpstr>
      <vt:lpstr>Hebrews 11:1-3</vt:lpstr>
      <vt:lpstr>GOD  IS… The Fundamental Fact</vt:lpstr>
      <vt:lpstr>The Bible Is God’s Word The Fundamental Source</vt:lpstr>
      <vt:lpstr>As His Creation… I Am Subject to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_Master</dc:title>
  <dc:creator>Harry Osborne</dc:creator>
  <cp:lastModifiedBy>Harry</cp:lastModifiedBy>
  <cp:revision>45</cp:revision>
  <dcterms:created xsi:type="dcterms:W3CDTF">2003-10-05T01:10:12Z</dcterms:created>
  <dcterms:modified xsi:type="dcterms:W3CDTF">2014-06-01T12:22:45Z</dcterms:modified>
</cp:coreProperties>
</file>