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50" r:id="rId2"/>
  </p:sldMasterIdLst>
  <p:notesMasterIdLst>
    <p:notesMasterId r:id="rId8"/>
  </p:notesMasterIdLst>
  <p:sldIdLst>
    <p:sldId id="303" r:id="rId3"/>
    <p:sldId id="298" r:id="rId4"/>
    <p:sldId id="296" r:id="rId5"/>
    <p:sldId id="299" r:id="rId6"/>
    <p:sldId id="304" r:id="rId7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1pPr>
    <a:lvl2pPr marL="2286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2pPr>
    <a:lvl3pPr marL="4572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3pPr>
    <a:lvl4pPr marL="6858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4pPr>
    <a:lvl5pPr marL="9144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5pPr>
    <a:lvl6pPr marL="22860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6pPr>
    <a:lvl7pPr marL="27432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7pPr>
    <a:lvl8pPr marL="32004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8pPr>
    <a:lvl9pPr marL="36576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9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96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venir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venir" charset="0"/>
              </a:rPr>
              <a:t>Second level</a:t>
            </a:r>
          </a:p>
          <a:p>
            <a:pPr lvl="2"/>
            <a:r>
              <a:rPr lang="en-US" altLang="en-US" smtClean="0">
                <a:sym typeface="Avenir" charset="0"/>
              </a:rPr>
              <a:t>Third level</a:t>
            </a:r>
          </a:p>
          <a:p>
            <a:pPr lvl="3"/>
            <a:r>
              <a:rPr lang="en-US" altLang="en-US" smtClean="0">
                <a:sym typeface="Avenir" charset="0"/>
              </a:rPr>
              <a:t>Fourth level</a:t>
            </a:r>
          </a:p>
          <a:p>
            <a:pPr lvl="4"/>
            <a:r>
              <a:rPr lang="en-US" altLang="en-US" smtClean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2789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1pPr>
    <a:lvl2pPr marL="2286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2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7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2850" y="2273300"/>
            <a:ext cx="2330450" cy="504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41500" y="2273300"/>
            <a:ext cx="6838950" cy="504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5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36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6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505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3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92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43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597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866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34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699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38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749300"/>
            <a:ext cx="2925762" cy="7962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749300"/>
            <a:ext cx="8624888" cy="7962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13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1500" y="5905500"/>
            <a:ext cx="4584700" cy="140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905500"/>
            <a:ext cx="4584700" cy="140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4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65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815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05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DingBat_HD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5264150"/>
            <a:ext cx="74088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1841500" y="2273300"/>
            <a:ext cx="9321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1841500" y="5905500"/>
            <a:ext cx="93218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oefler Text" charset="0"/>
              </a:rPr>
              <a:t>Second level</a:t>
            </a:r>
          </a:p>
          <a:p>
            <a:pPr lvl="2"/>
            <a:r>
              <a:rPr lang="en-US" altLang="en-US" smtClean="0">
                <a:sym typeface="Hoefler Text" charset="0"/>
              </a:rPr>
              <a:t>Third level</a:t>
            </a:r>
          </a:p>
          <a:p>
            <a:pPr lvl="3"/>
            <a:r>
              <a:rPr lang="en-US" altLang="en-US" smtClean="0">
                <a:sym typeface="Hoefler Text" charset="0"/>
              </a:rPr>
              <a:t>Fourth level</a:t>
            </a:r>
          </a:p>
          <a:p>
            <a:pPr lvl="4"/>
            <a:r>
              <a:rPr lang="en-US" altLang="en-US" smtClean="0">
                <a:sym typeface="Hoefler Tex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oefler Tex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9pPr>
    </p:titleStyle>
    <p:bodyStyle>
      <a:lvl1pPr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1pPr>
      <a:lvl2pPr marL="228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2pPr>
      <a:lvl3pPr marL="457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3pPr>
      <a:lvl4pPr marL="685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4pPr>
      <a:lvl5pPr marL="9144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5pPr>
      <a:lvl6pPr marL="1371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6pPr>
      <a:lvl7pPr marL="1828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7pPr>
      <a:lvl8pPr marL="22860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8pPr>
      <a:lvl9pPr marL="2743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/>
          </p:cNvSpPr>
          <p:nvPr>
            <p:ph type="title"/>
          </p:nvPr>
        </p:nvSpPr>
        <p:spPr bwMode="auto">
          <a:xfrm>
            <a:off x="1270000" y="749300"/>
            <a:ext cx="104648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oefler Tex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9pPr>
    </p:titleStyle>
    <p:bodyStyle>
      <a:lvl1pPr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1pPr>
      <a:lvl2pPr marL="228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2pPr>
      <a:lvl3pPr marL="457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3pPr>
      <a:lvl4pPr marL="685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4pPr>
      <a:lvl5pPr marL="9144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5pPr>
      <a:lvl6pPr marL="1371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6pPr>
      <a:lvl7pPr marL="1828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7pPr>
      <a:lvl8pPr marL="22860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8pPr>
      <a:lvl9pPr marL="2743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616200" y="5748338"/>
            <a:ext cx="7770813" cy="2249487"/>
          </a:xfrm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6600" b="1" dirty="0">
                <a:solidFill>
                  <a:srgbClr val="C8AF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8</a:t>
            </a:r>
            <a:endParaRPr lang="en-US" altLang="en-US" dirty="0"/>
          </a:p>
        </p:txBody>
      </p:sp>
      <p:pic>
        <p:nvPicPr>
          <p:cNvPr id="10242" name="Picture 2" descr="Romans - book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543050"/>
            <a:ext cx="9329737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2634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8:12-17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939800" y="2819400"/>
            <a:ext cx="11353800" cy="6019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/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Therefore, brethren, we are debtors—not to the flesh, to live according to the flesh.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if you live according to the flesh you will die; but if by the Spirit you put to death the deeds of the body, you will live.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as many as are led by the Spirit of God, these are sons of God.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you did not receive the spirit of bondage again to fear, but you received the Spirit of adoption by whom we cry out, “Abba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Father.” </a:t>
            </a:r>
            <a:r>
              <a:rPr lang="en-US" sz="36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Spirit Himself bears witness with our spirit that we are children of God,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if children, then heirs—heirs of God and joint heirs with Christ, if indeed we suffer with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may also be glorified together.</a:t>
            </a:r>
            <a:endParaRPr lang="en-US" sz="35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285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762000"/>
            <a:ext cx="10464800" cy="1651000"/>
          </a:xfrm>
        </p:spPr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7:18-25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711200" y="2667000"/>
            <a:ext cx="11658600" cy="6019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I consider that the sufferings of this present time are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 worthy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compared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with the glory which shall be revealed in us.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the earnest expectation of the creation eagerly waits for the revealing of the sons of God.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the creation was subjected to futility, not willingly, but because of Him who subjected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in hope;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because the creation itself also will be delivered from the bondage of corruption into the glorious liberty of the children of God.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we know that the whole creation groans and labors with birth pangs together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until now. </a:t>
            </a:r>
            <a:r>
              <a:rPr lang="en-US" sz="32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 only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that,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but we also who have the </a:t>
            </a:r>
            <a:r>
              <a:rPr lang="en-US" sz="32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firstfruits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the Spirit, even we ourselves groan within ourselves, eagerly waiting for the adoption, the redemption of our body.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we were saved in this hope, but hope that is seen is not hope; for why does one still hope for what he sees?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if we hope for what we do not see, we eagerly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wait for it with perseverance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39469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762000"/>
            <a:ext cx="10464800" cy="1651000"/>
          </a:xfrm>
        </p:spPr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7:26-30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863600" y="2743200"/>
            <a:ext cx="11353800" cy="6400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/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Likewise the Spirit also helps in our weaknesses. For we do not know what we should pray for as we ought, but the Spirit Himself makes intercession for 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 with </a:t>
            </a:r>
            <a:r>
              <a:rPr lang="en-US" sz="33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groanings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which cannot 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 uttered. </a:t>
            </a:r>
            <a:r>
              <a:rPr lang="en-US" sz="33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Now He who searches the hearts knows what the mind of the Spirit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is,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because He makes intercession for the saints according to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will of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God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we know that all things work together for good to those who love God, to those who are the called according to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purpose. 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29 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whom He foreknew, He also predestined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be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conformed to the image of His Son, that He might be the firstborn among many brethren. 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30 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Moreover whom He predestined, these He also called; whom He called, these He also justified; and whom He justified, these He also glorified.</a:t>
            </a:r>
          </a:p>
          <a:p>
            <a:pPr algn="l">
              <a:lnSpc>
                <a:spcPct val="98000"/>
              </a:lnSpc>
            </a:pPr>
            <a:endParaRPr lang="en-US" sz="32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5876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762000"/>
            <a:ext cx="10464800" cy="1651000"/>
          </a:xfrm>
        </p:spPr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7:31-39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711200" y="2743200"/>
            <a:ext cx="11658600" cy="6400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>
              <a:lnSpc>
                <a:spcPct val="97000"/>
              </a:lnSpc>
            </a:pP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31 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then shall we say to these things? If God 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for us, who 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  <a:r>
              <a:rPr lang="en-US" sz="3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against 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us? 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32 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who did not spare His own Son, but delivered Him up for us all, how shall He not with Him also freely give us </a:t>
            </a:r>
            <a:r>
              <a:rPr lang="en-US" sz="3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 things? </a:t>
            </a:r>
            <a:r>
              <a:rPr lang="en-US" sz="30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 shall bring a charge against God’s elect? 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God </a:t>
            </a:r>
            <a:r>
              <a:rPr lang="en-US" sz="3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 justifies. </a:t>
            </a:r>
            <a:r>
              <a:rPr lang="en-US" sz="30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34 </a:t>
            </a:r>
            <a:r>
              <a:rPr lang="en-US" sz="3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 is he who 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condemns? 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Christ who died, and furthermore is also risen, who is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right hand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God,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 also makes intercession </a:t>
            </a:r>
            <a:r>
              <a:rPr lang="en-US" sz="3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r>
              <a:rPr lang="en-US" sz="30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3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 shall 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separate us from the love </a:t>
            </a:r>
            <a:r>
              <a:rPr lang="en-US" sz="3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Christ? 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Shall </a:t>
            </a:r>
            <a:r>
              <a:rPr lang="en-US" sz="3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tribulation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or distress, or persecution, or famine, or nakedness, or peril, or sword? 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36 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it is written</a:t>
            </a:r>
            <a:r>
              <a:rPr lang="en-US" sz="3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Your sake we are killed all day long</a:t>
            </a:r>
            <a:r>
              <a:rPr lang="en-US" sz="3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We 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 accounted as sheep for the slaughter</a:t>
            </a:r>
            <a:r>
              <a:rPr lang="en-US" sz="3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30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Yet in all these things we are more than conquerors through Him who loved us. 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38 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I am persuaded that neither death nor life, nor angels nor principalities nor powers, nor things present nor things to come, 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39 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 height nor depth, nor any other created thing, shall be able to separate us from the love of God which is in Christ Jesus our Lord.</a:t>
            </a:r>
          </a:p>
          <a:p>
            <a:pPr algn="l">
              <a:lnSpc>
                <a:spcPct val="97000"/>
              </a:lnSpc>
            </a:pPr>
            <a:endParaRPr lang="en-US" sz="30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7664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586770"/>
      </a:dk1>
      <a:lt1>
        <a:srgbClr val="F4D799"/>
      </a:lt1>
      <a:dk2>
        <a:srgbClr val="5B8BF4"/>
      </a:dk2>
      <a:lt2>
        <a:srgbClr val="C4CBD0"/>
      </a:lt2>
      <a:accent1>
        <a:srgbClr val="61A4C7"/>
      </a:accent1>
      <a:accent2>
        <a:srgbClr val="3C9B4C"/>
      </a:accent2>
      <a:accent3>
        <a:srgbClr val="B5C4F8"/>
      </a:accent3>
      <a:accent4>
        <a:srgbClr val="D0B782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 Theme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586770"/>
      </a:dk1>
      <a:lt1>
        <a:srgbClr val="F4D799"/>
      </a:lt1>
      <a:dk2>
        <a:srgbClr val="5B8BF4"/>
      </a:dk2>
      <a:lt2>
        <a:srgbClr val="C4CBD0"/>
      </a:lt2>
      <a:accent1>
        <a:srgbClr val="61A4C7"/>
      </a:accent1>
      <a:accent2>
        <a:srgbClr val="3C9B4C"/>
      </a:accent2>
      <a:accent3>
        <a:srgbClr val="B5C4F8"/>
      </a:accent3>
      <a:accent4>
        <a:srgbClr val="D0B782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 Theme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FFFFFF"/>
      </a:accent3>
      <a:accent4>
        <a:srgbClr val="000000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17557</TotalTime>
  <Words>14</Words>
  <Application>Microsoft Office PowerPoint</Application>
  <PresentationFormat>Custom</PresentationFormat>
  <Paragraphs>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Office Theme</vt:lpstr>
      <vt:lpstr>PowerPoint Presentation</vt:lpstr>
      <vt:lpstr>Romans 8:12-17</vt:lpstr>
      <vt:lpstr>Romans 7:18-25</vt:lpstr>
      <vt:lpstr>Romans 7:26-30</vt:lpstr>
      <vt:lpstr>Romans 7:31-39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</dc:creator>
  <cp:lastModifiedBy>Harry</cp:lastModifiedBy>
  <cp:revision>54</cp:revision>
  <dcterms:modified xsi:type="dcterms:W3CDTF">2014-06-08T12:49:27Z</dcterms:modified>
</cp:coreProperties>
</file>