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sldIdLst>
    <p:sldId id="257" r:id="rId2"/>
    <p:sldId id="266" r:id="rId3"/>
    <p:sldId id="268" r:id="rId4"/>
    <p:sldId id="270" r:id="rId5"/>
    <p:sldId id="280" r:id="rId6"/>
    <p:sldId id="272" r:id="rId7"/>
    <p:sldId id="271" r:id="rId8"/>
    <p:sldId id="273" r:id="rId9"/>
    <p:sldId id="274" r:id="rId10"/>
    <p:sldId id="275" r:id="rId11"/>
    <p:sldId id="276" r:id="rId12"/>
    <p:sldId id="260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3366"/>
    <a:srgbClr val="FFFF00"/>
    <a:srgbClr val="BF7F3F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64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45F2C-EBD4-431F-8BA4-737F3FC6AFDD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A80A8-698C-48A0-8E34-B2D6EC45A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7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A80A8-698C-48A0-8E34-B2D6EC45A2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59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7 h 1492"/>
              <a:gd name="T2" fmla="*/ 0 w 3625"/>
              <a:gd name="T3" fmla="*/ 0 h 1492"/>
              <a:gd name="T4" fmla="*/ 430947550 w 3625"/>
              <a:gd name="T5" fmla="*/ 7561263 h 1492"/>
              <a:gd name="T6" fmla="*/ 894656340 w 3625"/>
              <a:gd name="T7" fmla="*/ 22682200 h 1492"/>
              <a:gd name="T8" fmla="*/ 1257558872 w 3625"/>
              <a:gd name="T9" fmla="*/ 52924075 h 1492"/>
              <a:gd name="T10" fmla="*/ 1638101705 w 3625"/>
              <a:gd name="T11" fmla="*/ 90725625 h 1492"/>
              <a:gd name="T12" fmla="*/ 2038807377 w 3625"/>
              <a:gd name="T13" fmla="*/ 136088438 h 1492"/>
              <a:gd name="T14" fmla="*/ 2147483647 w 3625"/>
              <a:gd name="T15" fmla="*/ 196572188 h 1492"/>
              <a:gd name="T16" fmla="*/ 2147483647 w 3625"/>
              <a:gd name="T17" fmla="*/ 264617200 h 1492"/>
              <a:gd name="T18" fmla="*/ 2147483647 w 3625"/>
              <a:gd name="T19" fmla="*/ 335181575 h 1492"/>
              <a:gd name="T20" fmla="*/ 2147483647 w 3625"/>
              <a:gd name="T21" fmla="*/ 441028138 h 1492"/>
              <a:gd name="T22" fmla="*/ 2147483647 w 3625"/>
              <a:gd name="T23" fmla="*/ 546874700 h 1492"/>
              <a:gd name="T24" fmla="*/ 2147483647 w 3625"/>
              <a:gd name="T25" fmla="*/ 677922825 h 1492"/>
              <a:gd name="T26" fmla="*/ 2147483647 w 3625"/>
              <a:gd name="T27" fmla="*/ 776208125 h 1492"/>
              <a:gd name="T28" fmla="*/ 2147483647 w 3625"/>
              <a:gd name="T29" fmla="*/ 967740000 h 1492"/>
              <a:gd name="T30" fmla="*/ 2147483647 w 3625"/>
              <a:gd name="T31" fmla="*/ 1118949375 h 1492"/>
              <a:gd name="T32" fmla="*/ 2147483647 w 3625"/>
              <a:gd name="T33" fmla="*/ 1378526263 h 1492"/>
              <a:gd name="T34" fmla="*/ 2147483647 w 3625"/>
              <a:gd name="T35" fmla="*/ 1668343438 h 1492"/>
              <a:gd name="T36" fmla="*/ 2147483647 w 3625"/>
              <a:gd name="T37" fmla="*/ 1980842813 h 1492"/>
              <a:gd name="T38" fmla="*/ 2147483647 w 3625"/>
              <a:gd name="T39" fmla="*/ 2147483647 h 1492"/>
              <a:gd name="T40" fmla="*/ 2147483647 w 3625"/>
              <a:gd name="T41" fmla="*/ 2147483647 h 1492"/>
              <a:gd name="T42" fmla="*/ 2147483647 w 3625"/>
              <a:gd name="T43" fmla="*/ 2147483647 h 1492"/>
              <a:gd name="T44" fmla="*/ 2147483647 w 3625"/>
              <a:gd name="T45" fmla="*/ 2147483647 h 1492"/>
              <a:gd name="T46" fmla="*/ 2147483647 w 3625"/>
              <a:gd name="T47" fmla="*/ 2147483647 h 1492"/>
              <a:gd name="T48" fmla="*/ 2147483647 w 3625"/>
              <a:gd name="T49" fmla="*/ 2147483647 h 1492"/>
              <a:gd name="T50" fmla="*/ 2147483647 w 3625"/>
              <a:gd name="T51" fmla="*/ 2147483647 h 1492"/>
              <a:gd name="T52" fmla="*/ 0 w 3625"/>
              <a:gd name="T53" fmla="*/ 2147483647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7 w 5143"/>
              <a:gd name="T1" fmla="*/ 1020664075 h 1902"/>
              <a:gd name="T2" fmla="*/ 2147483647 w 5143"/>
              <a:gd name="T3" fmla="*/ 839212825 h 1902"/>
              <a:gd name="T4" fmla="*/ 2147483647 w 5143"/>
              <a:gd name="T5" fmla="*/ 657761575 h 1902"/>
              <a:gd name="T6" fmla="*/ 2147483647 w 5143"/>
              <a:gd name="T7" fmla="*/ 498990938 h 1902"/>
              <a:gd name="T8" fmla="*/ 2147483647 w 5143"/>
              <a:gd name="T9" fmla="*/ 385584700 h 1902"/>
              <a:gd name="T10" fmla="*/ 2147483647 w 5143"/>
              <a:gd name="T11" fmla="*/ 279738138 h 1902"/>
              <a:gd name="T12" fmla="*/ 2147483647 w 5143"/>
              <a:gd name="T13" fmla="*/ 189012513 h 1902"/>
              <a:gd name="T14" fmla="*/ 2147483647 w 5143"/>
              <a:gd name="T15" fmla="*/ 120967500 h 1902"/>
              <a:gd name="T16" fmla="*/ 1882557628 w 5143"/>
              <a:gd name="T17" fmla="*/ 75604688 h 1902"/>
              <a:gd name="T18" fmla="*/ 1262599152 w 5143"/>
              <a:gd name="T19" fmla="*/ 37803138 h 1902"/>
              <a:gd name="T20" fmla="*/ 619958475 w 5143"/>
              <a:gd name="T21" fmla="*/ 7561263 h 1902"/>
              <a:gd name="T22" fmla="*/ 0 w 5143"/>
              <a:gd name="T23" fmla="*/ 0 h 1902"/>
              <a:gd name="T24" fmla="*/ 0 w 5143"/>
              <a:gd name="T25" fmla="*/ 693043763 h 1902"/>
              <a:gd name="T26" fmla="*/ 0 w 5143"/>
              <a:gd name="T27" fmla="*/ 869454700 h 1902"/>
              <a:gd name="T28" fmla="*/ 0 w 5143"/>
              <a:gd name="T29" fmla="*/ 693043763 h 1902"/>
              <a:gd name="T30" fmla="*/ 0 w 5143"/>
              <a:gd name="T31" fmla="*/ 861893438 h 1902"/>
              <a:gd name="T32" fmla="*/ 854333815 w 5143"/>
              <a:gd name="T33" fmla="*/ 884575638 h 1902"/>
              <a:gd name="T34" fmla="*/ 1527214781 w 5143"/>
              <a:gd name="T35" fmla="*/ 937498125 h 1902"/>
              <a:gd name="T36" fmla="*/ 2147173256 w 5143"/>
              <a:gd name="T37" fmla="*/ 1005543138 h 1902"/>
              <a:gd name="T38" fmla="*/ 2147483647 w 5143"/>
              <a:gd name="T39" fmla="*/ 1096268763 h 1902"/>
              <a:gd name="T40" fmla="*/ 2147483647 w 5143"/>
              <a:gd name="T41" fmla="*/ 1194554063 h 1902"/>
              <a:gd name="T42" fmla="*/ 2147483647 w 5143"/>
              <a:gd name="T43" fmla="*/ 1360884375 h 1902"/>
              <a:gd name="T44" fmla="*/ 2147483647 w 5143"/>
              <a:gd name="T45" fmla="*/ 1519655013 h 1902"/>
              <a:gd name="T46" fmla="*/ 2147483647 w 5143"/>
              <a:gd name="T47" fmla="*/ 1708665938 h 1902"/>
              <a:gd name="T48" fmla="*/ 2147483647 w 5143"/>
              <a:gd name="T49" fmla="*/ 1882557513 h 1902"/>
              <a:gd name="T50" fmla="*/ 2147483647 w 5143"/>
              <a:gd name="T51" fmla="*/ 2147173125 h 1902"/>
              <a:gd name="T52" fmla="*/ 2147483647 w 5143"/>
              <a:gd name="T53" fmla="*/ 2147483647 h 1902"/>
              <a:gd name="T54" fmla="*/ 2147483647 w 5143"/>
              <a:gd name="T55" fmla="*/ 2147483647 h 1902"/>
              <a:gd name="T56" fmla="*/ 2147483647 w 5143"/>
              <a:gd name="T57" fmla="*/ 2147483647 h 1902"/>
              <a:gd name="T58" fmla="*/ 2147483647 w 5143"/>
              <a:gd name="T59" fmla="*/ 2147483647 h 1902"/>
              <a:gd name="T60" fmla="*/ 2147483647 w 5143"/>
              <a:gd name="T61" fmla="*/ 2147483647 h 1902"/>
              <a:gd name="T62" fmla="*/ 2147483647 w 5143"/>
              <a:gd name="T63" fmla="*/ 2147483647 h 1902"/>
              <a:gd name="T64" fmla="*/ 2147483647 w 5143"/>
              <a:gd name="T65" fmla="*/ 2147483647 h 1902"/>
              <a:gd name="T66" fmla="*/ 2147483647 w 5143"/>
              <a:gd name="T67" fmla="*/ 2147483647 h 1902"/>
              <a:gd name="T68" fmla="*/ 2147483647 w 5143"/>
              <a:gd name="T69" fmla="*/ 2147483647 h 1902"/>
              <a:gd name="T70" fmla="*/ 2147483647 w 5143"/>
              <a:gd name="T71" fmla="*/ 2147483647 h 1902"/>
              <a:gd name="T72" fmla="*/ 2147483647 w 5143"/>
              <a:gd name="T73" fmla="*/ 2147483647 h 1902"/>
              <a:gd name="T74" fmla="*/ 2147483647 w 5143"/>
              <a:gd name="T75" fmla="*/ 2147483647 h 1902"/>
              <a:gd name="T76" fmla="*/ 2147483647 w 5143"/>
              <a:gd name="T77" fmla="*/ 2147483647 h 1902"/>
              <a:gd name="T78" fmla="*/ 2147483647 w 5143"/>
              <a:gd name="T79" fmla="*/ 2147483647 h 1902"/>
              <a:gd name="T80" fmla="*/ 2147483647 w 5143"/>
              <a:gd name="T81" fmla="*/ 2147483647 h 1902"/>
              <a:gd name="T82" fmla="*/ 2147483647 w 5143"/>
              <a:gd name="T83" fmla="*/ 2147483647 h 1902"/>
              <a:gd name="T84" fmla="*/ 2147483647 w 5143"/>
              <a:gd name="T85" fmla="*/ 2018645950 h 1902"/>
              <a:gd name="T86" fmla="*/ 2147483647 w 5143"/>
              <a:gd name="T87" fmla="*/ 1769149688 h 1902"/>
              <a:gd name="T88" fmla="*/ 2147483647 w 5143"/>
              <a:gd name="T89" fmla="*/ 1481851875 h 1902"/>
              <a:gd name="T90" fmla="*/ 2147483647 w 5143"/>
              <a:gd name="T91" fmla="*/ 1232357200 h 1902"/>
              <a:gd name="T92" fmla="*/ 2147483647 w 5143"/>
              <a:gd name="T93" fmla="*/ 102066407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854333878 h 2325"/>
              <a:gd name="T4" fmla="*/ 1406247188 w 5760"/>
              <a:gd name="T5" fmla="*/ 899696697 h 2325"/>
              <a:gd name="T6" fmla="*/ 2033766888 w 5760"/>
              <a:gd name="T7" fmla="*/ 945059516 h 2325"/>
              <a:gd name="T8" fmla="*/ 2147483647 w 5760"/>
              <a:gd name="T9" fmla="*/ 1005543274 h 2325"/>
              <a:gd name="T10" fmla="*/ 2147483647 w 5760"/>
              <a:gd name="T11" fmla="*/ 1073586708 h 2325"/>
              <a:gd name="T12" fmla="*/ 2147483647 w 5760"/>
              <a:gd name="T13" fmla="*/ 1171873609 h 2325"/>
              <a:gd name="T14" fmla="*/ 2147483647 w 5760"/>
              <a:gd name="T15" fmla="*/ 1285279862 h 2325"/>
              <a:gd name="T16" fmla="*/ 2147483647 w 5760"/>
              <a:gd name="T17" fmla="*/ 1436489257 h 2325"/>
              <a:gd name="T18" fmla="*/ 2147483647 w 5760"/>
              <a:gd name="T19" fmla="*/ 1587698653 h 2325"/>
              <a:gd name="T20" fmla="*/ 2147483647 w 5760"/>
              <a:gd name="T21" fmla="*/ 1731348372 h 2325"/>
              <a:gd name="T22" fmla="*/ 2147483647 w 5760"/>
              <a:gd name="T23" fmla="*/ 1912799647 h 2325"/>
              <a:gd name="T24" fmla="*/ 2147483647 w 5760"/>
              <a:gd name="T25" fmla="*/ 2109371861 h 2325"/>
              <a:gd name="T26" fmla="*/ 2147483647 w 5760"/>
              <a:gd name="T27" fmla="*/ 2147483647 h 2325"/>
              <a:gd name="T28" fmla="*/ 2147483647 w 5760"/>
              <a:gd name="T29" fmla="*/ 2147483647 h 2325"/>
              <a:gd name="T30" fmla="*/ 2147483647 w 5760"/>
              <a:gd name="T31" fmla="*/ 2147483647 h 2325"/>
              <a:gd name="T32" fmla="*/ 2147483647 w 5760"/>
              <a:gd name="T33" fmla="*/ 2147483647 h 2325"/>
              <a:gd name="T34" fmla="*/ 2147483647 w 5760"/>
              <a:gd name="T35" fmla="*/ 2147483647 h 2325"/>
              <a:gd name="T36" fmla="*/ 2147483647 w 5760"/>
              <a:gd name="T37" fmla="*/ 2147483647 h 2325"/>
              <a:gd name="T38" fmla="*/ 2147483647 w 5760"/>
              <a:gd name="T39" fmla="*/ 2147483647 h 2325"/>
              <a:gd name="T40" fmla="*/ 2147483647 w 5760"/>
              <a:gd name="T41" fmla="*/ 2147483647 h 2325"/>
              <a:gd name="T42" fmla="*/ 2147483647 w 5760"/>
              <a:gd name="T43" fmla="*/ 2147483647 h 2325"/>
              <a:gd name="T44" fmla="*/ 2147483647 w 5760"/>
              <a:gd name="T45" fmla="*/ 2147483647 h 2325"/>
              <a:gd name="T46" fmla="*/ 2147483647 w 5760"/>
              <a:gd name="T47" fmla="*/ 2147483647 h 2325"/>
              <a:gd name="T48" fmla="*/ 2147483647 w 5760"/>
              <a:gd name="T49" fmla="*/ 2147483647 h 2325"/>
              <a:gd name="T50" fmla="*/ 2147483647 w 5760"/>
              <a:gd name="T51" fmla="*/ 2147483647 h 2325"/>
              <a:gd name="T52" fmla="*/ 2147483647 w 5760"/>
              <a:gd name="T53" fmla="*/ 2147483647 h 2325"/>
              <a:gd name="T54" fmla="*/ 2147483647 w 5760"/>
              <a:gd name="T55" fmla="*/ 2147483647 h 2325"/>
              <a:gd name="T56" fmla="*/ 2147483647 w 5760"/>
              <a:gd name="T57" fmla="*/ 2147483647 h 2325"/>
              <a:gd name="T58" fmla="*/ 2147483647 w 5760"/>
              <a:gd name="T59" fmla="*/ 2147483647 h 2325"/>
              <a:gd name="T60" fmla="*/ 2147483647 w 5760"/>
              <a:gd name="T61" fmla="*/ 2109371861 h 2325"/>
              <a:gd name="T62" fmla="*/ 2147483647 w 5760"/>
              <a:gd name="T63" fmla="*/ 1943041526 h 2325"/>
              <a:gd name="T64" fmla="*/ 2147483647 w 5760"/>
              <a:gd name="T65" fmla="*/ 1791832130 h 2325"/>
              <a:gd name="T66" fmla="*/ 2147483647 w 5760"/>
              <a:gd name="T67" fmla="*/ 1640622735 h 2325"/>
              <a:gd name="T68" fmla="*/ 2147483647 w 5760"/>
              <a:gd name="T69" fmla="*/ 1512093955 h 2325"/>
              <a:gd name="T70" fmla="*/ 2147483647 w 5760"/>
              <a:gd name="T71" fmla="*/ 1391126438 h 2325"/>
              <a:gd name="T72" fmla="*/ 2147483647 w 5760"/>
              <a:gd name="T73" fmla="*/ 1217236427 h 2325"/>
              <a:gd name="T74" fmla="*/ 2147483647 w 5760"/>
              <a:gd name="T75" fmla="*/ 1066027032 h 2325"/>
              <a:gd name="T76" fmla="*/ 2147483647 w 5760"/>
              <a:gd name="T77" fmla="*/ 945059516 h 2325"/>
              <a:gd name="T78" fmla="*/ 2147483647 w 5760"/>
              <a:gd name="T79" fmla="*/ 786288857 h 2325"/>
              <a:gd name="T80" fmla="*/ 2147483647 w 5760"/>
              <a:gd name="T81" fmla="*/ 657761664 h 2325"/>
              <a:gd name="T82" fmla="*/ 2147483647 w 5760"/>
              <a:gd name="T83" fmla="*/ 536794148 h 2325"/>
              <a:gd name="T84" fmla="*/ 2147483647 w 5760"/>
              <a:gd name="T85" fmla="*/ 430947571 h 2325"/>
              <a:gd name="T86" fmla="*/ 2147483647 w 5760"/>
              <a:gd name="T87" fmla="*/ 347781610 h 2325"/>
              <a:gd name="T88" fmla="*/ 2147483647 w 5760"/>
              <a:gd name="T89" fmla="*/ 272176912 h 2325"/>
              <a:gd name="T90" fmla="*/ 2147483647 w 5760"/>
              <a:gd name="T91" fmla="*/ 204133478 h 2325"/>
              <a:gd name="T92" fmla="*/ 2147483647 w 5760"/>
              <a:gd name="T93" fmla="*/ 151209395 h 2325"/>
              <a:gd name="T94" fmla="*/ 2147483647 w 5760"/>
              <a:gd name="T95" fmla="*/ 90725637 h 2325"/>
              <a:gd name="T96" fmla="*/ 2086689375 w 5760"/>
              <a:gd name="T97" fmla="*/ 52924082 h 2325"/>
              <a:gd name="T98" fmla="*/ 1406247188 w 5760"/>
              <a:gd name="T99" fmla="*/ 30241879 h 2325"/>
              <a:gd name="T100" fmla="*/ 710684063 w 5760"/>
              <a:gd name="T101" fmla="*/ 7561264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884575815 h 1573"/>
              <a:gd name="T4" fmla="*/ 710684063 w 5760"/>
              <a:gd name="T5" fmla="*/ 899696755 h 1573"/>
              <a:gd name="T6" fmla="*/ 1580138763 w 5760"/>
              <a:gd name="T7" fmla="*/ 914817696 h 1573"/>
              <a:gd name="T8" fmla="*/ 2147483647 w 5760"/>
              <a:gd name="T9" fmla="*/ 945059577 h 1573"/>
              <a:gd name="T10" fmla="*/ 2147483647 w 5760"/>
              <a:gd name="T11" fmla="*/ 990422398 h 1573"/>
              <a:gd name="T12" fmla="*/ 2147483647 w 5760"/>
              <a:gd name="T13" fmla="*/ 1035785220 h 1573"/>
              <a:gd name="T14" fmla="*/ 2147483647 w 5760"/>
              <a:gd name="T15" fmla="*/ 1096268982 h 1573"/>
              <a:gd name="T16" fmla="*/ 2147483647 w 5760"/>
              <a:gd name="T17" fmla="*/ 1164312421 h 1573"/>
              <a:gd name="T18" fmla="*/ 2147483647 w 5760"/>
              <a:gd name="T19" fmla="*/ 1270159004 h 1573"/>
              <a:gd name="T20" fmla="*/ 2147483647 w 5760"/>
              <a:gd name="T21" fmla="*/ 1383566852 h 1573"/>
              <a:gd name="T22" fmla="*/ 2147483647 w 5760"/>
              <a:gd name="T23" fmla="*/ 1504534376 h 1573"/>
              <a:gd name="T24" fmla="*/ 2147483647 w 5760"/>
              <a:gd name="T25" fmla="*/ 1633061577 h 1573"/>
              <a:gd name="T26" fmla="*/ 2147483647 w 5760"/>
              <a:gd name="T27" fmla="*/ 1784270982 h 1573"/>
              <a:gd name="T28" fmla="*/ 2147483647 w 5760"/>
              <a:gd name="T29" fmla="*/ 1890117566 h 1573"/>
              <a:gd name="T30" fmla="*/ 2147483647 w 5760"/>
              <a:gd name="T31" fmla="*/ 2041326971 h 1573"/>
              <a:gd name="T32" fmla="*/ 2147483647 w 5760"/>
              <a:gd name="T33" fmla="*/ 2147483647 h 1573"/>
              <a:gd name="T34" fmla="*/ 2147483647 w 5760"/>
              <a:gd name="T35" fmla="*/ 2147483647 h 1573"/>
              <a:gd name="T36" fmla="*/ 2147483647 w 5760"/>
              <a:gd name="T37" fmla="*/ 2147483647 h 1573"/>
              <a:gd name="T38" fmla="*/ 2147483647 w 5760"/>
              <a:gd name="T39" fmla="*/ 2147483647 h 1573"/>
              <a:gd name="T40" fmla="*/ 2147483647 w 5760"/>
              <a:gd name="T41" fmla="*/ 2147483647 h 1573"/>
              <a:gd name="T42" fmla="*/ 2147483647 w 5760"/>
              <a:gd name="T43" fmla="*/ 2147483647 h 1573"/>
              <a:gd name="T44" fmla="*/ 2147483647 w 5760"/>
              <a:gd name="T45" fmla="*/ 2147483647 h 1573"/>
              <a:gd name="T46" fmla="*/ 2147483647 w 5760"/>
              <a:gd name="T47" fmla="*/ 2147483647 h 1573"/>
              <a:gd name="T48" fmla="*/ 2147483647 w 5760"/>
              <a:gd name="T49" fmla="*/ 2147483647 h 1573"/>
              <a:gd name="T50" fmla="*/ 2147483647 w 5760"/>
              <a:gd name="T51" fmla="*/ 2147483647 h 1573"/>
              <a:gd name="T52" fmla="*/ 2147483647 w 5760"/>
              <a:gd name="T53" fmla="*/ 1595260019 h 1573"/>
              <a:gd name="T54" fmla="*/ 2147483647 w 5760"/>
              <a:gd name="T55" fmla="*/ 1436489350 h 1573"/>
              <a:gd name="T56" fmla="*/ 2147483647 w 5760"/>
              <a:gd name="T57" fmla="*/ 1262599328 h 1573"/>
              <a:gd name="T58" fmla="*/ 2147483647 w 5760"/>
              <a:gd name="T59" fmla="*/ 1118949599 h 1573"/>
              <a:gd name="T60" fmla="*/ 2147483647 w 5760"/>
              <a:gd name="T61" fmla="*/ 997982075 h 1573"/>
              <a:gd name="T62" fmla="*/ 2147483647 w 5760"/>
              <a:gd name="T63" fmla="*/ 877014551 h 1573"/>
              <a:gd name="T64" fmla="*/ 2147483647 w 5760"/>
              <a:gd name="T65" fmla="*/ 740926086 h 1573"/>
              <a:gd name="T66" fmla="*/ 2147483647 w 5760"/>
              <a:gd name="T67" fmla="*/ 635079502 h 1573"/>
              <a:gd name="T68" fmla="*/ 2147483647 w 5760"/>
              <a:gd name="T69" fmla="*/ 536794182 h 1573"/>
              <a:gd name="T70" fmla="*/ 2147483647 w 5760"/>
              <a:gd name="T71" fmla="*/ 461189480 h 1573"/>
              <a:gd name="T72" fmla="*/ 2147483647 w 5760"/>
              <a:gd name="T73" fmla="*/ 385584777 h 1573"/>
              <a:gd name="T74" fmla="*/ 2147483647 w 5760"/>
              <a:gd name="T75" fmla="*/ 325101015 h 1573"/>
              <a:gd name="T76" fmla="*/ 2147483647 w 5760"/>
              <a:gd name="T77" fmla="*/ 264617253 h 1573"/>
              <a:gd name="T78" fmla="*/ 2147483647 w 5760"/>
              <a:gd name="T79" fmla="*/ 219254431 h 1573"/>
              <a:gd name="T80" fmla="*/ 2147483647 w 5760"/>
              <a:gd name="T81" fmla="*/ 166330346 h 1573"/>
              <a:gd name="T82" fmla="*/ 2147483647 w 5760"/>
              <a:gd name="T83" fmla="*/ 120967524 h 1573"/>
              <a:gd name="T84" fmla="*/ 2147483647 w 5760"/>
              <a:gd name="T85" fmla="*/ 98286907 h 1573"/>
              <a:gd name="T86" fmla="*/ 2147483647 w 5760"/>
              <a:gd name="T87" fmla="*/ 68045026 h 1573"/>
              <a:gd name="T88" fmla="*/ 2147483647 w 5760"/>
              <a:gd name="T89" fmla="*/ 37803145 h 1573"/>
              <a:gd name="T90" fmla="*/ 1799391563 w 5760"/>
              <a:gd name="T91" fmla="*/ 30241881 h 1573"/>
              <a:gd name="T92" fmla="*/ 1285279688 w 5760"/>
              <a:gd name="T93" fmla="*/ 15120941 h 1573"/>
              <a:gd name="T94" fmla="*/ 612398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854333763 h 970"/>
              <a:gd name="T4" fmla="*/ 801409688 w 5760"/>
              <a:gd name="T5" fmla="*/ 861893438 h 970"/>
              <a:gd name="T6" fmla="*/ 1489413138 w 5760"/>
              <a:gd name="T7" fmla="*/ 877014375 h 970"/>
              <a:gd name="T8" fmla="*/ 2132052188 w 5760"/>
              <a:gd name="T9" fmla="*/ 892135313 h 970"/>
              <a:gd name="T10" fmla="*/ 2147483647 w 5760"/>
              <a:gd name="T11" fmla="*/ 907256250 h 970"/>
              <a:gd name="T12" fmla="*/ 2147483647 w 5760"/>
              <a:gd name="T13" fmla="*/ 922377188 h 970"/>
              <a:gd name="T14" fmla="*/ 2147483647 w 5760"/>
              <a:gd name="T15" fmla="*/ 960180325 h 970"/>
              <a:gd name="T16" fmla="*/ 2147483647 w 5760"/>
              <a:gd name="T17" fmla="*/ 1005543138 h 970"/>
              <a:gd name="T18" fmla="*/ 2147483647 w 5760"/>
              <a:gd name="T19" fmla="*/ 1058465625 h 970"/>
              <a:gd name="T20" fmla="*/ 2147483647 w 5760"/>
              <a:gd name="T21" fmla="*/ 1141631575 h 970"/>
              <a:gd name="T22" fmla="*/ 2147483647 w 5760"/>
              <a:gd name="T23" fmla="*/ 1202115325 h 970"/>
              <a:gd name="T24" fmla="*/ 2147483647 w 5760"/>
              <a:gd name="T25" fmla="*/ 1277720013 h 970"/>
              <a:gd name="T26" fmla="*/ 2147483647 w 5760"/>
              <a:gd name="T27" fmla="*/ 1368445638 h 970"/>
              <a:gd name="T28" fmla="*/ 2147483647 w 5760"/>
              <a:gd name="T29" fmla="*/ 1474292200 h 970"/>
              <a:gd name="T30" fmla="*/ 2147483647 w 5760"/>
              <a:gd name="T31" fmla="*/ 1557456563 h 970"/>
              <a:gd name="T32" fmla="*/ 2147483647 w 5760"/>
              <a:gd name="T33" fmla="*/ 1685985325 h 970"/>
              <a:gd name="T34" fmla="*/ 2147483647 w 5760"/>
              <a:gd name="T35" fmla="*/ 1829633438 h 970"/>
              <a:gd name="T36" fmla="*/ 2147483647 w 5760"/>
              <a:gd name="T37" fmla="*/ 1980842813 h 970"/>
              <a:gd name="T38" fmla="*/ 2147483647 w 5760"/>
              <a:gd name="T39" fmla="*/ 2132052188 h 970"/>
              <a:gd name="T40" fmla="*/ 2147483647 w 5760"/>
              <a:gd name="T41" fmla="*/ 2147483647 h 970"/>
              <a:gd name="T42" fmla="*/ 2147483647 w 5760"/>
              <a:gd name="T43" fmla="*/ 2147483647 h 970"/>
              <a:gd name="T44" fmla="*/ 2147483647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897679578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1693251 h 1060"/>
              <a:gd name="T12" fmla="*/ 2147483647 w 5760"/>
              <a:gd name="T13" fmla="*/ 400705876 h 1060"/>
              <a:gd name="T14" fmla="*/ 2147483647 w 5760"/>
              <a:gd name="T15" fmla="*/ 559475020 h 1060"/>
              <a:gd name="T16" fmla="*/ 2147483647 w 5760"/>
              <a:gd name="T17" fmla="*/ 672882912 h 1060"/>
              <a:gd name="T18" fmla="*/ 2147483647 w 5760"/>
              <a:gd name="T19" fmla="*/ 816531110 h 1060"/>
              <a:gd name="T20" fmla="*/ 2147483647 w 5760"/>
              <a:gd name="T21" fmla="*/ 922377736 h 1060"/>
              <a:gd name="T22" fmla="*/ 2147483647 w 5760"/>
              <a:gd name="T23" fmla="*/ 1043345308 h 1060"/>
              <a:gd name="T24" fmla="*/ 2147483647 w 5760"/>
              <a:gd name="T25" fmla="*/ 1179433826 h 1060"/>
              <a:gd name="T26" fmla="*/ 2147483647 w 5760"/>
              <a:gd name="T27" fmla="*/ 1270159505 h 1060"/>
              <a:gd name="T28" fmla="*/ 2147483647 w 5760"/>
              <a:gd name="T29" fmla="*/ 1368446451 h 1060"/>
              <a:gd name="T30" fmla="*/ 2147483647 w 5760"/>
              <a:gd name="T31" fmla="*/ 1459172130 h 1060"/>
              <a:gd name="T32" fmla="*/ 2147483647 w 5760"/>
              <a:gd name="T33" fmla="*/ 1527217183 h 1060"/>
              <a:gd name="T34" fmla="*/ 2147483647 w 5760"/>
              <a:gd name="T35" fmla="*/ 1595260648 h 1060"/>
              <a:gd name="T36" fmla="*/ 2147483647 w 5760"/>
              <a:gd name="T37" fmla="*/ 1648184754 h 1060"/>
              <a:gd name="T38" fmla="*/ 2147483647 w 5760"/>
              <a:gd name="T39" fmla="*/ 1701107273 h 1060"/>
              <a:gd name="T40" fmla="*/ 2147483647 w 5760"/>
              <a:gd name="T41" fmla="*/ 1746470113 h 1060"/>
              <a:gd name="T42" fmla="*/ 2147483647 w 5760"/>
              <a:gd name="T43" fmla="*/ 1784273273 h 1060"/>
              <a:gd name="T44" fmla="*/ 2147483647 w 5760"/>
              <a:gd name="T45" fmla="*/ 1814515166 h 1060"/>
              <a:gd name="T46" fmla="*/ 2147483647 w 5760"/>
              <a:gd name="T47" fmla="*/ 1844757059 h 1060"/>
              <a:gd name="T48" fmla="*/ 2147483647 w 5760"/>
              <a:gd name="T49" fmla="*/ 1859878005 h 1060"/>
              <a:gd name="T50" fmla="*/ 1345763438 w 5760"/>
              <a:gd name="T51" fmla="*/ 1882558631 h 1060"/>
              <a:gd name="T52" fmla="*/ 506552200 w 5760"/>
              <a:gd name="T53" fmla="*/ 1897679578 h 1060"/>
              <a:gd name="T54" fmla="*/ 0 w 5760"/>
              <a:gd name="T55" fmla="*/ 189767957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922377619 h 673"/>
              <a:gd name="T2" fmla="*/ 0 w 5284"/>
              <a:gd name="T3" fmla="*/ 1693545793 h 673"/>
              <a:gd name="T4" fmla="*/ 763608138 w 5284"/>
              <a:gd name="T5" fmla="*/ 1693545793 h 673"/>
              <a:gd name="T6" fmla="*/ 1822073763 w 5284"/>
              <a:gd name="T7" fmla="*/ 1670865169 h 673"/>
              <a:gd name="T8" fmla="*/ 2147483647 w 5284"/>
              <a:gd name="T9" fmla="*/ 1648182959 h 673"/>
              <a:gd name="T10" fmla="*/ 2147483647 w 5284"/>
              <a:gd name="T11" fmla="*/ 1617941070 h 673"/>
              <a:gd name="T12" fmla="*/ 2147483647 w 5284"/>
              <a:gd name="T13" fmla="*/ 1587699181 h 673"/>
              <a:gd name="T14" fmla="*/ 2147483647 w 5284"/>
              <a:gd name="T15" fmla="*/ 1549897613 h 673"/>
              <a:gd name="T16" fmla="*/ 2147483647 w 5284"/>
              <a:gd name="T17" fmla="*/ 1527215402 h 673"/>
              <a:gd name="T18" fmla="*/ 2147483647 w 5284"/>
              <a:gd name="T19" fmla="*/ 1481852568 h 673"/>
              <a:gd name="T20" fmla="*/ 2147483647 w 5284"/>
              <a:gd name="T21" fmla="*/ 1436489735 h 673"/>
              <a:gd name="T22" fmla="*/ 2147483647 w 5284"/>
              <a:gd name="T23" fmla="*/ 1376005956 h 673"/>
              <a:gd name="T24" fmla="*/ 2147483647 w 5284"/>
              <a:gd name="T25" fmla="*/ 1330643123 h 673"/>
              <a:gd name="T26" fmla="*/ 2147483647 w 5284"/>
              <a:gd name="T27" fmla="*/ 1255038400 h 673"/>
              <a:gd name="T28" fmla="*/ 2147483647 w 5284"/>
              <a:gd name="T29" fmla="*/ 1194554622 h 673"/>
              <a:gd name="T30" fmla="*/ 2147483647 w 5284"/>
              <a:gd name="T31" fmla="*/ 1126511165 h 673"/>
              <a:gd name="T32" fmla="*/ 2147483647 w 5284"/>
              <a:gd name="T33" fmla="*/ 1058466120 h 673"/>
              <a:gd name="T34" fmla="*/ 2147483647 w 5284"/>
              <a:gd name="T35" fmla="*/ 967740453 h 673"/>
              <a:gd name="T36" fmla="*/ 2147483647 w 5284"/>
              <a:gd name="T37" fmla="*/ 884576051 h 673"/>
              <a:gd name="T38" fmla="*/ 2147483647 w 5284"/>
              <a:gd name="T39" fmla="*/ 801410063 h 673"/>
              <a:gd name="T40" fmla="*/ 2147483647 w 5284"/>
              <a:gd name="T41" fmla="*/ 703124717 h 673"/>
              <a:gd name="T42" fmla="*/ 2147483647 w 5284"/>
              <a:gd name="T43" fmla="*/ 597278105 h 673"/>
              <a:gd name="T44" fmla="*/ 2147483647 w 5284"/>
              <a:gd name="T45" fmla="*/ 483870226 h 673"/>
              <a:gd name="T46" fmla="*/ 2147483647 w 5284"/>
              <a:gd name="T47" fmla="*/ 370463936 h 673"/>
              <a:gd name="T48" fmla="*/ 2147483647 w 5284"/>
              <a:gd name="T49" fmla="*/ 226814169 h 673"/>
              <a:gd name="T50" fmla="*/ 2147483647 w 5284"/>
              <a:gd name="T51" fmla="*/ 105846612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143649767 h 673"/>
              <a:gd name="T58" fmla="*/ 2147483647 w 5284"/>
              <a:gd name="T59" fmla="*/ 272177002 h 673"/>
              <a:gd name="T60" fmla="*/ 2147483647 w 5284"/>
              <a:gd name="T61" fmla="*/ 378023614 h 673"/>
              <a:gd name="T62" fmla="*/ 2147483647 w 5284"/>
              <a:gd name="T63" fmla="*/ 461189603 h 673"/>
              <a:gd name="T64" fmla="*/ 2147483647 w 5284"/>
              <a:gd name="T65" fmla="*/ 536794326 h 673"/>
              <a:gd name="T66" fmla="*/ 2147483647 w 5284"/>
              <a:gd name="T67" fmla="*/ 612399049 h 673"/>
              <a:gd name="T68" fmla="*/ 2147483647 w 5284"/>
              <a:gd name="T69" fmla="*/ 688003772 h 673"/>
              <a:gd name="T70" fmla="*/ 2147483647 w 5284"/>
              <a:gd name="T71" fmla="*/ 748487550 h 673"/>
              <a:gd name="T72" fmla="*/ 2147483647 w 5284"/>
              <a:gd name="T73" fmla="*/ 786289118 h 673"/>
              <a:gd name="T74" fmla="*/ 2147483647 w 5284"/>
              <a:gd name="T75" fmla="*/ 831651952 h 673"/>
              <a:gd name="T76" fmla="*/ 2147483647 w 5284"/>
              <a:gd name="T77" fmla="*/ 861893841 h 673"/>
              <a:gd name="T78" fmla="*/ 1754028750 w 5284"/>
              <a:gd name="T79" fmla="*/ 892135730 h 673"/>
              <a:gd name="T80" fmla="*/ 1262599075 w 5284"/>
              <a:gd name="T81" fmla="*/ 907256675 h 673"/>
              <a:gd name="T82" fmla="*/ 703124388 w 5284"/>
              <a:gd name="T83" fmla="*/ 922377619 h 673"/>
              <a:gd name="T84" fmla="*/ 249496263 w 5284"/>
              <a:gd name="T85" fmla="*/ 929938885 h 673"/>
              <a:gd name="T86" fmla="*/ 0 w 5284"/>
              <a:gd name="T87" fmla="*/ 922377619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718246907 h 286"/>
              <a:gd name="T4" fmla="*/ 483870000 w 2884"/>
              <a:gd name="T5" fmla="*/ 718246907 h 286"/>
              <a:gd name="T6" fmla="*/ 967740000 w 2884"/>
              <a:gd name="T7" fmla="*/ 710687215 h 286"/>
              <a:gd name="T8" fmla="*/ 1459171263 w 2884"/>
              <a:gd name="T9" fmla="*/ 695566244 h 286"/>
              <a:gd name="T10" fmla="*/ 1988404075 w 2884"/>
              <a:gd name="T11" fmla="*/ 672883995 h 286"/>
              <a:gd name="T12" fmla="*/ 2147483647 w 2884"/>
              <a:gd name="T13" fmla="*/ 650203332 h 286"/>
              <a:gd name="T14" fmla="*/ 2147483647 w 2884"/>
              <a:gd name="T15" fmla="*/ 619961390 h 286"/>
              <a:gd name="T16" fmla="*/ 2147483647 w 2884"/>
              <a:gd name="T17" fmla="*/ 589719449 h 286"/>
              <a:gd name="T18" fmla="*/ 2147483647 w 2884"/>
              <a:gd name="T19" fmla="*/ 559477507 h 286"/>
              <a:gd name="T20" fmla="*/ 2147483647 w 2884"/>
              <a:gd name="T21" fmla="*/ 506553316 h 286"/>
              <a:gd name="T22" fmla="*/ 2147483647 w 2884"/>
              <a:gd name="T23" fmla="*/ 400706520 h 286"/>
              <a:gd name="T24" fmla="*/ 2147483647 w 2884"/>
              <a:gd name="T25" fmla="*/ 294859724 h 286"/>
              <a:gd name="T26" fmla="*/ 2147483647 w 2884"/>
              <a:gd name="T27" fmla="*/ 151209708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B6BD-81C6-4066-9F2F-224974662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4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18B11-05C3-4AD8-B9DA-4F33501AD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6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9D0AE-6828-437A-BE40-2796BD99D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9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DF2AE-3182-4E7A-AA80-C8B2800FF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0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2C0E-290D-432F-8BBF-B500FF10D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8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70CD9-C8BB-421A-894F-953910BA3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6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AD542-3DCE-4D6E-A847-871671076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2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C96B7-73E3-4CF1-B225-37FAFC57E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0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9A61-14C5-42B8-827B-1965A6228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2BEAC-832C-4DA5-A6AC-839153711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8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4FF0-E978-4012-8FDA-5E2C5CD51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3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1">
          <a:gsLst>
            <a:gs pos="50000">
              <a:srgbClr val="640000"/>
            </a:gs>
            <a:gs pos="0">
              <a:schemeClr val="bg2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2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7 h 1492"/>
              <a:gd name="T2" fmla="*/ 0 w 3625"/>
              <a:gd name="T3" fmla="*/ 0 h 1492"/>
              <a:gd name="T4" fmla="*/ 430947550 w 3625"/>
              <a:gd name="T5" fmla="*/ 7561263 h 1492"/>
              <a:gd name="T6" fmla="*/ 894656340 w 3625"/>
              <a:gd name="T7" fmla="*/ 22682200 h 1492"/>
              <a:gd name="T8" fmla="*/ 1257558872 w 3625"/>
              <a:gd name="T9" fmla="*/ 52924075 h 1492"/>
              <a:gd name="T10" fmla="*/ 1638101705 w 3625"/>
              <a:gd name="T11" fmla="*/ 90725625 h 1492"/>
              <a:gd name="T12" fmla="*/ 2038807377 w 3625"/>
              <a:gd name="T13" fmla="*/ 136088438 h 1492"/>
              <a:gd name="T14" fmla="*/ 2147483647 w 3625"/>
              <a:gd name="T15" fmla="*/ 196572188 h 1492"/>
              <a:gd name="T16" fmla="*/ 2147483647 w 3625"/>
              <a:gd name="T17" fmla="*/ 264617200 h 1492"/>
              <a:gd name="T18" fmla="*/ 2147483647 w 3625"/>
              <a:gd name="T19" fmla="*/ 335181575 h 1492"/>
              <a:gd name="T20" fmla="*/ 2147483647 w 3625"/>
              <a:gd name="T21" fmla="*/ 441028138 h 1492"/>
              <a:gd name="T22" fmla="*/ 2147483647 w 3625"/>
              <a:gd name="T23" fmla="*/ 546874700 h 1492"/>
              <a:gd name="T24" fmla="*/ 2147483647 w 3625"/>
              <a:gd name="T25" fmla="*/ 677922825 h 1492"/>
              <a:gd name="T26" fmla="*/ 2147483647 w 3625"/>
              <a:gd name="T27" fmla="*/ 776208125 h 1492"/>
              <a:gd name="T28" fmla="*/ 2147483647 w 3625"/>
              <a:gd name="T29" fmla="*/ 967740000 h 1492"/>
              <a:gd name="T30" fmla="*/ 2147483647 w 3625"/>
              <a:gd name="T31" fmla="*/ 1118949375 h 1492"/>
              <a:gd name="T32" fmla="*/ 2147483647 w 3625"/>
              <a:gd name="T33" fmla="*/ 1378526263 h 1492"/>
              <a:gd name="T34" fmla="*/ 2147483647 w 3625"/>
              <a:gd name="T35" fmla="*/ 1668343438 h 1492"/>
              <a:gd name="T36" fmla="*/ 2147483647 w 3625"/>
              <a:gd name="T37" fmla="*/ 1980842813 h 1492"/>
              <a:gd name="T38" fmla="*/ 2147483647 w 3625"/>
              <a:gd name="T39" fmla="*/ 2147483647 h 1492"/>
              <a:gd name="T40" fmla="*/ 2147483647 w 3625"/>
              <a:gd name="T41" fmla="*/ 2147483647 h 1492"/>
              <a:gd name="T42" fmla="*/ 2147483647 w 3625"/>
              <a:gd name="T43" fmla="*/ 2147483647 h 1492"/>
              <a:gd name="T44" fmla="*/ 2147483647 w 3625"/>
              <a:gd name="T45" fmla="*/ 2147483647 h 1492"/>
              <a:gd name="T46" fmla="*/ 2147483647 w 3625"/>
              <a:gd name="T47" fmla="*/ 2147483647 h 1492"/>
              <a:gd name="T48" fmla="*/ 2147483647 w 3625"/>
              <a:gd name="T49" fmla="*/ 2147483647 h 1492"/>
              <a:gd name="T50" fmla="*/ 2147483647 w 3625"/>
              <a:gd name="T51" fmla="*/ 2147483647 h 1492"/>
              <a:gd name="T52" fmla="*/ 0 w 3625"/>
              <a:gd name="T53" fmla="*/ 2147483647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7 w 5143"/>
              <a:gd name="T1" fmla="*/ 1020664075 h 1902"/>
              <a:gd name="T2" fmla="*/ 2147483647 w 5143"/>
              <a:gd name="T3" fmla="*/ 839212825 h 1902"/>
              <a:gd name="T4" fmla="*/ 2147483647 w 5143"/>
              <a:gd name="T5" fmla="*/ 657761575 h 1902"/>
              <a:gd name="T6" fmla="*/ 2147483647 w 5143"/>
              <a:gd name="T7" fmla="*/ 498990938 h 1902"/>
              <a:gd name="T8" fmla="*/ 2147483647 w 5143"/>
              <a:gd name="T9" fmla="*/ 385584700 h 1902"/>
              <a:gd name="T10" fmla="*/ 2147483647 w 5143"/>
              <a:gd name="T11" fmla="*/ 279738138 h 1902"/>
              <a:gd name="T12" fmla="*/ 2147483647 w 5143"/>
              <a:gd name="T13" fmla="*/ 189012513 h 1902"/>
              <a:gd name="T14" fmla="*/ 2147483647 w 5143"/>
              <a:gd name="T15" fmla="*/ 120967500 h 1902"/>
              <a:gd name="T16" fmla="*/ 1882557628 w 5143"/>
              <a:gd name="T17" fmla="*/ 75604688 h 1902"/>
              <a:gd name="T18" fmla="*/ 1262599152 w 5143"/>
              <a:gd name="T19" fmla="*/ 37803138 h 1902"/>
              <a:gd name="T20" fmla="*/ 619958475 w 5143"/>
              <a:gd name="T21" fmla="*/ 7561263 h 1902"/>
              <a:gd name="T22" fmla="*/ 0 w 5143"/>
              <a:gd name="T23" fmla="*/ 0 h 1902"/>
              <a:gd name="T24" fmla="*/ 0 w 5143"/>
              <a:gd name="T25" fmla="*/ 693043763 h 1902"/>
              <a:gd name="T26" fmla="*/ 0 w 5143"/>
              <a:gd name="T27" fmla="*/ 869454700 h 1902"/>
              <a:gd name="T28" fmla="*/ 0 w 5143"/>
              <a:gd name="T29" fmla="*/ 693043763 h 1902"/>
              <a:gd name="T30" fmla="*/ 0 w 5143"/>
              <a:gd name="T31" fmla="*/ 861893438 h 1902"/>
              <a:gd name="T32" fmla="*/ 854333815 w 5143"/>
              <a:gd name="T33" fmla="*/ 884575638 h 1902"/>
              <a:gd name="T34" fmla="*/ 1527214781 w 5143"/>
              <a:gd name="T35" fmla="*/ 937498125 h 1902"/>
              <a:gd name="T36" fmla="*/ 2147173256 w 5143"/>
              <a:gd name="T37" fmla="*/ 1005543138 h 1902"/>
              <a:gd name="T38" fmla="*/ 2147483647 w 5143"/>
              <a:gd name="T39" fmla="*/ 1096268763 h 1902"/>
              <a:gd name="T40" fmla="*/ 2147483647 w 5143"/>
              <a:gd name="T41" fmla="*/ 1194554063 h 1902"/>
              <a:gd name="T42" fmla="*/ 2147483647 w 5143"/>
              <a:gd name="T43" fmla="*/ 1360884375 h 1902"/>
              <a:gd name="T44" fmla="*/ 2147483647 w 5143"/>
              <a:gd name="T45" fmla="*/ 1519655013 h 1902"/>
              <a:gd name="T46" fmla="*/ 2147483647 w 5143"/>
              <a:gd name="T47" fmla="*/ 1708665938 h 1902"/>
              <a:gd name="T48" fmla="*/ 2147483647 w 5143"/>
              <a:gd name="T49" fmla="*/ 1882557513 h 1902"/>
              <a:gd name="T50" fmla="*/ 2147483647 w 5143"/>
              <a:gd name="T51" fmla="*/ 2147173125 h 1902"/>
              <a:gd name="T52" fmla="*/ 2147483647 w 5143"/>
              <a:gd name="T53" fmla="*/ 2147483647 h 1902"/>
              <a:gd name="T54" fmla="*/ 2147483647 w 5143"/>
              <a:gd name="T55" fmla="*/ 2147483647 h 1902"/>
              <a:gd name="T56" fmla="*/ 2147483647 w 5143"/>
              <a:gd name="T57" fmla="*/ 2147483647 h 1902"/>
              <a:gd name="T58" fmla="*/ 2147483647 w 5143"/>
              <a:gd name="T59" fmla="*/ 2147483647 h 1902"/>
              <a:gd name="T60" fmla="*/ 2147483647 w 5143"/>
              <a:gd name="T61" fmla="*/ 2147483647 h 1902"/>
              <a:gd name="T62" fmla="*/ 2147483647 w 5143"/>
              <a:gd name="T63" fmla="*/ 2147483647 h 1902"/>
              <a:gd name="T64" fmla="*/ 2147483647 w 5143"/>
              <a:gd name="T65" fmla="*/ 2147483647 h 1902"/>
              <a:gd name="T66" fmla="*/ 2147483647 w 5143"/>
              <a:gd name="T67" fmla="*/ 2147483647 h 1902"/>
              <a:gd name="T68" fmla="*/ 2147483647 w 5143"/>
              <a:gd name="T69" fmla="*/ 2147483647 h 1902"/>
              <a:gd name="T70" fmla="*/ 2147483647 w 5143"/>
              <a:gd name="T71" fmla="*/ 2147483647 h 1902"/>
              <a:gd name="T72" fmla="*/ 2147483647 w 5143"/>
              <a:gd name="T73" fmla="*/ 2147483647 h 1902"/>
              <a:gd name="T74" fmla="*/ 2147483647 w 5143"/>
              <a:gd name="T75" fmla="*/ 2147483647 h 1902"/>
              <a:gd name="T76" fmla="*/ 2147483647 w 5143"/>
              <a:gd name="T77" fmla="*/ 2147483647 h 1902"/>
              <a:gd name="T78" fmla="*/ 2147483647 w 5143"/>
              <a:gd name="T79" fmla="*/ 2147483647 h 1902"/>
              <a:gd name="T80" fmla="*/ 2147483647 w 5143"/>
              <a:gd name="T81" fmla="*/ 2147483647 h 1902"/>
              <a:gd name="T82" fmla="*/ 2147483647 w 5143"/>
              <a:gd name="T83" fmla="*/ 2147483647 h 1902"/>
              <a:gd name="T84" fmla="*/ 2147483647 w 5143"/>
              <a:gd name="T85" fmla="*/ 2018645950 h 1902"/>
              <a:gd name="T86" fmla="*/ 2147483647 w 5143"/>
              <a:gd name="T87" fmla="*/ 1769149688 h 1902"/>
              <a:gd name="T88" fmla="*/ 2147483647 w 5143"/>
              <a:gd name="T89" fmla="*/ 1481851875 h 1902"/>
              <a:gd name="T90" fmla="*/ 2147483647 w 5143"/>
              <a:gd name="T91" fmla="*/ 1232357200 h 1902"/>
              <a:gd name="T92" fmla="*/ 2147483647 w 5143"/>
              <a:gd name="T93" fmla="*/ 102066407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854333878 h 2325"/>
              <a:gd name="T4" fmla="*/ 1406247188 w 5760"/>
              <a:gd name="T5" fmla="*/ 899696697 h 2325"/>
              <a:gd name="T6" fmla="*/ 2033766888 w 5760"/>
              <a:gd name="T7" fmla="*/ 945059516 h 2325"/>
              <a:gd name="T8" fmla="*/ 2147483647 w 5760"/>
              <a:gd name="T9" fmla="*/ 1005543274 h 2325"/>
              <a:gd name="T10" fmla="*/ 2147483647 w 5760"/>
              <a:gd name="T11" fmla="*/ 1073586708 h 2325"/>
              <a:gd name="T12" fmla="*/ 2147483647 w 5760"/>
              <a:gd name="T13" fmla="*/ 1171873609 h 2325"/>
              <a:gd name="T14" fmla="*/ 2147483647 w 5760"/>
              <a:gd name="T15" fmla="*/ 1285279862 h 2325"/>
              <a:gd name="T16" fmla="*/ 2147483647 w 5760"/>
              <a:gd name="T17" fmla="*/ 1436489257 h 2325"/>
              <a:gd name="T18" fmla="*/ 2147483647 w 5760"/>
              <a:gd name="T19" fmla="*/ 1587698653 h 2325"/>
              <a:gd name="T20" fmla="*/ 2147483647 w 5760"/>
              <a:gd name="T21" fmla="*/ 1731348372 h 2325"/>
              <a:gd name="T22" fmla="*/ 2147483647 w 5760"/>
              <a:gd name="T23" fmla="*/ 1912799647 h 2325"/>
              <a:gd name="T24" fmla="*/ 2147483647 w 5760"/>
              <a:gd name="T25" fmla="*/ 2109371861 h 2325"/>
              <a:gd name="T26" fmla="*/ 2147483647 w 5760"/>
              <a:gd name="T27" fmla="*/ 2147483647 h 2325"/>
              <a:gd name="T28" fmla="*/ 2147483647 w 5760"/>
              <a:gd name="T29" fmla="*/ 2147483647 h 2325"/>
              <a:gd name="T30" fmla="*/ 2147483647 w 5760"/>
              <a:gd name="T31" fmla="*/ 2147483647 h 2325"/>
              <a:gd name="T32" fmla="*/ 2147483647 w 5760"/>
              <a:gd name="T33" fmla="*/ 2147483647 h 2325"/>
              <a:gd name="T34" fmla="*/ 2147483647 w 5760"/>
              <a:gd name="T35" fmla="*/ 2147483647 h 2325"/>
              <a:gd name="T36" fmla="*/ 2147483647 w 5760"/>
              <a:gd name="T37" fmla="*/ 2147483647 h 2325"/>
              <a:gd name="T38" fmla="*/ 2147483647 w 5760"/>
              <a:gd name="T39" fmla="*/ 2147483647 h 2325"/>
              <a:gd name="T40" fmla="*/ 2147483647 w 5760"/>
              <a:gd name="T41" fmla="*/ 2147483647 h 2325"/>
              <a:gd name="T42" fmla="*/ 2147483647 w 5760"/>
              <a:gd name="T43" fmla="*/ 2147483647 h 2325"/>
              <a:gd name="T44" fmla="*/ 2147483647 w 5760"/>
              <a:gd name="T45" fmla="*/ 2147483647 h 2325"/>
              <a:gd name="T46" fmla="*/ 2147483647 w 5760"/>
              <a:gd name="T47" fmla="*/ 2147483647 h 2325"/>
              <a:gd name="T48" fmla="*/ 2147483647 w 5760"/>
              <a:gd name="T49" fmla="*/ 2147483647 h 2325"/>
              <a:gd name="T50" fmla="*/ 2147483647 w 5760"/>
              <a:gd name="T51" fmla="*/ 2147483647 h 2325"/>
              <a:gd name="T52" fmla="*/ 2147483647 w 5760"/>
              <a:gd name="T53" fmla="*/ 2147483647 h 2325"/>
              <a:gd name="T54" fmla="*/ 2147483647 w 5760"/>
              <a:gd name="T55" fmla="*/ 2147483647 h 2325"/>
              <a:gd name="T56" fmla="*/ 2147483647 w 5760"/>
              <a:gd name="T57" fmla="*/ 2147483647 h 2325"/>
              <a:gd name="T58" fmla="*/ 2147483647 w 5760"/>
              <a:gd name="T59" fmla="*/ 2147483647 h 2325"/>
              <a:gd name="T60" fmla="*/ 2147483647 w 5760"/>
              <a:gd name="T61" fmla="*/ 2109371861 h 2325"/>
              <a:gd name="T62" fmla="*/ 2147483647 w 5760"/>
              <a:gd name="T63" fmla="*/ 1943041526 h 2325"/>
              <a:gd name="T64" fmla="*/ 2147483647 w 5760"/>
              <a:gd name="T65" fmla="*/ 1791832130 h 2325"/>
              <a:gd name="T66" fmla="*/ 2147483647 w 5760"/>
              <a:gd name="T67" fmla="*/ 1640622735 h 2325"/>
              <a:gd name="T68" fmla="*/ 2147483647 w 5760"/>
              <a:gd name="T69" fmla="*/ 1512093955 h 2325"/>
              <a:gd name="T70" fmla="*/ 2147483647 w 5760"/>
              <a:gd name="T71" fmla="*/ 1391126438 h 2325"/>
              <a:gd name="T72" fmla="*/ 2147483647 w 5760"/>
              <a:gd name="T73" fmla="*/ 1217236427 h 2325"/>
              <a:gd name="T74" fmla="*/ 2147483647 w 5760"/>
              <a:gd name="T75" fmla="*/ 1066027032 h 2325"/>
              <a:gd name="T76" fmla="*/ 2147483647 w 5760"/>
              <a:gd name="T77" fmla="*/ 945059516 h 2325"/>
              <a:gd name="T78" fmla="*/ 2147483647 w 5760"/>
              <a:gd name="T79" fmla="*/ 786288857 h 2325"/>
              <a:gd name="T80" fmla="*/ 2147483647 w 5760"/>
              <a:gd name="T81" fmla="*/ 657761664 h 2325"/>
              <a:gd name="T82" fmla="*/ 2147483647 w 5760"/>
              <a:gd name="T83" fmla="*/ 536794148 h 2325"/>
              <a:gd name="T84" fmla="*/ 2147483647 w 5760"/>
              <a:gd name="T85" fmla="*/ 430947571 h 2325"/>
              <a:gd name="T86" fmla="*/ 2147483647 w 5760"/>
              <a:gd name="T87" fmla="*/ 347781610 h 2325"/>
              <a:gd name="T88" fmla="*/ 2147483647 w 5760"/>
              <a:gd name="T89" fmla="*/ 272176912 h 2325"/>
              <a:gd name="T90" fmla="*/ 2147483647 w 5760"/>
              <a:gd name="T91" fmla="*/ 204133478 h 2325"/>
              <a:gd name="T92" fmla="*/ 2147483647 w 5760"/>
              <a:gd name="T93" fmla="*/ 151209395 h 2325"/>
              <a:gd name="T94" fmla="*/ 2147483647 w 5760"/>
              <a:gd name="T95" fmla="*/ 90725637 h 2325"/>
              <a:gd name="T96" fmla="*/ 2086689375 w 5760"/>
              <a:gd name="T97" fmla="*/ 52924082 h 2325"/>
              <a:gd name="T98" fmla="*/ 1406247188 w 5760"/>
              <a:gd name="T99" fmla="*/ 30241879 h 2325"/>
              <a:gd name="T100" fmla="*/ 710684063 w 5760"/>
              <a:gd name="T101" fmla="*/ 7561264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884575815 h 1573"/>
              <a:gd name="T4" fmla="*/ 710684063 w 5760"/>
              <a:gd name="T5" fmla="*/ 899696755 h 1573"/>
              <a:gd name="T6" fmla="*/ 1580138763 w 5760"/>
              <a:gd name="T7" fmla="*/ 914817696 h 1573"/>
              <a:gd name="T8" fmla="*/ 2147483647 w 5760"/>
              <a:gd name="T9" fmla="*/ 945059577 h 1573"/>
              <a:gd name="T10" fmla="*/ 2147483647 w 5760"/>
              <a:gd name="T11" fmla="*/ 990422398 h 1573"/>
              <a:gd name="T12" fmla="*/ 2147483647 w 5760"/>
              <a:gd name="T13" fmla="*/ 1035785220 h 1573"/>
              <a:gd name="T14" fmla="*/ 2147483647 w 5760"/>
              <a:gd name="T15" fmla="*/ 1096268982 h 1573"/>
              <a:gd name="T16" fmla="*/ 2147483647 w 5760"/>
              <a:gd name="T17" fmla="*/ 1164312421 h 1573"/>
              <a:gd name="T18" fmla="*/ 2147483647 w 5760"/>
              <a:gd name="T19" fmla="*/ 1270159004 h 1573"/>
              <a:gd name="T20" fmla="*/ 2147483647 w 5760"/>
              <a:gd name="T21" fmla="*/ 1383566852 h 1573"/>
              <a:gd name="T22" fmla="*/ 2147483647 w 5760"/>
              <a:gd name="T23" fmla="*/ 1504534376 h 1573"/>
              <a:gd name="T24" fmla="*/ 2147483647 w 5760"/>
              <a:gd name="T25" fmla="*/ 1633061577 h 1573"/>
              <a:gd name="T26" fmla="*/ 2147483647 w 5760"/>
              <a:gd name="T27" fmla="*/ 1784270982 h 1573"/>
              <a:gd name="T28" fmla="*/ 2147483647 w 5760"/>
              <a:gd name="T29" fmla="*/ 1890117566 h 1573"/>
              <a:gd name="T30" fmla="*/ 2147483647 w 5760"/>
              <a:gd name="T31" fmla="*/ 2041326971 h 1573"/>
              <a:gd name="T32" fmla="*/ 2147483647 w 5760"/>
              <a:gd name="T33" fmla="*/ 2147483647 h 1573"/>
              <a:gd name="T34" fmla="*/ 2147483647 w 5760"/>
              <a:gd name="T35" fmla="*/ 2147483647 h 1573"/>
              <a:gd name="T36" fmla="*/ 2147483647 w 5760"/>
              <a:gd name="T37" fmla="*/ 2147483647 h 1573"/>
              <a:gd name="T38" fmla="*/ 2147483647 w 5760"/>
              <a:gd name="T39" fmla="*/ 2147483647 h 1573"/>
              <a:gd name="T40" fmla="*/ 2147483647 w 5760"/>
              <a:gd name="T41" fmla="*/ 2147483647 h 1573"/>
              <a:gd name="T42" fmla="*/ 2147483647 w 5760"/>
              <a:gd name="T43" fmla="*/ 2147483647 h 1573"/>
              <a:gd name="T44" fmla="*/ 2147483647 w 5760"/>
              <a:gd name="T45" fmla="*/ 2147483647 h 1573"/>
              <a:gd name="T46" fmla="*/ 2147483647 w 5760"/>
              <a:gd name="T47" fmla="*/ 2147483647 h 1573"/>
              <a:gd name="T48" fmla="*/ 2147483647 w 5760"/>
              <a:gd name="T49" fmla="*/ 2147483647 h 1573"/>
              <a:gd name="T50" fmla="*/ 2147483647 w 5760"/>
              <a:gd name="T51" fmla="*/ 2147483647 h 1573"/>
              <a:gd name="T52" fmla="*/ 2147483647 w 5760"/>
              <a:gd name="T53" fmla="*/ 1595260019 h 1573"/>
              <a:gd name="T54" fmla="*/ 2147483647 w 5760"/>
              <a:gd name="T55" fmla="*/ 1436489350 h 1573"/>
              <a:gd name="T56" fmla="*/ 2147483647 w 5760"/>
              <a:gd name="T57" fmla="*/ 1262599328 h 1573"/>
              <a:gd name="T58" fmla="*/ 2147483647 w 5760"/>
              <a:gd name="T59" fmla="*/ 1118949599 h 1573"/>
              <a:gd name="T60" fmla="*/ 2147483647 w 5760"/>
              <a:gd name="T61" fmla="*/ 997982075 h 1573"/>
              <a:gd name="T62" fmla="*/ 2147483647 w 5760"/>
              <a:gd name="T63" fmla="*/ 877014551 h 1573"/>
              <a:gd name="T64" fmla="*/ 2147483647 w 5760"/>
              <a:gd name="T65" fmla="*/ 740926086 h 1573"/>
              <a:gd name="T66" fmla="*/ 2147483647 w 5760"/>
              <a:gd name="T67" fmla="*/ 635079502 h 1573"/>
              <a:gd name="T68" fmla="*/ 2147483647 w 5760"/>
              <a:gd name="T69" fmla="*/ 536794182 h 1573"/>
              <a:gd name="T70" fmla="*/ 2147483647 w 5760"/>
              <a:gd name="T71" fmla="*/ 461189480 h 1573"/>
              <a:gd name="T72" fmla="*/ 2147483647 w 5760"/>
              <a:gd name="T73" fmla="*/ 385584777 h 1573"/>
              <a:gd name="T74" fmla="*/ 2147483647 w 5760"/>
              <a:gd name="T75" fmla="*/ 325101015 h 1573"/>
              <a:gd name="T76" fmla="*/ 2147483647 w 5760"/>
              <a:gd name="T77" fmla="*/ 264617253 h 1573"/>
              <a:gd name="T78" fmla="*/ 2147483647 w 5760"/>
              <a:gd name="T79" fmla="*/ 219254431 h 1573"/>
              <a:gd name="T80" fmla="*/ 2147483647 w 5760"/>
              <a:gd name="T81" fmla="*/ 166330346 h 1573"/>
              <a:gd name="T82" fmla="*/ 2147483647 w 5760"/>
              <a:gd name="T83" fmla="*/ 120967524 h 1573"/>
              <a:gd name="T84" fmla="*/ 2147483647 w 5760"/>
              <a:gd name="T85" fmla="*/ 98286907 h 1573"/>
              <a:gd name="T86" fmla="*/ 2147483647 w 5760"/>
              <a:gd name="T87" fmla="*/ 68045026 h 1573"/>
              <a:gd name="T88" fmla="*/ 2147483647 w 5760"/>
              <a:gd name="T89" fmla="*/ 37803145 h 1573"/>
              <a:gd name="T90" fmla="*/ 1799391563 w 5760"/>
              <a:gd name="T91" fmla="*/ 30241881 h 1573"/>
              <a:gd name="T92" fmla="*/ 1285279688 w 5760"/>
              <a:gd name="T93" fmla="*/ 15120941 h 1573"/>
              <a:gd name="T94" fmla="*/ 612398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854333763 h 970"/>
              <a:gd name="T4" fmla="*/ 801409688 w 5760"/>
              <a:gd name="T5" fmla="*/ 861893438 h 970"/>
              <a:gd name="T6" fmla="*/ 1489413138 w 5760"/>
              <a:gd name="T7" fmla="*/ 877014375 h 970"/>
              <a:gd name="T8" fmla="*/ 2132052188 w 5760"/>
              <a:gd name="T9" fmla="*/ 892135313 h 970"/>
              <a:gd name="T10" fmla="*/ 2147483647 w 5760"/>
              <a:gd name="T11" fmla="*/ 907256250 h 970"/>
              <a:gd name="T12" fmla="*/ 2147483647 w 5760"/>
              <a:gd name="T13" fmla="*/ 922377188 h 970"/>
              <a:gd name="T14" fmla="*/ 2147483647 w 5760"/>
              <a:gd name="T15" fmla="*/ 960180325 h 970"/>
              <a:gd name="T16" fmla="*/ 2147483647 w 5760"/>
              <a:gd name="T17" fmla="*/ 1005543138 h 970"/>
              <a:gd name="T18" fmla="*/ 2147483647 w 5760"/>
              <a:gd name="T19" fmla="*/ 1058465625 h 970"/>
              <a:gd name="T20" fmla="*/ 2147483647 w 5760"/>
              <a:gd name="T21" fmla="*/ 1141631575 h 970"/>
              <a:gd name="T22" fmla="*/ 2147483647 w 5760"/>
              <a:gd name="T23" fmla="*/ 1202115325 h 970"/>
              <a:gd name="T24" fmla="*/ 2147483647 w 5760"/>
              <a:gd name="T25" fmla="*/ 1277720013 h 970"/>
              <a:gd name="T26" fmla="*/ 2147483647 w 5760"/>
              <a:gd name="T27" fmla="*/ 1368445638 h 970"/>
              <a:gd name="T28" fmla="*/ 2147483647 w 5760"/>
              <a:gd name="T29" fmla="*/ 1474292200 h 970"/>
              <a:gd name="T30" fmla="*/ 2147483647 w 5760"/>
              <a:gd name="T31" fmla="*/ 1557456563 h 970"/>
              <a:gd name="T32" fmla="*/ 2147483647 w 5760"/>
              <a:gd name="T33" fmla="*/ 1685985325 h 970"/>
              <a:gd name="T34" fmla="*/ 2147483647 w 5760"/>
              <a:gd name="T35" fmla="*/ 1829633438 h 970"/>
              <a:gd name="T36" fmla="*/ 2147483647 w 5760"/>
              <a:gd name="T37" fmla="*/ 1980842813 h 970"/>
              <a:gd name="T38" fmla="*/ 2147483647 w 5760"/>
              <a:gd name="T39" fmla="*/ 2132052188 h 970"/>
              <a:gd name="T40" fmla="*/ 2147483647 w 5760"/>
              <a:gd name="T41" fmla="*/ 2147483647 h 970"/>
              <a:gd name="T42" fmla="*/ 2147483647 w 5760"/>
              <a:gd name="T43" fmla="*/ 2147483647 h 970"/>
              <a:gd name="T44" fmla="*/ 2147483647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897679578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1693251 h 1060"/>
              <a:gd name="T12" fmla="*/ 2147483647 w 5760"/>
              <a:gd name="T13" fmla="*/ 400705876 h 1060"/>
              <a:gd name="T14" fmla="*/ 2147483647 w 5760"/>
              <a:gd name="T15" fmla="*/ 559475020 h 1060"/>
              <a:gd name="T16" fmla="*/ 2147483647 w 5760"/>
              <a:gd name="T17" fmla="*/ 672882912 h 1060"/>
              <a:gd name="T18" fmla="*/ 2147483647 w 5760"/>
              <a:gd name="T19" fmla="*/ 816531110 h 1060"/>
              <a:gd name="T20" fmla="*/ 2147483647 w 5760"/>
              <a:gd name="T21" fmla="*/ 922377736 h 1060"/>
              <a:gd name="T22" fmla="*/ 2147483647 w 5760"/>
              <a:gd name="T23" fmla="*/ 1043345308 h 1060"/>
              <a:gd name="T24" fmla="*/ 2147483647 w 5760"/>
              <a:gd name="T25" fmla="*/ 1179433826 h 1060"/>
              <a:gd name="T26" fmla="*/ 2147483647 w 5760"/>
              <a:gd name="T27" fmla="*/ 1270159505 h 1060"/>
              <a:gd name="T28" fmla="*/ 2147483647 w 5760"/>
              <a:gd name="T29" fmla="*/ 1368446451 h 1060"/>
              <a:gd name="T30" fmla="*/ 2147483647 w 5760"/>
              <a:gd name="T31" fmla="*/ 1459172130 h 1060"/>
              <a:gd name="T32" fmla="*/ 2147483647 w 5760"/>
              <a:gd name="T33" fmla="*/ 1527217183 h 1060"/>
              <a:gd name="T34" fmla="*/ 2147483647 w 5760"/>
              <a:gd name="T35" fmla="*/ 1595260648 h 1060"/>
              <a:gd name="T36" fmla="*/ 2147483647 w 5760"/>
              <a:gd name="T37" fmla="*/ 1648184754 h 1060"/>
              <a:gd name="T38" fmla="*/ 2147483647 w 5760"/>
              <a:gd name="T39" fmla="*/ 1701107273 h 1060"/>
              <a:gd name="T40" fmla="*/ 2147483647 w 5760"/>
              <a:gd name="T41" fmla="*/ 1746470113 h 1060"/>
              <a:gd name="T42" fmla="*/ 2147483647 w 5760"/>
              <a:gd name="T43" fmla="*/ 1784273273 h 1060"/>
              <a:gd name="T44" fmla="*/ 2147483647 w 5760"/>
              <a:gd name="T45" fmla="*/ 1814515166 h 1060"/>
              <a:gd name="T46" fmla="*/ 2147483647 w 5760"/>
              <a:gd name="T47" fmla="*/ 1844757059 h 1060"/>
              <a:gd name="T48" fmla="*/ 2147483647 w 5760"/>
              <a:gd name="T49" fmla="*/ 1859878005 h 1060"/>
              <a:gd name="T50" fmla="*/ 1345763438 w 5760"/>
              <a:gd name="T51" fmla="*/ 1882558631 h 1060"/>
              <a:gd name="T52" fmla="*/ 506552200 w 5760"/>
              <a:gd name="T53" fmla="*/ 1897679578 h 1060"/>
              <a:gd name="T54" fmla="*/ 0 w 5760"/>
              <a:gd name="T55" fmla="*/ 189767957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922377619 h 673"/>
              <a:gd name="T2" fmla="*/ 0 w 5284"/>
              <a:gd name="T3" fmla="*/ 1693545793 h 673"/>
              <a:gd name="T4" fmla="*/ 763608138 w 5284"/>
              <a:gd name="T5" fmla="*/ 1693545793 h 673"/>
              <a:gd name="T6" fmla="*/ 1822073763 w 5284"/>
              <a:gd name="T7" fmla="*/ 1670865169 h 673"/>
              <a:gd name="T8" fmla="*/ 2147483647 w 5284"/>
              <a:gd name="T9" fmla="*/ 1648182959 h 673"/>
              <a:gd name="T10" fmla="*/ 2147483647 w 5284"/>
              <a:gd name="T11" fmla="*/ 1617941070 h 673"/>
              <a:gd name="T12" fmla="*/ 2147483647 w 5284"/>
              <a:gd name="T13" fmla="*/ 1587699181 h 673"/>
              <a:gd name="T14" fmla="*/ 2147483647 w 5284"/>
              <a:gd name="T15" fmla="*/ 1549897613 h 673"/>
              <a:gd name="T16" fmla="*/ 2147483647 w 5284"/>
              <a:gd name="T17" fmla="*/ 1527215402 h 673"/>
              <a:gd name="T18" fmla="*/ 2147483647 w 5284"/>
              <a:gd name="T19" fmla="*/ 1481852568 h 673"/>
              <a:gd name="T20" fmla="*/ 2147483647 w 5284"/>
              <a:gd name="T21" fmla="*/ 1436489735 h 673"/>
              <a:gd name="T22" fmla="*/ 2147483647 w 5284"/>
              <a:gd name="T23" fmla="*/ 1376005956 h 673"/>
              <a:gd name="T24" fmla="*/ 2147483647 w 5284"/>
              <a:gd name="T25" fmla="*/ 1330643123 h 673"/>
              <a:gd name="T26" fmla="*/ 2147483647 w 5284"/>
              <a:gd name="T27" fmla="*/ 1255038400 h 673"/>
              <a:gd name="T28" fmla="*/ 2147483647 w 5284"/>
              <a:gd name="T29" fmla="*/ 1194554622 h 673"/>
              <a:gd name="T30" fmla="*/ 2147483647 w 5284"/>
              <a:gd name="T31" fmla="*/ 1126511165 h 673"/>
              <a:gd name="T32" fmla="*/ 2147483647 w 5284"/>
              <a:gd name="T33" fmla="*/ 1058466120 h 673"/>
              <a:gd name="T34" fmla="*/ 2147483647 w 5284"/>
              <a:gd name="T35" fmla="*/ 967740453 h 673"/>
              <a:gd name="T36" fmla="*/ 2147483647 w 5284"/>
              <a:gd name="T37" fmla="*/ 884576051 h 673"/>
              <a:gd name="T38" fmla="*/ 2147483647 w 5284"/>
              <a:gd name="T39" fmla="*/ 801410063 h 673"/>
              <a:gd name="T40" fmla="*/ 2147483647 w 5284"/>
              <a:gd name="T41" fmla="*/ 703124717 h 673"/>
              <a:gd name="T42" fmla="*/ 2147483647 w 5284"/>
              <a:gd name="T43" fmla="*/ 597278105 h 673"/>
              <a:gd name="T44" fmla="*/ 2147483647 w 5284"/>
              <a:gd name="T45" fmla="*/ 483870226 h 673"/>
              <a:gd name="T46" fmla="*/ 2147483647 w 5284"/>
              <a:gd name="T47" fmla="*/ 370463936 h 673"/>
              <a:gd name="T48" fmla="*/ 2147483647 w 5284"/>
              <a:gd name="T49" fmla="*/ 226814169 h 673"/>
              <a:gd name="T50" fmla="*/ 2147483647 w 5284"/>
              <a:gd name="T51" fmla="*/ 105846612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143649767 h 673"/>
              <a:gd name="T58" fmla="*/ 2147483647 w 5284"/>
              <a:gd name="T59" fmla="*/ 272177002 h 673"/>
              <a:gd name="T60" fmla="*/ 2147483647 w 5284"/>
              <a:gd name="T61" fmla="*/ 378023614 h 673"/>
              <a:gd name="T62" fmla="*/ 2147483647 w 5284"/>
              <a:gd name="T63" fmla="*/ 461189603 h 673"/>
              <a:gd name="T64" fmla="*/ 2147483647 w 5284"/>
              <a:gd name="T65" fmla="*/ 536794326 h 673"/>
              <a:gd name="T66" fmla="*/ 2147483647 w 5284"/>
              <a:gd name="T67" fmla="*/ 612399049 h 673"/>
              <a:gd name="T68" fmla="*/ 2147483647 w 5284"/>
              <a:gd name="T69" fmla="*/ 688003772 h 673"/>
              <a:gd name="T70" fmla="*/ 2147483647 w 5284"/>
              <a:gd name="T71" fmla="*/ 748487550 h 673"/>
              <a:gd name="T72" fmla="*/ 2147483647 w 5284"/>
              <a:gd name="T73" fmla="*/ 786289118 h 673"/>
              <a:gd name="T74" fmla="*/ 2147483647 w 5284"/>
              <a:gd name="T75" fmla="*/ 831651952 h 673"/>
              <a:gd name="T76" fmla="*/ 2147483647 w 5284"/>
              <a:gd name="T77" fmla="*/ 861893841 h 673"/>
              <a:gd name="T78" fmla="*/ 1754028750 w 5284"/>
              <a:gd name="T79" fmla="*/ 892135730 h 673"/>
              <a:gd name="T80" fmla="*/ 1262599075 w 5284"/>
              <a:gd name="T81" fmla="*/ 907256675 h 673"/>
              <a:gd name="T82" fmla="*/ 703124388 w 5284"/>
              <a:gd name="T83" fmla="*/ 922377619 h 673"/>
              <a:gd name="T84" fmla="*/ 249496263 w 5284"/>
              <a:gd name="T85" fmla="*/ 929938885 h 673"/>
              <a:gd name="T86" fmla="*/ 0 w 5284"/>
              <a:gd name="T87" fmla="*/ 922377619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718246907 h 286"/>
              <a:gd name="T4" fmla="*/ 483870000 w 2884"/>
              <a:gd name="T5" fmla="*/ 718246907 h 286"/>
              <a:gd name="T6" fmla="*/ 967740000 w 2884"/>
              <a:gd name="T7" fmla="*/ 710687215 h 286"/>
              <a:gd name="T8" fmla="*/ 1459171263 w 2884"/>
              <a:gd name="T9" fmla="*/ 695566244 h 286"/>
              <a:gd name="T10" fmla="*/ 1988404075 w 2884"/>
              <a:gd name="T11" fmla="*/ 672883995 h 286"/>
              <a:gd name="T12" fmla="*/ 2147483647 w 2884"/>
              <a:gd name="T13" fmla="*/ 650203332 h 286"/>
              <a:gd name="T14" fmla="*/ 2147483647 w 2884"/>
              <a:gd name="T15" fmla="*/ 619961390 h 286"/>
              <a:gd name="T16" fmla="*/ 2147483647 w 2884"/>
              <a:gd name="T17" fmla="*/ 589719449 h 286"/>
              <a:gd name="T18" fmla="*/ 2147483647 w 2884"/>
              <a:gd name="T19" fmla="*/ 559477507 h 286"/>
              <a:gd name="T20" fmla="*/ 2147483647 w 2884"/>
              <a:gd name="T21" fmla="*/ 506553316 h 286"/>
              <a:gd name="T22" fmla="*/ 2147483647 w 2884"/>
              <a:gd name="T23" fmla="*/ 400706520 h 286"/>
              <a:gd name="T24" fmla="*/ 2147483647 w 2884"/>
              <a:gd name="T25" fmla="*/ 294859724 h 286"/>
              <a:gd name="T26" fmla="*/ 2147483647 w 2884"/>
              <a:gd name="T27" fmla="*/ 151209708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C176FA0A-E1CE-4791-9DA4-3649A831D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7200" b="1" dirty="0" smtClean="0">
                <a:solidFill>
                  <a:srgbClr val="FFFF00"/>
                </a:solidFill>
              </a:rPr>
              <a:t>“</a:t>
            </a:r>
            <a:r>
              <a:rPr lang="en-US" altLang="en-US" sz="8000" b="1" dirty="0" smtClean="0">
                <a:solidFill>
                  <a:srgbClr val="FFFF00"/>
                </a:solidFill>
              </a:rPr>
              <a:t>In </a:t>
            </a:r>
            <a:r>
              <a:rPr lang="en-US" altLang="en-US" sz="8000" b="1" dirty="0" smtClean="0">
                <a:solidFill>
                  <a:srgbClr val="FFFF00"/>
                </a:solidFill>
              </a:rPr>
              <a:t>This M</a:t>
            </a:r>
            <a:r>
              <a:rPr lang="en-US" altLang="en-US" sz="8000" b="1" cap="small" dirty="0" smtClean="0">
                <a:solidFill>
                  <a:srgbClr val="FFFF00"/>
                </a:solidFill>
              </a:rPr>
              <a:t>anner</a:t>
            </a:r>
            <a:r>
              <a:rPr lang="en-US" altLang="en-US" sz="8000" b="1" dirty="0" smtClean="0">
                <a:solidFill>
                  <a:srgbClr val="FFFF00"/>
                </a:solidFill>
              </a:rPr>
              <a:t>, Therefore,  </a:t>
            </a:r>
            <a:r>
              <a:rPr lang="en-US" altLang="en-US" sz="8000" b="1" cap="all" dirty="0" smtClean="0">
                <a:solidFill>
                  <a:srgbClr val="FFFF00"/>
                </a:solidFill>
              </a:rPr>
              <a:t>Pray</a:t>
            </a:r>
            <a:r>
              <a:rPr lang="en-US" altLang="en-US" sz="7200" b="1" cap="all" dirty="0" smtClean="0">
                <a:solidFill>
                  <a:srgbClr val="FFFF00"/>
                </a:solidFill>
              </a:rPr>
              <a:t>”</a:t>
            </a:r>
            <a:endParaRPr lang="en-US" altLang="en-US" sz="7200" cap="all" dirty="0" smtClean="0">
              <a:solidFill>
                <a:srgbClr val="FFFF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3581400"/>
            <a:ext cx="3810000" cy="1066800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en-US" altLang="en-US" sz="6400" b="1" i="1" dirty="0" smtClean="0"/>
              <a:t>Matthew 6:9-15</a:t>
            </a:r>
            <a:endParaRPr lang="en-US" altLang="en-US" sz="6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62200"/>
            <a:ext cx="3810000" cy="44631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96400"/>
            <a:ext cx="152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A</a:t>
            </a:r>
          </a:p>
          <a:p>
            <a:pPr algn="ctr"/>
            <a:r>
              <a:rPr lang="en-US" sz="8800" b="1" dirty="0" smtClean="0"/>
              <a:t>C</a:t>
            </a:r>
          </a:p>
          <a:p>
            <a:pPr algn="ctr"/>
            <a:r>
              <a:rPr lang="en-US" sz="8800" b="1" dirty="0" smtClean="0"/>
              <a:t>T</a:t>
            </a:r>
          </a:p>
          <a:p>
            <a:pPr algn="ctr"/>
            <a:r>
              <a:rPr lang="en-US" sz="8800" b="1" dirty="0"/>
              <a:t>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4609" y="1752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d</a:t>
            </a:r>
            <a:r>
              <a:rPr lang="en-US" sz="4400" dirty="0" err="1" smtClean="0"/>
              <a:t>dressing</a:t>
            </a:r>
            <a:r>
              <a:rPr lang="en-US" sz="4400" dirty="0" smtClean="0"/>
              <a:t> God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629489"/>
            <a:ext cx="403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Father in heaven,</a:t>
            </a:r>
            <a:b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Hallowed be Your name…”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090601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onfessing</a:t>
            </a:r>
            <a:r>
              <a:rPr lang="en-US" sz="4400" dirty="0" smtClean="0"/>
              <a:t> sin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412159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hanksgiving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4267200"/>
            <a:ext cx="411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i="1" dirty="0" smtClean="0">
                <a:solidFill>
                  <a:srgbClr val="FFFF99"/>
                </a:solidFill>
              </a:rPr>
              <a:t>I thank You, Father, Lord of heaven and earth</a:t>
            </a: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600" i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10:21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5783759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upplication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2971800"/>
            <a:ext cx="44741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i="1" dirty="0">
                <a:solidFill>
                  <a:srgbClr val="FFFF99"/>
                </a:solidFill>
              </a:rPr>
              <a:t>And forgive us our </a:t>
            </a:r>
            <a:r>
              <a:rPr lang="en-US" sz="2600" i="1" dirty="0" smtClean="0">
                <a:solidFill>
                  <a:srgbClr val="FFFF99"/>
                </a:solidFill>
              </a:rPr>
              <a:t>debts </a:t>
            </a:r>
            <a:r>
              <a:rPr lang="en-US" i="1" dirty="0" smtClean="0">
                <a:solidFill>
                  <a:srgbClr val="FFFF99"/>
                </a:solidFill>
              </a:rPr>
              <a:t>[sins], </a:t>
            </a:r>
            <a:r>
              <a:rPr lang="en-US" sz="2600" i="1" dirty="0" smtClean="0">
                <a:solidFill>
                  <a:srgbClr val="FFFF99"/>
                </a:solidFill>
              </a:rPr>
              <a:t>as </a:t>
            </a:r>
            <a:r>
              <a:rPr lang="en-US" sz="2600" i="1" dirty="0">
                <a:solidFill>
                  <a:srgbClr val="FFFF99"/>
                </a:solidFill>
              </a:rPr>
              <a:t>we forgive our debtors</a:t>
            </a: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…”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78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96400"/>
            <a:ext cx="152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A</a:t>
            </a:r>
          </a:p>
          <a:p>
            <a:pPr algn="ctr"/>
            <a:r>
              <a:rPr lang="en-US" sz="8800" b="1" dirty="0" smtClean="0"/>
              <a:t>C</a:t>
            </a:r>
          </a:p>
          <a:p>
            <a:pPr algn="ctr"/>
            <a:r>
              <a:rPr lang="en-US" sz="8800" b="1" dirty="0" smtClean="0"/>
              <a:t>T</a:t>
            </a:r>
          </a:p>
          <a:p>
            <a:pPr algn="ctr"/>
            <a:r>
              <a:rPr lang="en-US" sz="8800" b="1" dirty="0"/>
              <a:t>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4609" y="1752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d</a:t>
            </a:r>
            <a:r>
              <a:rPr lang="en-US" sz="4400" dirty="0" err="1" smtClean="0"/>
              <a:t>dressing</a:t>
            </a:r>
            <a:r>
              <a:rPr lang="en-US" sz="4400" dirty="0" smtClean="0"/>
              <a:t> God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629489"/>
            <a:ext cx="403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Father in heaven,</a:t>
            </a:r>
            <a:b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Hallowed be Your name…”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090601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onfessing</a:t>
            </a:r>
            <a:r>
              <a:rPr lang="en-US" sz="4400" dirty="0" smtClean="0"/>
              <a:t> sin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2971800"/>
            <a:ext cx="44741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i="1" dirty="0">
                <a:solidFill>
                  <a:srgbClr val="FFFF99"/>
                </a:solidFill>
              </a:rPr>
              <a:t>And forgive us our </a:t>
            </a:r>
            <a:r>
              <a:rPr lang="en-US" sz="2600" i="1" dirty="0" smtClean="0">
                <a:solidFill>
                  <a:srgbClr val="FFFF99"/>
                </a:solidFill>
              </a:rPr>
              <a:t>debts </a:t>
            </a:r>
            <a:r>
              <a:rPr lang="en-US" i="1" dirty="0" smtClean="0">
                <a:solidFill>
                  <a:srgbClr val="FFFF99"/>
                </a:solidFill>
              </a:rPr>
              <a:t>[sins], </a:t>
            </a:r>
            <a:r>
              <a:rPr lang="en-US" sz="2600" i="1" dirty="0" smtClean="0">
                <a:solidFill>
                  <a:srgbClr val="FFFF99"/>
                </a:solidFill>
              </a:rPr>
              <a:t>as </a:t>
            </a:r>
            <a:r>
              <a:rPr lang="en-US" sz="2600" i="1" dirty="0">
                <a:solidFill>
                  <a:srgbClr val="FFFF99"/>
                </a:solidFill>
              </a:rPr>
              <a:t>we forgive our debtors</a:t>
            </a: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…”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412159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hanksgiving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4267200"/>
            <a:ext cx="411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i="1" dirty="0" smtClean="0">
                <a:solidFill>
                  <a:srgbClr val="FFFF99"/>
                </a:solidFill>
              </a:rPr>
              <a:t>I thank You, Father, Lord of heaven and earth</a:t>
            </a: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600" i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10:21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5783759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upplication</a:t>
            </a:r>
            <a:endParaRPr lang="en-US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5638800"/>
            <a:ext cx="46482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i="1" dirty="0">
                <a:solidFill>
                  <a:srgbClr val="FFFF99"/>
                </a:solidFill>
              </a:rPr>
              <a:t>L</a:t>
            </a:r>
            <a:r>
              <a:rPr lang="en-US" sz="2600" i="1" dirty="0" smtClean="0">
                <a:solidFill>
                  <a:srgbClr val="FFFF99"/>
                </a:solidFill>
              </a:rPr>
              <a:t>ead us not into temptation, but deliver us from the evil one…</a:t>
            </a: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321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15200" cy="1524000"/>
          </a:xfrm>
        </p:spPr>
        <p:txBody>
          <a:bodyPr/>
          <a:lstStyle/>
          <a:p>
            <a:r>
              <a:rPr lang="en-US" altLang="en-US" sz="4800" b="1" dirty="0" smtClean="0">
                <a:solidFill>
                  <a:srgbClr val="FFFF00"/>
                </a:solidFill>
              </a:rPr>
              <a:t>Addressing God with Praise &amp; Reverence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altLang="en-US" sz="3400" dirty="0" smtClean="0"/>
              <a:t>Jesus began the model prayer with reverent address to Father (Matt. 6:9 &amp; Luke 11:2)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000" i="1" dirty="0" smtClean="0">
                <a:solidFill>
                  <a:srgbClr val="FFFF99"/>
                </a:solidFill>
              </a:rPr>
              <a:t>“Our Father in heaven, Hallowed be Your name…”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000" i="1" dirty="0" smtClean="0">
                <a:solidFill>
                  <a:srgbClr val="FFFF99"/>
                </a:solidFill>
              </a:rPr>
              <a:t>“</a:t>
            </a:r>
            <a:r>
              <a:rPr lang="en-US" sz="3000" i="1" dirty="0" smtClean="0">
                <a:solidFill>
                  <a:srgbClr val="FFFF99"/>
                </a:solidFill>
              </a:rPr>
              <a:t>Yours is the kingdom &amp; power &amp; glory forever”</a:t>
            </a:r>
            <a:endParaRPr lang="en-US" altLang="en-US" sz="3000" i="1" dirty="0" smtClean="0">
              <a:solidFill>
                <a:srgbClr val="FFFF99"/>
              </a:solidFill>
            </a:endParaRP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000" b="1" i="1" dirty="0" smtClean="0">
                <a:solidFill>
                  <a:srgbClr val="FFFF00"/>
                </a:solidFill>
              </a:rPr>
              <a:t>John 17:11 </a:t>
            </a:r>
            <a:r>
              <a:rPr lang="en-US" altLang="en-US" sz="3000" i="1" dirty="0" smtClean="0"/>
              <a:t>“Holy Father” </a:t>
            </a:r>
            <a:r>
              <a:rPr lang="en-US" altLang="en-US" sz="3000" dirty="0" smtClean="0"/>
              <a:t>(</a:t>
            </a:r>
            <a:r>
              <a:rPr lang="en-US" altLang="en-US" sz="3000" b="1" i="1" dirty="0" smtClean="0">
                <a:solidFill>
                  <a:srgbClr val="FFFF00"/>
                </a:solidFill>
              </a:rPr>
              <a:t>17:25</a:t>
            </a:r>
            <a:r>
              <a:rPr lang="en-US" altLang="en-US" sz="3000" dirty="0" smtClean="0"/>
              <a:t> </a:t>
            </a:r>
            <a:r>
              <a:rPr lang="en-US" altLang="en-US" sz="3000" i="1" dirty="0" smtClean="0"/>
              <a:t>Righteous Father</a:t>
            </a:r>
            <a:r>
              <a:rPr lang="en-US" altLang="en-US" sz="3000" dirty="0" smtClean="0"/>
              <a:t>)</a:t>
            </a:r>
          </a:p>
          <a:p>
            <a:pPr>
              <a:buClr>
                <a:srgbClr val="FFFF00"/>
              </a:buClr>
            </a:pPr>
            <a:r>
              <a:rPr lang="en-US" altLang="en-US" sz="3400" dirty="0" smtClean="0"/>
              <a:t>Reverent prayer praises God for who He is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000" b="1" dirty="0" smtClean="0">
                <a:solidFill>
                  <a:srgbClr val="FFFF00"/>
                </a:solidFill>
              </a:rPr>
              <a:t>Daniel 9:4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000" b="1" dirty="0" smtClean="0">
                <a:solidFill>
                  <a:srgbClr val="FFFF00"/>
                </a:solidFill>
              </a:rPr>
              <a:t>Nehemiah 1:5; 9:6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en-US" sz="3000" b="1" dirty="0" smtClean="0">
                <a:solidFill>
                  <a:srgbClr val="FFFF00"/>
                </a:solidFill>
              </a:rPr>
              <a:t>Revelation 4:10-11    </a:t>
            </a:r>
            <a:r>
              <a:rPr lang="en-US" altLang="en-US" sz="3000" dirty="0" smtClean="0"/>
              <a:t>Coming before throne of God</a:t>
            </a:r>
            <a:endParaRPr lang="en-US" altLang="en-US" sz="3000" b="1" dirty="0" smtClean="0">
              <a:solidFill>
                <a:srgbClr val="FFFF00"/>
              </a:solidFill>
            </a:endParaRPr>
          </a:p>
          <a:p>
            <a:pPr>
              <a:buClr>
                <a:srgbClr val="FFFF00"/>
              </a:buClr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Confessing Our Sins in Prayer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839200" cy="55626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dirty="0" smtClean="0"/>
              <a:t>Jesus taught necessity of confessing sins in prayer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FFFF99"/>
                </a:solidFill>
              </a:rPr>
              <a:t>“And forgive us our debts </a:t>
            </a:r>
            <a:r>
              <a:rPr lang="en-US" sz="3200" dirty="0" smtClean="0"/>
              <a:t>[“sins” – Luke 11:4]</a:t>
            </a:r>
            <a:r>
              <a:rPr lang="en-US" sz="3200" dirty="0" smtClean="0">
                <a:solidFill>
                  <a:srgbClr val="FFFF99"/>
                </a:solidFill>
              </a:rPr>
              <a:t>, as we forgive our debtors”</a:t>
            </a:r>
          </a:p>
          <a:p>
            <a:pPr>
              <a:buClr>
                <a:srgbClr val="FFFF00"/>
              </a:buClr>
            </a:pPr>
            <a:r>
              <a:rPr lang="en-US" sz="3600" dirty="0" smtClean="0"/>
              <a:t>Confession of sins in prayer in necessary to be forgiven by God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Luke 15:18, 21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1 John 1:9</a:t>
            </a:r>
            <a:endParaRPr lang="en-US" sz="3200" b="1" dirty="0">
              <a:solidFill>
                <a:srgbClr val="FFFF00"/>
              </a:solidFill>
            </a:endParaRP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Psalm 32:3-5</a:t>
            </a:r>
          </a:p>
        </p:txBody>
      </p:sp>
    </p:spTree>
    <p:extLst>
      <p:ext uri="{BB962C8B-B14F-4D97-AF65-F5344CB8AC3E}">
        <p14:creationId xmlns:p14="http://schemas.microsoft.com/office/powerpoint/2010/main" val="6443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Thanksgiving to God in Prayer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2578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dirty="0" smtClean="0"/>
              <a:t>Jesus also taught thanksgiving in prayer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FFFF99"/>
                </a:solidFill>
              </a:rPr>
              <a:t>“I thank You, Father, Lord of heaven and earth</a:t>
            </a:r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10:21</a:t>
            </a:r>
            <a:r>
              <a:rPr lang="en-US" sz="32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dirty="0" smtClean="0">
              <a:solidFill>
                <a:srgbClr val="FFFF99"/>
              </a:solidFill>
            </a:endParaRPr>
          </a:p>
          <a:p>
            <a:pPr>
              <a:buClr>
                <a:srgbClr val="FFFF00"/>
              </a:buClr>
            </a:pPr>
            <a:r>
              <a:rPr lang="en-US" sz="3600" dirty="0" smtClean="0"/>
              <a:t>Thanksgiving recognizes God as the source of all spiritual &amp; physical blessings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Colossians 3:15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1 Thessalonians 5:18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Colossians 1:12-14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Psalm 100:4</a:t>
            </a:r>
          </a:p>
        </p:txBody>
      </p:sp>
    </p:spTree>
    <p:extLst>
      <p:ext uri="{BB962C8B-B14F-4D97-AF65-F5344CB8AC3E}">
        <p14:creationId xmlns:p14="http://schemas.microsoft.com/office/powerpoint/2010/main" val="114224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Supplication of God in Prayer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2578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dirty="0" smtClean="0"/>
              <a:t>Jesus taught disciples to make supplication, asking blessings of God in prayer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FFFF99"/>
                </a:solidFill>
              </a:rPr>
              <a:t>“Lead us not into temptation, but deliver us from the evil one…”</a:t>
            </a:r>
          </a:p>
          <a:p>
            <a:pPr>
              <a:buClr>
                <a:srgbClr val="FFFF00"/>
              </a:buClr>
            </a:pPr>
            <a:r>
              <a:rPr lang="en-US" sz="3600" dirty="0" smtClean="0"/>
              <a:t>Supplication in prayer is for self &amp; others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Matthew 7:7-11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Matthew 26:41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John </a:t>
            </a:r>
            <a:r>
              <a:rPr lang="en-US" sz="3200" b="1" dirty="0" smtClean="0">
                <a:solidFill>
                  <a:srgbClr val="FFFF00"/>
                </a:solidFill>
              </a:rPr>
              <a:t>17:1-26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  </a:t>
            </a:r>
            <a:r>
              <a:rPr lang="en-US" sz="3200" dirty="0" smtClean="0"/>
              <a:t>Jesus</a:t>
            </a:r>
            <a:r>
              <a:rPr lang="en-US" sz="3200" dirty="0" smtClean="0"/>
              <a:t>’ supplication for disciples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Ephesians 6:18-19</a:t>
            </a:r>
          </a:p>
          <a:p>
            <a:pPr lvl="1">
              <a:buClr>
                <a:schemeClr val="tx1"/>
              </a:buClr>
              <a:buSzPct val="80000"/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rgbClr val="FFFF00"/>
              </a:solidFill>
            </a:endParaRPr>
          </a:p>
          <a:p>
            <a:pPr>
              <a:buClr>
                <a:srgbClr val="FFFF00"/>
              </a:buClr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4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6:9-15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838200"/>
            <a:ext cx="7315200" cy="6007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sz="3200" b="1" baseline="30000" dirty="0"/>
              <a:t>9 </a:t>
            </a:r>
            <a:r>
              <a:rPr lang="en-US" sz="3200" dirty="0"/>
              <a:t>In this manner, therefore, pray: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Our Father in heaven,</a:t>
            </a:r>
            <a:br>
              <a:rPr lang="en-US" sz="3200" dirty="0"/>
            </a:br>
            <a:r>
              <a:rPr lang="en-US" sz="3200" dirty="0"/>
              <a:t>Hallowed be Your name.</a:t>
            </a:r>
            <a:br>
              <a:rPr lang="en-US" sz="3200" dirty="0"/>
            </a:br>
            <a:r>
              <a:rPr lang="en-US" sz="3200" b="1" baseline="30000" dirty="0"/>
              <a:t>10 </a:t>
            </a:r>
            <a:r>
              <a:rPr lang="en-US" sz="3200" dirty="0"/>
              <a:t>Your kingdom come.</a:t>
            </a:r>
            <a:br>
              <a:rPr lang="en-US" sz="3200" dirty="0"/>
            </a:br>
            <a:r>
              <a:rPr lang="en-US" sz="3200" dirty="0"/>
              <a:t>Your will be done</a:t>
            </a:r>
            <a:br>
              <a:rPr lang="en-US" sz="3200" dirty="0"/>
            </a:br>
            <a:r>
              <a:rPr lang="en-US" sz="3200" dirty="0"/>
              <a:t>On earth as </a:t>
            </a:r>
            <a:r>
              <a:rPr lang="en-US" sz="3200" i="1" dirty="0"/>
              <a:t>it is</a:t>
            </a:r>
            <a:r>
              <a:rPr lang="en-US" sz="3200" dirty="0"/>
              <a:t> in heaven.</a:t>
            </a:r>
            <a:br>
              <a:rPr lang="en-US" sz="3200" dirty="0"/>
            </a:br>
            <a:r>
              <a:rPr lang="en-US" sz="3200" b="1" baseline="30000" dirty="0"/>
              <a:t>11 </a:t>
            </a:r>
            <a:r>
              <a:rPr lang="en-US" sz="3200" dirty="0"/>
              <a:t>Give us this day our daily bread.</a:t>
            </a:r>
            <a:br>
              <a:rPr lang="en-US" sz="3200" dirty="0"/>
            </a:br>
            <a:r>
              <a:rPr lang="en-US" sz="3200" b="1" baseline="30000" dirty="0"/>
              <a:t>12 </a:t>
            </a:r>
            <a:r>
              <a:rPr lang="en-US" sz="3200" dirty="0"/>
              <a:t>And forgive us our </a:t>
            </a:r>
            <a:r>
              <a:rPr lang="en-US" sz="3200" dirty="0" smtClean="0"/>
              <a:t>debts </a:t>
            </a:r>
            <a:r>
              <a:rPr lang="en-US" sz="3200" i="1" dirty="0" smtClean="0">
                <a:solidFill>
                  <a:srgbClr val="FFFF99"/>
                </a:solidFill>
              </a:rPr>
              <a:t>[sins - </a:t>
            </a:r>
            <a:r>
              <a:rPr lang="en-US" sz="3200" i="1" dirty="0" err="1" smtClean="0">
                <a:solidFill>
                  <a:srgbClr val="FFFF99"/>
                </a:solidFill>
              </a:rPr>
              <a:t>Lk</a:t>
            </a:r>
            <a:r>
              <a:rPr lang="en-US" sz="3200" i="1" dirty="0" smtClean="0">
                <a:solidFill>
                  <a:srgbClr val="FFFF99"/>
                </a:solidFill>
              </a:rPr>
              <a:t>]</a:t>
            </a:r>
            <a:r>
              <a:rPr lang="en-US" sz="3200" dirty="0" smtClean="0"/>
              <a:t>,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As we forgive our debtors.</a:t>
            </a:r>
            <a:br>
              <a:rPr lang="en-US" sz="3200" dirty="0"/>
            </a:br>
            <a:r>
              <a:rPr lang="en-US" sz="3200" b="1" baseline="30000" dirty="0"/>
              <a:t>13 </a:t>
            </a:r>
            <a:r>
              <a:rPr lang="en-US" sz="3200" dirty="0"/>
              <a:t>And do not lead us into temptation,</a:t>
            </a:r>
            <a:br>
              <a:rPr lang="en-US" sz="3200" dirty="0"/>
            </a:br>
            <a:r>
              <a:rPr lang="en-US" sz="3200" dirty="0"/>
              <a:t>But deliver us from the evil one.</a:t>
            </a:r>
            <a:br>
              <a:rPr lang="en-US" sz="3200" dirty="0"/>
            </a:br>
            <a:r>
              <a:rPr lang="en-US" sz="3200" dirty="0"/>
              <a:t>For Yours is the kingdom and the power and the glory forever. Amen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 bwMode="auto">
          <a:xfrm>
            <a:off x="5410200" y="838200"/>
            <a:ext cx="3733800" cy="274320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</a:rPr>
              <a:t>Not “Lord’s Prayer” –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</a:rPr>
              <a:t> But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</a:rPr>
              <a:t>M</a:t>
            </a:r>
            <a:r>
              <a:rPr kumimoji="0" lang="en-US" sz="3600" b="1" i="0" u="none" strike="noStrike" cap="small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</a:rPr>
              <a:t>odel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</a:rPr>
              <a:t> P</a:t>
            </a:r>
            <a:r>
              <a:rPr kumimoji="0" lang="en-US" sz="3600" b="1" i="0" u="none" strike="noStrike" cap="small" normalizeH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</a:rPr>
              <a:t>rayer</a:t>
            </a:r>
          </a:p>
        </p:txBody>
      </p:sp>
    </p:spTree>
    <p:extLst>
      <p:ext uri="{BB962C8B-B14F-4D97-AF65-F5344CB8AC3E}">
        <p14:creationId xmlns:p14="http://schemas.microsoft.com/office/powerpoint/2010/main" val="218510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96400"/>
            <a:ext cx="152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A</a:t>
            </a:r>
          </a:p>
          <a:p>
            <a:pPr algn="ctr"/>
            <a:r>
              <a:rPr lang="en-US" sz="8800" b="1" dirty="0" smtClean="0"/>
              <a:t>C</a:t>
            </a:r>
          </a:p>
          <a:p>
            <a:pPr algn="ctr"/>
            <a:r>
              <a:rPr lang="en-US" sz="8800" b="1" dirty="0" smtClean="0"/>
              <a:t>T</a:t>
            </a:r>
          </a:p>
          <a:p>
            <a:pPr algn="ctr"/>
            <a:r>
              <a:rPr lang="en-US" sz="8800" b="1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34075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96400"/>
            <a:ext cx="152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A</a:t>
            </a:r>
          </a:p>
          <a:p>
            <a:pPr algn="ctr"/>
            <a:r>
              <a:rPr lang="en-US" sz="8800" b="1" dirty="0" smtClean="0"/>
              <a:t>C</a:t>
            </a:r>
          </a:p>
          <a:p>
            <a:pPr algn="ctr"/>
            <a:r>
              <a:rPr lang="en-US" sz="8800" b="1" dirty="0" smtClean="0"/>
              <a:t>T</a:t>
            </a:r>
          </a:p>
          <a:p>
            <a:pPr algn="ctr"/>
            <a:r>
              <a:rPr lang="en-US" sz="8800" b="1" dirty="0"/>
              <a:t>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2029" y="1752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d</a:t>
            </a:r>
            <a:r>
              <a:rPr lang="en-US" sz="4400" dirty="0" err="1" smtClean="0"/>
              <a:t>dressing</a:t>
            </a:r>
            <a:r>
              <a:rPr lang="en-US" sz="4400" dirty="0" smtClean="0"/>
              <a:t> God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103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96400"/>
            <a:ext cx="152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A</a:t>
            </a:r>
          </a:p>
          <a:p>
            <a:pPr algn="ctr"/>
            <a:r>
              <a:rPr lang="en-US" sz="8800" b="1" dirty="0" smtClean="0"/>
              <a:t>C</a:t>
            </a:r>
          </a:p>
          <a:p>
            <a:pPr algn="ctr"/>
            <a:r>
              <a:rPr lang="en-US" sz="8800" b="1" dirty="0" smtClean="0"/>
              <a:t>T</a:t>
            </a:r>
          </a:p>
          <a:p>
            <a:pPr algn="ctr"/>
            <a:r>
              <a:rPr lang="en-US" sz="8800" b="1" dirty="0"/>
              <a:t>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2029" y="1752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d</a:t>
            </a:r>
            <a:r>
              <a:rPr lang="en-US" sz="4400" dirty="0" err="1" smtClean="0"/>
              <a:t>dressing</a:t>
            </a:r>
            <a:r>
              <a:rPr lang="en-US" sz="4400" dirty="0" smtClean="0"/>
              <a:t> God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629489"/>
            <a:ext cx="403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Father in heaven,</a:t>
            </a:r>
            <a:b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Hallowed be Your name…”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44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96400"/>
            <a:ext cx="152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A</a:t>
            </a:r>
          </a:p>
          <a:p>
            <a:pPr algn="ctr"/>
            <a:r>
              <a:rPr lang="en-US" sz="8800" b="1" dirty="0" smtClean="0"/>
              <a:t>C</a:t>
            </a:r>
          </a:p>
          <a:p>
            <a:pPr algn="ctr"/>
            <a:r>
              <a:rPr lang="en-US" sz="8800" b="1" dirty="0" smtClean="0"/>
              <a:t>T</a:t>
            </a:r>
          </a:p>
          <a:p>
            <a:pPr algn="ctr"/>
            <a:r>
              <a:rPr lang="en-US" sz="8800" b="1" dirty="0"/>
              <a:t>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4609" y="1752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d</a:t>
            </a:r>
            <a:r>
              <a:rPr lang="en-US" sz="4400" dirty="0" err="1" smtClean="0"/>
              <a:t>dressing</a:t>
            </a:r>
            <a:r>
              <a:rPr lang="en-US" sz="4400" dirty="0" smtClean="0"/>
              <a:t> God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629489"/>
            <a:ext cx="403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Father in heaven,</a:t>
            </a:r>
            <a:b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Hallowed be Your name…”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090601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onfessing</a:t>
            </a:r>
            <a:r>
              <a:rPr lang="en-US" sz="4400" dirty="0" smtClean="0"/>
              <a:t> sin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228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96400"/>
            <a:ext cx="152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A</a:t>
            </a:r>
          </a:p>
          <a:p>
            <a:pPr algn="ctr"/>
            <a:r>
              <a:rPr lang="en-US" sz="8800" b="1" dirty="0" smtClean="0"/>
              <a:t>C</a:t>
            </a:r>
          </a:p>
          <a:p>
            <a:pPr algn="ctr"/>
            <a:r>
              <a:rPr lang="en-US" sz="8800" b="1" dirty="0" smtClean="0"/>
              <a:t>T</a:t>
            </a:r>
          </a:p>
          <a:p>
            <a:pPr algn="ctr"/>
            <a:r>
              <a:rPr lang="en-US" sz="8800" b="1" dirty="0"/>
              <a:t>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4609" y="1752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d</a:t>
            </a:r>
            <a:r>
              <a:rPr lang="en-US" sz="4400" dirty="0" err="1" smtClean="0"/>
              <a:t>dressing</a:t>
            </a:r>
            <a:r>
              <a:rPr lang="en-US" sz="4400" dirty="0" smtClean="0"/>
              <a:t> God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629489"/>
            <a:ext cx="403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Father in heaven,</a:t>
            </a:r>
            <a:b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Hallowed be Your name…”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090601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onfessing</a:t>
            </a:r>
            <a:r>
              <a:rPr lang="en-US" sz="4400" dirty="0" smtClean="0"/>
              <a:t> sin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2971800"/>
            <a:ext cx="44741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i="1" dirty="0">
                <a:solidFill>
                  <a:srgbClr val="FFFF99"/>
                </a:solidFill>
              </a:rPr>
              <a:t>And forgive us our </a:t>
            </a:r>
            <a:r>
              <a:rPr lang="en-US" sz="2600" i="1" dirty="0" smtClean="0">
                <a:solidFill>
                  <a:srgbClr val="FFFF99"/>
                </a:solidFill>
              </a:rPr>
              <a:t>debts </a:t>
            </a:r>
            <a:r>
              <a:rPr lang="en-US" i="1" dirty="0" smtClean="0">
                <a:solidFill>
                  <a:srgbClr val="FFFF99"/>
                </a:solidFill>
              </a:rPr>
              <a:t>[sins], </a:t>
            </a:r>
            <a:r>
              <a:rPr lang="en-US" sz="2600" i="1" dirty="0" smtClean="0">
                <a:solidFill>
                  <a:srgbClr val="FFFF99"/>
                </a:solidFill>
              </a:rPr>
              <a:t>as </a:t>
            </a:r>
            <a:r>
              <a:rPr lang="en-US" sz="2600" i="1" dirty="0">
                <a:solidFill>
                  <a:srgbClr val="FFFF99"/>
                </a:solidFill>
              </a:rPr>
              <a:t>we forgive our debtors</a:t>
            </a: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…”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076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96400"/>
            <a:ext cx="152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A</a:t>
            </a:r>
          </a:p>
          <a:p>
            <a:pPr algn="ctr"/>
            <a:r>
              <a:rPr lang="en-US" sz="8800" b="1" dirty="0" smtClean="0"/>
              <a:t>C</a:t>
            </a:r>
          </a:p>
          <a:p>
            <a:pPr algn="ctr"/>
            <a:r>
              <a:rPr lang="en-US" sz="8800" b="1" dirty="0" smtClean="0"/>
              <a:t>T</a:t>
            </a:r>
          </a:p>
          <a:p>
            <a:pPr algn="ctr"/>
            <a:r>
              <a:rPr lang="en-US" sz="8800" b="1" dirty="0"/>
              <a:t>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4609" y="1752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d</a:t>
            </a:r>
            <a:r>
              <a:rPr lang="en-US" sz="4400" dirty="0" err="1" smtClean="0"/>
              <a:t>dressing</a:t>
            </a:r>
            <a:r>
              <a:rPr lang="en-US" sz="4400" dirty="0" smtClean="0"/>
              <a:t> God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629489"/>
            <a:ext cx="403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Father in heaven,</a:t>
            </a:r>
            <a:b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Hallowed be Your name…”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090601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onfessing</a:t>
            </a:r>
            <a:r>
              <a:rPr lang="en-US" sz="4400" dirty="0" smtClean="0"/>
              <a:t> sin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412159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hanksgiving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2971800"/>
            <a:ext cx="44741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i="1" dirty="0">
                <a:solidFill>
                  <a:srgbClr val="FFFF99"/>
                </a:solidFill>
              </a:rPr>
              <a:t>And forgive us our </a:t>
            </a:r>
            <a:r>
              <a:rPr lang="en-US" sz="2600" i="1" dirty="0" smtClean="0">
                <a:solidFill>
                  <a:srgbClr val="FFFF99"/>
                </a:solidFill>
              </a:rPr>
              <a:t>debts </a:t>
            </a:r>
            <a:r>
              <a:rPr lang="en-US" i="1" dirty="0" smtClean="0">
                <a:solidFill>
                  <a:srgbClr val="FFFF99"/>
                </a:solidFill>
              </a:rPr>
              <a:t>[sins], </a:t>
            </a:r>
            <a:r>
              <a:rPr lang="en-US" sz="2600" i="1" dirty="0" smtClean="0">
                <a:solidFill>
                  <a:srgbClr val="FFFF99"/>
                </a:solidFill>
              </a:rPr>
              <a:t>as </a:t>
            </a:r>
            <a:r>
              <a:rPr lang="en-US" sz="2600" i="1" dirty="0">
                <a:solidFill>
                  <a:srgbClr val="FFFF99"/>
                </a:solidFill>
              </a:rPr>
              <a:t>we forgive our debtors</a:t>
            </a: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…”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044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endParaRPr lang="en-US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96400"/>
            <a:ext cx="152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A</a:t>
            </a:r>
          </a:p>
          <a:p>
            <a:pPr algn="ctr"/>
            <a:r>
              <a:rPr lang="en-US" sz="8800" b="1" dirty="0" smtClean="0"/>
              <a:t>C</a:t>
            </a:r>
          </a:p>
          <a:p>
            <a:pPr algn="ctr"/>
            <a:r>
              <a:rPr lang="en-US" sz="8800" b="1" dirty="0" smtClean="0"/>
              <a:t>T</a:t>
            </a:r>
          </a:p>
          <a:p>
            <a:pPr algn="ctr"/>
            <a:r>
              <a:rPr lang="en-US" sz="8800" b="1" dirty="0"/>
              <a:t>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4609" y="1752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d</a:t>
            </a:r>
            <a:r>
              <a:rPr lang="en-US" sz="4400" dirty="0" err="1" smtClean="0"/>
              <a:t>dressing</a:t>
            </a:r>
            <a:r>
              <a:rPr lang="en-US" sz="4400" dirty="0" smtClean="0"/>
              <a:t> God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629489"/>
            <a:ext cx="403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Father in heaven,</a:t>
            </a:r>
            <a:b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Hallowed be Your name…”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090601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onfessing</a:t>
            </a:r>
            <a:r>
              <a:rPr lang="en-US" sz="4400" dirty="0" smtClean="0"/>
              <a:t> sin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412159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/>
              <a:t>hanksgiving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4267200"/>
            <a:ext cx="411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i="1" dirty="0" smtClean="0">
                <a:solidFill>
                  <a:srgbClr val="FFFF99"/>
                </a:solidFill>
              </a:rPr>
              <a:t>I thank You, Father, Lord of heaven and earth</a:t>
            </a: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600" i="1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10:21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2971800"/>
            <a:ext cx="44741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600" i="1" dirty="0">
                <a:solidFill>
                  <a:srgbClr val="FFFF99"/>
                </a:solidFill>
              </a:rPr>
              <a:t>And forgive us our </a:t>
            </a:r>
            <a:r>
              <a:rPr lang="en-US" sz="2600" i="1" dirty="0" smtClean="0">
                <a:solidFill>
                  <a:srgbClr val="FFFF99"/>
                </a:solidFill>
              </a:rPr>
              <a:t>debts </a:t>
            </a:r>
            <a:r>
              <a:rPr lang="en-US" i="1" dirty="0" smtClean="0">
                <a:solidFill>
                  <a:srgbClr val="FFFF99"/>
                </a:solidFill>
              </a:rPr>
              <a:t>[sins], </a:t>
            </a:r>
            <a:r>
              <a:rPr lang="en-US" sz="2600" i="1" dirty="0" smtClean="0">
                <a:solidFill>
                  <a:srgbClr val="FFFF99"/>
                </a:solidFill>
              </a:rPr>
              <a:t>as </a:t>
            </a:r>
            <a:r>
              <a:rPr lang="en-US" sz="2600" i="1" dirty="0">
                <a:solidFill>
                  <a:srgbClr val="FFFF99"/>
                </a:solidFill>
              </a:rPr>
              <a:t>we forgive our debtors</a:t>
            </a:r>
            <a:r>
              <a:rPr lang="en-US" sz="2600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…”</a:t>
            </a:r>
            <a:endParaRPr lang="en-US" sz="2600" b="1" i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350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lse">
  <a:themeElements>
    <a:clrScheme name="">
      <a:dk1>
        <a:srgbClr val="000000"/>
      </a:dk1>
      <a:lt1>
        <a:srgbClr val="FFFFFF"/>
      </a:lt1>
      <a:dk2>
        <a:srgbClr val="800000"/>
      </a:dk2>
      <a:lt2>
        <a:srgbClr val="FFCC66"/>
      </a:lt2>
      <a:accent1>
        <a:srgbClr val="FF9900"/>
      </a:accent1>
      <a:accent2>
        <a:srgbClr val="704138"/>
      </a:accent2>
      <a:accent3>
        <a:srgbClr val="C0AAAA"/>
      </a:accent3>
      <a:accent4>
        <a:srgbClr val="DADADA"/>
      </a:accent4>
      <a:accent5>
        <a:srgbClr val="FFCAAA"/>
      </a:accent5>
      <a:accent6>
        <a:srgbClr val="653A32"/>
      </a:accent6>
      <a:hlink>
        <a:srgbClr val="990000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2870</TotalTime>
  <Words>544</Words>
  <Application>Microsoft Office PowerPoint</Application>
  <PresentationFormat>On-screen Show (4:3)</PresentationFormat>
  <Paragraphs>121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Pulse</vt:lpstr>
      <vt:lpstr>“In This Manner, Therefore,  Pray”</vt:lpstr>
      <vt:lpstr>Matthew 6:9-15</vt:lpstr>
      <vt:lpstr>Elements of Acceptable Prayer</vt:lpstr>
      <vt:lpstr>Elements of Acceptable Prayer</vt:lpstr>
      <vt:lpstr>Elements of Acceptable Prayer</vt:lpstr>
      <vt:lpstr>Elements of Acceptable Prayer</vt:lpstr>
      <vt:lpstr>Elements of Acceptable Prayer</vt:lpstr>
      <vt:lpstr>Elements of Acceptable Prayer</vt:lpstr>
      <vt:lpstr>Elements of Acceptable Prayer</vt:lpstr>
      <vt:lpstr>Elements of Acceptable Prayer</vt:lpstr>
      <vt:lpstr>Elements of Acceptable Prayer</vt:lpstr>
      <vt:lpstr>Addressing God with Praise &amp; Reverence</vt:lpstr>
      <vt:lpstr>Confessing Our Sins in Prayer</vt:lpstr>
      <vt:lpstr>Thanksgiving to God in Prayer</vt:lpstr>
      <vt:lpstr>Supplication of God in Prayer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39</cp:revision>
  <dcterms:created xsi:type="dcterms:W3CDTF">1999-10-30T20:42:05Z</dcterms:created>
  <dcterms:modified xsi:type="dcterms:W3CDTF">2014-06-08T12:49:53Z</dcterms:modified>
</cp:coreProperties>
</file>