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lvl1pPr>
      <a:defRPr sz="2400" b="1">
        <a:latin typeface="Impact"/>
        <a:ea typeface="Impact"/>
        <a:cs typeface="Impact"/>
        <a:sym typeface="Impact"/>
      </a:defRPr>
    </a:lvl1pPr>
    <a:lvl2pPr indent="457200">
      <a:defRPr sz="2400" b="1">
        <a:latin typeface="Impact"/>
        <a:ea typeface="Impact"/>
        <a:cs typeface="Impact"/>
        <a:sym typeface="Impact"/>
      </a:defRPr>
    </a:lvl2pPr>
    <a:lvl3pPr indent="914400">
      <a:defRPr sz="2400" b="1">
        <a:latin typeface="Impact"/>
        <a:ea typeface="Impact"/>
        <a:cs typeface="Impact"/>
        <a:sym typeface="Impact"/>
      </a:defRPr>
    </a:lvl3pPr>
    <a:lvl4pPr indent="1371600">
      <a:defRPr sz="2400" b="1">
        <a:latin typeface="Impact"/>
        <a:ea typeface="Impact"/>
        <a:cs typeface="Impact"/>
        <a:sym typeface="Impact"/>
      </a:defRPr>
    </a:lvl4pPr>
    <a:lvl5pPr indent="1828800">
      <a:defRPr sz="2400" b="1">
        <a:latin typeface="Impact"/>
        <a:ea typeface="Impact"/>
        <a:cs typeface="Impact"/>
        <a:sym typeface="Impact"/>
      </a:defRPr>
    </a:lvl5pPr>
    <a:lvl6pPr indent="2286000">
      <a:defRPr sz="2400" b="1">
        <a:latin typeface="Impact"/>
        <a:ea typeface="Impact"/>
        <a:cs typeface="Impact"/>
        <a:sym typeface="Impact"/>
      </a:defRPr>
    </a:lvl6pPr>
    <a:lvl7pPr indent="2743200">
      <a:defRPr sz="2400" b="1">
        <a:latin typeface="Impact"/>
        <a:ea typeface="Impact"/>
        <a:cs typeface="Impact"/>
        <a:sym typeface="Impact"/>
      </a:defRPr>
    </a:lvl7pPr>
    <a:lvl8pPr indent="3200400">
      <a:defRPr sz="2400" b="1">
        <a:latin typeface="Impact"/>
        <a:ea typeface="Impact"/>
        <a:cs typeface="Impact"/>
        <a:sym typeface="Impact"/>
      </a:defRPr>
    </a:lvl8pPr>
    <a:lvl9pPr indent="3657600">
      <a:defRPr sz="2400" b="1">
        <a:latin typeface="Impact"/>
        <a:ea typeface="Impact"/>
        <a:cs typeface="Impact"/>
        <a:sym typeface="Impac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Impact"/>
          <a:ea typeface="Impact"/>
          <a:cs typeface="Impact"/>
        </a:font>
        <a:srgbClr val="000000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D5D5D5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777777"/>
          </a:solidFill>
        </a:fill>
      </a:tcStyle>
    </a:firstCol>
    <a:la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381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777777"/>
          </a:solidFill>
        </a:fill>
      </a:tcStyle>
    </a:lastRow>
    <a:fir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381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77777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Impact"/>
          <a:ea typeface="Impact"/>
          <a:cs typeface="Impact"/>
        </a:font>
        <a:srgbClr val="000000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E8E2E2"/>
          </a:solidFill>
        </a:fill>
      </a:tcStyle>
    </a:wholeTbl>
    <a:band2H>
      <a:tcTxStyle/>
      <a:tcStyle>
        <a:tcBdr/>
        <a:fill>
          <a:solidFill>
            <a:srgbClr val="F4F1F1"/>
          </a:solidFill>
        </a:fill>
      </a:tcStyle>
    </a:band2H>
    <a:firstCol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C0AAAA"/>
          </a:solidFill>
        </a:fill>
      </a:tcStyle>
    </a:firstCol>
    <a:la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381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C0AAAA"/>
          </a:solidFill>
        </a:fill>
      </a:tcStyle>
    </a:lastRow>
    <a:fir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381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C0AAA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Impact"/>
          <a:ea typeface="Impact"/>
          <a:cs typeface="Impact"/>
        </a:font>
        <a:srgbClr val="000000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381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381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CF821DB8-F4EB-4A41-A1BA-3FCAFE7338EE}" styleName="">
    <a:tblBg/>
    <a:wholeTbl>
      <a:tcTxStyle b="on" i="on">
        <a:font>
          <a:latin typeface="Impact"/>
          <a:ea typeface="Impact"/>
          <a:cs typeface="Impac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8F8F8"/>
          </a:solidFill>
        </a:fill>
      </a:tcStyle>
    </a:band2H>
    <a:firstCol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777"/>
          </a:solidFill>
        </a:fill>
      </a:tcStyle>
    </a:firstCol>
    <a:lastRow>
      <a:tcTxStyle b="on" i="on">
        <a:font>
          <a:latin typeface="Impact"/>
          <a:ea typeface="Impact"/>
          <a:cs typeface="Impac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8F8F8"/>
          </a:solidFill>
        </a:fill>
      </a:tcStyle>
    </a:lastRow>
    <a:fir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77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Impact"/>
          <a:ea typeface="Impact"/>
          <a:cs typeface="Impact"/>
        </a:font>
        <a:srgbClr val="000000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381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381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F8F8F8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solidFill>
            <a:srgbClr val="F8F8F8">
              <a:alpha val="20000"/>
            </a:srgbClr>
          </a:solidFill>
        </a:fill>
      </a:tcStyle>
    </a:firstCol>
    <a:la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50800" cap="flat">
              <a:solidFill>
                <a:srgbClr val="F8F8F8"/>
              </a:solidFill>
              <a:prstDash val="solid"/>
              <a:bevel/>
            </a:ln>
          </a:top>
          <a:bottom>
            <a:ln w="127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Impact"/>
          <a:ea typeface="Impact"/>
          <a:cs typeface="Impact"/>
        </a:font>
        <a:srgbClr val="F8F8F8"/>
      </a:tcTxStyle>
      <a:tcStyle>
        <a:tcBdr>
          <a:left>
            <a:ln w="12700" cap="flat">
              <a:solidFill>
                <a:srgbClr val="F8F8F8"/>
              </a:solidFill>
              <a:prstDash val="solid"/>
              <a:bevel/>
            </a:ln>
          </a:left>
          <a:right>
            <a:ln w="12700" cap="flat">
              <a:solidFill>
                <a:srgbClr val="F8F8F8"/>
              </a:solidFill>
              <a:prstDash val="solid"/>
              <a:bevel/>
            </a:ln>
          </a:right>
          <a:top>
            <a:ln w="12700" cap="flat">
              <a:solidFill>
                <a:srgbClr val="F8F8F8"/>
              </a:solidFill>
              <a:prstDash val="solid"/>
              <a:bevel/>
            </a:ln>
          </a:top>
          <a:bottom>
            <a:ln w="25400" cap="flat">
              <a:solidFill>
                <a:srgbClr val="F8F8F8"/>
              </a:solidFill>
              <a:prstDash val="solid"/>
              <a:bevel/>
            </a:ln>
          </a:bottom>
          <a:insideH>
            <a:ln w="12700" cap="flat">
              <a:solidFill>
                <a:srgbClr val="F8F8F8"/>
              </a:solidFill>
              <a:prstDash val="solid"/>
              <a:bevel/>
            </a:ln>
          </a:insideH>
          <a:insideV>
            <a:ln w="12700" cap="flat">
              <a:solidFill>
                <a:srgbClr val="F8F8F8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429122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0" y="-1"/>
            <a:ext cx="9144000" cy="6858001"/>
            <a:chOff x="0" y="0"/>
            <a:chExt cx="9144000" cy="6857999"/>
          </a:xfrm>
        </p:grpSpPr>
        <p:sp>
          <p:nvSpPr>
            <p:cNvPr id="6" name="Shape 6"/>
            <p:cNvSpPr/>
            <p:nvPr/>
          </p:nvSpPr>
          <p:spPr>
            <a:xfrm>
              <a:off x="0" y="-1"/>
              <a:ext cx="9144000" cy="849314"/>
            </a:xfrm>
            <a:prstGeom prst="rect">
              <a:avLst/>
            </a:prstGeom>
            <a:gradFill flip="none" rotWithShape="1">
              <a:gsLst>
                <a:gs pos="0">
                  <a:srgbClr val="8C0000"/>
                </a:gs>
                <a:gs pos="100000">
                  <a:srgbClr val="80000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4995862"/>
              <a:ext cx="9144000" cy="1862138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8C000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2667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subtitle style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7162800" y="6248400"/>
            <a:ext cx="1905000" cy="2946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19" name="Group 19"/>
          <p:cNvGrpSpPr/>
          <p:nvPr/>
        </p:nvGrpSpPr>
        <p:grpSpPr>
          <a:xfrm>
            <a:off x="153194" y="313531"/>
            <a:ext cx="847725" cy="6543676"/>
            <a:chOff x="0" y="0"/>
            <a:chExt cx="847724" cy="6543675"/>
          </a:xfrm>
        </p:grpSpPr>
        <p:sp>
          <p:nvSpPr>
            <p:cNvPr id="12" name="Shape 12"/>
            <p:cNvSpPr/>
            <p:nvPr/>
          </p:nvSpPr>
          <p:spPr>
            <a:xfrm>
              <a:off x="1587" y="2827337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0162"/>
                  </a:lnTo>
                  <a:lnTo>
                    <a:pt x="21600" y="0"/>
                  </a:lnTo>
                  <a:lnTo>
                    <a:pt x="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87" y="3770312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0162"/>
                  </a:lnTo>
                  <a:lnTo>
                    <a:pt x="21600" y="0"/>
                  </a:lnTo>
                  <a:lnTo>
                    <a:pt x="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4711700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0162"/>
                  </a:lnTo>
                  <a:lnTo>
                    <a:pt x="21600" y="0"/>
                  </a:lnTo>
                  <a:lnTo>
                    <a:pt x="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5657850"/>
              <a:ext cx="846138" cy="88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0162"/>
                  </a:lnTo>
                  <a:lnTo>
                    <a:pt x="21600" y="0"/>
                  </a:lnTo>
                  <a:lnTo>
                    <a:pt x="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587" y="0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0162"/>
                  </a:lnTo>
                  <a:lnTo>
                    <a:pt x="21600" y="0"/>
                  </a:lnTo>
                  <a:lnTo>
                    <a:pt x="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936625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0162"/>
                  </a:lnTo>
                  <a:lnTo>
                    <a:pt x="21600" y="0"/>
                  </a:lnTo>
                  <a:lnTo>
                    <a:pt x="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1882775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0162"/>
                  </a:lnTo>
                  <a:lnTo>
                    <a:pt x="21600" y="0"/>
                  </a:lnTo>
                  <a:lnTo>
                    <a:pt x="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77777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sp>
        <p:nvSpPr>
          <p:cNvPr id="20" name="Shape 20"/>
          <p:cNvSpPr/>
          <p:nvPr/>
        </p:nvSpPr>
        <p:spPr>
          <a:xfrm>
            <a:off x="441325" y="0"/>
            <a:ext cx="27622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8C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b="0">
                <a:solidFill>
                  <a:srgbClr val="F8F8F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547688" y="2717799"/>
            <a:ext cx="8596312" cy="254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6" y="0"/>
                </a:lnTo>
                <a:lnTo>
                  <a:pt x="0" y="10800"/>
                </a:lnTo>
                <a:lnTo>
                  <a:pt x="376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50000">
                <a:srgbClr val="8C0000"/>
              </a:gs>
              <a:gs pos="100000">
                <a:srgbClr val="000000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b="0">
                <a:solidFill>
                  <a:srgbClr val="F8F8F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33387" y="2697163"/>
            <a:ext cx="295277" cy="274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FEFFFF"/>
              </a:gs>
              <a:gs pos="100000">
                <a:srgbClr val="8C0000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b="0">
                <a:solidFill>
                  <a:srgbClr val="F8F8F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236075" y="2697163"/>
            <a:ext cx="304800" cy="274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FEFFFF"/>
              </a:gs>
              <a:gs pos="100000">
                <a:srgbClr val="8C0000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b="0">
                <a:solidFill>
                  <a:srgbClr val="F8F8F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32" name="Group 32"/>
          <p:cNvGrpSpPr/>
          <p:nvPr/>
        </p:nvGrpSpPr>
        <p:grpSpPr>
          <a:xfrm>
            <a:off x="150813" y="0"/>
            <a:ext cx="850106" cy="6858001"/>
            <a:chOff x="0" y="0"/>
            <a:chExt cx="850105" cy="6858000"/>
          </a:xfrm>
        </p:grpSpPr>
        <p:sp>
          <p:nvSpPr>
            <p:cNvPr id="24" name="Shape 24"/>
            <p:cNvSpPr/>
            <p:nvPr/>
          </p:nvSpPr>
          <p:spPr>
            <a:xfrm>
              <a:off x="3968" y="3612356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0162"/>
                  </a:lnTo>
                  <a:lnTo>
                    <a:pt x="0" y="0"/>
                  </a:lnTo>
                  <a:lnTo>
                    <a:pt x="2160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77777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3174" y="4556125"/>
              <a:ext cx="846138" cy="89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0162"/>
                  </a:lnTo>
                  <a:lnTo>
                    <a:pt x="0" y="0"/>
                  </a:lnTo>
                  <a:lnTo>
                    <a:pt x="2160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77777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2381" y="5498306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0162"/>
                  </a:lnTo>
                  <a:lnTo>
                    <a:pt x="0" y="0"/>
                  </a:lnTo>
                  <a:lnTo>
                    <a:pt x="2160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77777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3174" y="781050"/>
              <a:ext cx="846138" cy="89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0162"/>
                  </a:lnTo>
                  <a:lnTo>
                    <a:pt x="0" y="0"/>
                  </a:lnTo>
                  <a:lnTo>
                    <a:pt x="2160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77777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2381" y="1723231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0162"/>
                  </a:lnTo>
                  <a:lnTo>
                    <a:pt x="0" y="0"/>
                  </a:lnTo>
                  <a:lnTo>
                    <a:pt x="2160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77777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2381" y="2669381"/>
              <a:ext cx="846138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0162"/>
                  </a:lnTo>
                  <a:lnTo>
                    <a:pt x="0" y="0"/>
                  </a:lnTo>
                  <a:lnTo>
                    <a:pt x="21600" y="114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77777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62" y="0"/>
              <a:ext cx="844551" cy="73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" y="0"/>
                  </a:moveTo>
                  <a:lnTo>
                    <a:pt x="0" y="7711"/>
                  </a:lnTo>
                  <a:lnTo>
                    <a:pt x="21600" y="21600"/>
                  </a:lnTo>
                  <a:lnTo>
                    <a:pt x="21600" y="9337"/>
                  </a:lnTo>
                  <a:lnTo>
                    <a:pt x="6983" y="0"/>
                  </a:lnTo>
                  <a:lnTo>
                    <a:pt x="4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77777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0" y="6445250"/>
              <a:ext cx="72548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73"/>
                  </a:moveTo>
                  <a:lnTo>
                    <a:pt x="47" y="0"/>
                  </a:lnTo>
                  <a:lnTo>
                    <a:pt x="0" y="21600"/>
                  </a:lnTo>
                  <a:lnTo>
                    <a:pt x="21600" y="212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77777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0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  <a:p>
            <a:pPr lvl="1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Second level</a:t>
            </a:r>
          </a:p>
          <a:p>
            <a:pPr lvl="2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Third level</a:t>
            </a:r>
          </a:p>
          <a:p>
            <a:pPr lvl="3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Fourth level</a:t>
            </a:r>
          </a:p>
          <a:p>
            <a:pPr lvl="4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Fifth level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0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  <a:p>
            <a:pPr lvl="1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Second level</a:t>
            </a:r>
          </a:p>
          <a:p>
            <a:pPr lvl="2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Third level</a:t>
            </a:r>
          </a:p>
          <a:p>
            <a:pPr lvl="3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Fourth level</a:t>
            </a:r>
          </a:p>
          <a:p>
            <a:pPr lvl="4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Fifth level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7048500" y="0"/>
            <a:ext cx="1943100" cy="61595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1219200" y="419100"/>
            <a:ext cx="5676900" cy="64389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  <a:p>
            <a:pPr lvl="1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Second level</a:t>
            </a:r>
          </a:p>
          <a:p>
            <a:pPr lvl="2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Third level</a:t>
            </a:r>
          </a:p>
          <a:p>
            <a:pPr lvl="3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Fourth level</a:t>
            </a:r>
          </a:p>
          <a:p>
            <a:pPr lvl="4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Fifth level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2667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subtitle style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7162800" y="6248400"/>
            <a:ext cx="1905000" cy="2946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  <a:p>
            <a:pPr lvl="1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Second level</a:t>
            </a:r>
          </a:p>
          <a:p>
            <a:pPr lvl="2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Third level</a:t>
            </a:r>
          </a:p>
          <a:p>
            <a:pPr lvl="3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Fourth level</a:t>
            </a:r>
          </a:p>
          <a:p>
            <a:pPr lvl="4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  <a:p>
            <a:pPr lvl="1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Second level</a:t>
            </a:r>
          </a:p>
          <a:p>
            <a:pPr lvl="2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Third level</a:t>
            </a:r>
          </a:p>
          <a:p>
            <a:pPr lvl="3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Fourth level</a:t>
            </a:r>
          </a:p>
          <a:p>
            <a:pPr lvl="4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Fifth level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>
                <a:solidFill>
                  <a:srgbClr val="000000"/>
                </a:solidFill>
                <a:effectLst/>
              </a:defRPr>
            </a:pPr>
            <a:r>
              <a:rPr sz="4000" b="1" cap="all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0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1219200" y="2044700"/>
            <a:ext cx="3810000" cy="48133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  <a:p>
            <a:pPr lvl="1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Second level</a:t>
            </a:r>
          </a:p>
          <a:p>
            <a:pPr lvl="2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Third level</a:t>
            </a:r>
          </a:p>
          <a:p>
            <a:pPr lvl="3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Fourth level</a:t>
            </a:r>
          </a:p>
          <a:p>
            <a:pPr lvl="4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Fifth level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9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75723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4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3B0000"/>
            </a:gs>
            <a:gs pos="99583">
              <a:srgbClr val="00000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56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400" b="1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19200" y="2044700"/>
            <a:ext cx="7772400" cy="481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Click to edit Master text styles</a:t>
            </a:r>
          </a:p>
          <a:p>
            <a:pPr lvl="1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Second level</a:t>
            </a:r>
          </a:p>
          <a:p>
            <a:pPr lvl="2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Third level</a:t>
            </a:r>
          </a:p>
          <a:p>
            <a:pPr lvl="3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Fourth level</a:t>
            </a:r>
          </a:p>
          <a:p>
            <a:pPr lvl="4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7092950" y="6248400"/>
            <a:ext cx="1905000" cy="2946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800"/>
              </a:spcBef>
              <a:defRPr sz="1400" b="0">
                <a:solidFill>
                  <a:srgbClr val="F8F8F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1pPr>
      <a:lvl2pPr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2pPr>
      <a:lvl3pPr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3pPr>
      <a:lvl4pPr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4pPr>
      <a:lvl5pPr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5pPr>
      <a:lvl6pPr indent="457200"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6pPr>
      <a:lvl7pPr indent="914400"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7pPr>
      <a:lvl8pPr indent="1371600"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8pPr>
      <a:lvl9pPr indent="1828800">
        <a:defRPr sz="4400" b="1">
          <a:solidFill>
            <a:srgbClr val="FFFF66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9pPr>
    </p:titleStyle>
    <p:bodyStyle>
      <a:lvl1pPr marL="342900" indent="-342900">
        <a:spcBef>
          <a:spcPts val="700"/>
        </a:spcBef>
        <a:buClr>
          <a:srgbClr val="777777"/>
        </a:buClr>
        <a:buSzPct val="75000"/>
        <a:buFont typeface="Helvetica"/>
        <a:buChar char="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1pPr>
      <a:lvl2pPr marL="783771" indent="-326571">
        <a:spcBef>
          <a:spcPts val="700"/>
        </a:spcBef>
        <a:buClr>
          <a:srgbClr val="777777"/>
        </a:buClr>
        <a:buSzPct val="100000"/>
        <a:buFont typeface="Helvetica"/>
        <a:buChar char="•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2pPr>
      <a:lvl3pPr marL="1219200" indent="-304800">
        <a:spcBef>
          <a:spcPts val="700"/>
        </a:spcBef>
        <a:buClr>
          <a:srgbClr val="777777"/>
        </a:buClr>
        <a:buSzPct val="100000"/>
        <a:buFont typeface="Helvetica"/>
        <a:buChar char="–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3pPr>
      <a:lvl4pPr marL="1737360" indent="-365760">
        <a:spcBef>
          <a:spcPts val="700"/>
        </a:spcBef>
        <a:buClr>
          <a:srgbClr val="777777"/>
        </a:buClr>
        <a:buSzPct val="100000"/>
        <a:buFont typeface="Helvetica"/>
        <a:buChar char="–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4pPr>
      <a:lvl5pPr marL="2194560" indent="-365760">
        <a:spcBef>
          <a:spcPts val="700"/>
        </a:spcBef>
        <a:buClr>
          <a:srgbClr val="777777"/>
        </a:buClr>
        <a:buSzPct val="100000"/>
        <a:buFont typeface="Helvetica"/>
        <a:buChar char="»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5pPr>
      <a:lvl6pPr marL="2651760" indent="-365760">
        <a:spcBef>
          <a:spcPts val="700"/>
        </a:spcBef>
        <a:buClr>
          <a:srgbClr val="777777"/>
        </a:buClr>
        <a:buSzPct val="100000"/>
        <a:buFont typeface="Helvetica"/>
        <a:buChar char="»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6pPr>
      <a:lvl7pPr marL="3108960" indent="-365760">
        <a:spcBef>
          <a:spcPts val="700"/>
        </a:spcBef>
        <a:buClr>
          <a:srgbClr val="777777"/>
        </a:buClr>
        <a:buSzPct val="100000"/>
        <a:buFont typeface="Helvetica"/>
        <a:buChar char="»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7pPr>
      <a:lvl8pPr marL="3566159" indent="-365759">
        <a:spcBef>
          <a:spcPts val="700"/>
        </a:spcBef>
        <a:buClr>
          <a:srgbClr val="777777"/>
        </a:buClr>
        <a:buSzPct val="100000"/>
        <a:buFont typeface="Helvetica"/>
        <a:buChar char="»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8pPr>
      <a:lvl9pPr marL="4023359" indent="-365759">
        <a:spcBef>
          <a:spcPts val="700"/>
        </a:spcBef>
        <a:buClr>
          <a:srgbClr val="777777"/>
        </a:buClr>
        <a:buSzPct val="100000"/>
        <a:buFont typeface="Helvetica"/>
        <a:buChar char="»"/>
        <a:defRPr sz="3200" b="1">
          <a:solidFill>
            <a:srgbClr val="F8F8F8"/>
          </a:solidFill>
          <a:effectLst>
            <a:outerShdw blurRad="38100" dist="38100" dir="2700000" rotWithShape="0">
              <a:srgbClr val="000000"/>
            </a:outerShdw>
          </a:effectLst>
          <a:latin typeface="Impact"/>
          <a:ea typeface="Impact"/>
          <a:cs typeface="Impact"/>
          <a:sym typeface="Impact"/>
        </a:defRPr>
      </a:lvl9pPr>
    </p:bodyStyle>
    <p:otherStyle>
      <a:lvl1pPr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1pPr>
      <a:lvl2pPr indent="4572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2pPr>
      <a:lvl3pPr indent="9144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3pPr>
      <a:lvl4pPr indent="13716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4pPr>
      <a:lvl5pPr indent="18288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5pPr>
      <a:lvl6pPr indent="22860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6pPr>
      <a:lvl7pPr indent="27432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7pPr>
      <a:lvl8pPr indent="32004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8pPr>
      <a:lvl9pPr indent="3657600" algn="r">
        <a:spcBef>
          <a:spcPts val="800"/>
        </a:spcBef>
        <a:defRPr sz="1400">
          <a:solidFill>
            <a:schemeClr val="tx1"/>
          </a:solidFill>
          <a:latin typeface="+mn-lt"/>
          <a:ea typeface="+mn-ea"/>
          <a:cs typeface="+mn-cs"/>
          <a:sym typeface="Arial Narrow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2362200"/>
          </a:xfrm>
          <a:prstGeom prst="rect">
            <a:avLst/>
          </a:prstGeom>
          <a:effectLst>
            <a:outerShdw blurRad="12700" dist="107762" dir="2700000" rotWithShape="0">
              <a:srgbClr val="000000"/>
            </a:outerShdw>
          </a:effectLst>
        </p:spPr>
        <p:txBody>
          <a:bodyPr lIns="0" tIns="0" rIns="0" bIns="0" anchor="ctr">
            <a:normAutofit/>
          </a:bodyPr>
          <a:lstStyle>
            <a:lvl1pPr algn="ctr">
              <a:defRPr sz="7200" b="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 dirty="0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Laying Aside Evil &amp; Receiving the Word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0" y="2895600"/>
            <a:ext cx="9144000" cy="1295400"/>
          </a:xfrm>
          <a:prstGeom prst="rect">
            <a:avLst/>
          </a:prstGeom>
          <a:effectLst>
            <a:outerShdw blurRad="12700" dist="107762" dir="2700000" rotWithShape="0">
              <a:srgbClr val="000000"/>
            </a:outerShdw>
          </a:effectLst>
        </p:spPr>
        <p:txBody>
          <a:bodyPr lIns="0" tIns="0" rIns="0" bIns="0" anchor="ctr">
            <a:normAutofit/>
          </a:bodyPr>
          <a:lstStyle>
            <a:lvl1pPr algn="ctr">
              <a:spcBef>
                <a:spcPts val="1100"/>
              </a:spcBef>
              <a:defRPr sz="5400" b="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800" b="1" i="1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James 1:21-25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0668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ctr">
              <a:defRPr sz="4800" b="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000" dirty="0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James 1:21-25</a:t>
            </a:r>
          </a:p>
        </p:txBody>
      </p:sp>
      <p:sp>
        <p:nvSpPr>
          <p:cNvPr id="85" name="Shape 85"/>
          <p:cNvSpPr/>
          <p:nvPr/>
        </p:nvSpPr>
        <p:spPr>
          <a:xfrm>
            <a:off x="76200" y="970179"/>
            <a:ext cx="8991600" cy="5506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3000"/>
              </a:lnSpc>
              <a:defRPr sz="1800" b="0"/>
            </a:pPr>
            <a:r>
              <a:rPr sz="3400" baseline="30117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21 </a:t>
            </a:r>
            <a:r>
              <a:rPr sz="34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Therefore lay aside all filthiness and overflow of wickedness, and receive with meekness the implanted word, which is able to save your souls. </a:t>
            </a:r>
            <a:r>
              <a:rPr sz="3400" baseline="30117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22 </a:t>
            </a:r>
            <a:r>
              <a:rPr sz="34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But be doers of the word, and not hearers only, deceiving yourselves. </a:t>
            </a:r>
            <a:r>
              <a:rPr sz="3400" baseline="30117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23 </a:t>
            </a:r>
            <a:r>
              <a:rPr sz="34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For if anyone is a hearer of the word and not a doer, he is like a man observing his natural face in a mirror; </a:t>
            </a:r>
            <a:r>
              <a:rPr sz="3400" baseline="30117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24 </a:t>
            </a:r>
            <a:r>
              <a:rPr sz="34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for he observes himself, goes away, and immediately forgets what kind of man he was. </a:t>
            </a:r>
            <a:r>
              <a:rPr sz="3400" baseline="30117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25 </a:t>
            </a:r>
            <a:r>
              <a:rPr sz="34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But he who looks into the perfect law of liberty and continues in it, and is not a forgetful hearer but a doer of the work, this one will be blessed in what he does.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prstGeom prst="rect">
            <a:avLst/>
          </a:prstGeom>
          <a:effectLst>
            <a:outerShdw blurRad="12700" dist="107762" dir="2700000" rotWithShape="0">
              <a:srgbClr val="000000"/>
            </a:outerShdw>
          </a:effectLst>
        </p:spPr>
        <p:txBody>
          <a:bodyPr lIns="0" tIns="0" rIns="0" bIns="0">
            <a:normAutofit/>
          </a:bodyPr>
          <a:lstStyle>
            <a:lvl1pPr algn="ctr">
              <a:defRPr sz="4800" b="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Must Lay Aside Evil from Life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686800" cy="533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97000"/>
              </a:lnSpc>
              <a:spcBef>
                <a:spcPts val="6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i="1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Put away </a:t>
            </a:r>
            <a:r>
              <a:rPr sz="3600" b="1" i="1" dirty="0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  <a:r>
              <a:rPr sz="3600" i="1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filthiness and overflowing of wickedness</a:t>
            </a:r>
            <a:endParaRPr sz="3600" dirty="0">
              <a:solidFill>
                <a:srgbClr val="F8F8F8"/>
              </a:solidFill>
              <a:effectLst>
                <a:outerShdw blurRad="38100" dist="38100" dir="2700000" rotWithShape="0">
                  <a:srgbClr val="00000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7000"/>
              </a:lnSpc>
              <a:spcBef>
                <a:spcPts val="6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The demand is for total purity</a:t>
            </a:r>
          </a:p>
          <a:p>
            <a:pPr lvl="1">
              <a:lnSpc>
                <a:spcPct val="97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 Peter 2:1	   </a:t>
            </a:r>
            <a:r>
              <a:rPr sz="32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“Laying aside all… all… all…”</a:t>
            </a:r>
            <a:endParaRPr sz="2800" dirty="0">
              <a:solidFill>
                <a:srgbClr val="FFFFFF"/>
              </a:solidFill>
              <a:effectLst>
                <a:outerShdw blurRad="38100" dist="38100" dir="2700000" rotWithShape="0">
                  <a:srgbClr val="00000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lnSpc>
                <a:spcPct val="97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 Peter 2:11   </a:t>
            </a:r>
            <a:r>
              <a:rPr sz="32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Sinful lusts war against the soul</a:t>
            </a:r>
            <a:endParaRPr sz="2800" b="1" i="1" dirty="0">
              <a:solidFill>
                <a:srgbClr val="FFFF99"/>
              </a:solidFill>
              <a:effectLst>
                <a:outerShdw blurRad="38100" dist="38100" dir="2700000" rotWithShape="0">
                  <a:srgbClr val="00000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lnSpc>
                <a:spcPct val="97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Colossians 3:5  </a:t>
            </a:r>
            <a:r>
              <a:rPr sz="32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Put to </a:t>
            </a:r>
            <a:r>
              <a:rPr sz="3200" u="sng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death</a:t>
            </a:r>
            <a:r>
              <a:rPr sz="32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earthly members</a:t>
            </a:r>
            <a:endParaRPr sz="2800" dirty="0">
              <a:solidFill>
                <a:srgbClr val="FFFFFF"/>
              </a:solidFill>
              <a:effectLst>
                <a:outerShdw blurRad="38100" dist="38100" dir="2700000" rotWithShape="0">
                  <a:srgbClr val="00000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lnSpc>
                <a:spcPct val="97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Romans 13:11-14 </a:t>
            </a:r>
            <a:r>
              <a:rPr sz="32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Make no provision for flesh</a:t>
            </a:r>
            <a:endParaRPr sz="2800" b="1" i="1" dirty="0">
              <a:solidFill>
                <a:srgbClr val="FFFF99"/>
              </a:solidFill>
              <a:effectLst>
                <a:outerShdw blurRad="38100" dist="38100" dir="2700000" rotWithShape="0">
                  <a:srgbClr val="00000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7000"/>
              </a:lnSpc>
              <a:spcBef>
                <a:spcPts val="6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Call of gospel is not a temporary reduction in sinful action, but eradication of 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152400" y="419100"/>
            <a:ext cx="8839200" cy="1143000"/>
          </a:xfrm>
          <a:prstGeom prst="rect">
            <a:avLst/>
          </a:prstGeom>
          <a:effectLst>
            <a:outerShdw blurRad="12700" dist="107762" dir="2700000" rotWithShape="0">
              <a:srgbClr val="000000"/>
            </a:outerShdw>
          </a:effectLst>
        </p:spPr>
        <p:txBody>
          <a:bodyPr lIns="0" tIns="0" rIns="0" bIns="0">
            <a:normAutofit/>
          </a:bodyPr>
          <a:lstStyle>
            <a:lvl1pPr algn="ctr">
              <a:defRPr sz="4800" b="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Must Receive the Word Within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86868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8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i="1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Receive with meekness the </a:t>
            </a:r>
            <a:r>
              <a:rPr sz="36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implanted word</a:t>
            </a:r>
          </a:p>
          <a:p>
            <a:pPr lvl="1">
              <a:spcBef>
                <a:spcPts val="8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3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Psalm 119:11</a:t>
            </a:r>
            <a:r>
              <a:rPr sz="33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God’s word keeps us from sin</a:t>
            </a:r>
            <a:endParaRPr sz="2800" b="1" dirty="0">
              <a:solidFill>
                <a:srgbClr val="F8F8F8"/>
              </a:solidFill>
              <a:effectLst>
                <a:outerShdw blurRad="38100" dist="38100" dir="2700000" rotWithShape="0">
                  <a:srgbClr val="000000"/>
                </a:outerShdw>
              </a:effectLst>
            </a:endParaRPr>
          </a:p>
          <a:p>
            <a:pPr lvl="1">
              <a:spcBef>
                <a:spcPts val="8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3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 Peter 1:22-25</a:t>
            </a:r>
            <a:r>
              <a:rPr sz="33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 Gospel is seed to purify soul</a:t>
            </a:r>
            <a:endParaRPr sz="2800" b="1" dirty="0">
              <a:solidFill>
                <a:srgbClr val="F8F8F8"/>
              </a:solidFill>
              <a:effectLst>
                <a:outerShdw blurRad="38100" dist="38100" dir="2700000" rotWithShape="0">
                  <a:srgbClr val="000000"/>
                </a:outerShdw>
              </a:effectLst>
            </a:endParaRPr>
          </a:p>
          <a:p>
            <a:pPr lvl="1">
              <a:spcBef>
                <a:spcPts val="8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3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Colossians 3:16</a:t>
            </a:r>
            <a:r>
              <a:rPr sz="33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Word must richly dwell in us</a:t>
            </a:r>
            <a:endParaRPr sz="2800" b="1" dirty="0">
              <a:solidFill>
                <a:srgbClr val="F8F8F8"/>
              </a:solidFill>
              <a:effectLst>
                <a:outerShdw blurRad="38100" dist="38100" dir="2700000" rotWithShape="0">
                  <a:srgbClr val="000000"/>
                </a:outerShdw>
              </a:effectLst>
            </a:endParaRPr>
          </a:p>
          <a:p>
            <a:pPr lvl="0">
              <a:spcBef>
                <a:spcPts val="8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If mere words on page, no change in us</a:t>
            </a:r>
          </a:p>
          <a:p>
            <a:pPr lvl="0">
              <a:spcBef>
                <a:spcPts val="8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If words implanted within, fully new person</a:t>
            </a:r>
          </a:p>
          <a:p>
            <a:pPr lvl="0">
              <a:spcBef>
                <a:spcPts val="8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Where is our Bible kept?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0" y="419100"/>
            <a:ext cx="9144000" cy="1143000"/>
          </a:xfrm>
          <a:prstGeom prst="rect">
            <a:avLst/>
          </a:prstGeom>
          <a:effectLst>
            <a:outerShdw blurRad="12700" dist="107762" dir="2700000" rotWithShape="0">
              <a:srgbClr val="000000"/>
            </a:outerShdw>
          </a:effectLst>
        </p:spPr>
        <p:txBody>
          <a:bodyPr lIns="0" tIns="0" rIns="0" bIns="0" anchor="ctr">
            <a:normAutofit/>
          </a:bodyPr>
          <a:lstStyle>
            <a:lvl1pPr algn="ctr">
              <a:defRPr sz="4800" b="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FFFF66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Honest Evaluation Is Necessary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8610600" cy="457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10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Deceiving self is harmful, not helpful</a:t>
            </a:r>
          </a:p>
          <a:p>
            <a:pPr lvl="1">
              <a:spcBef>
                <a:spcPts val="10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3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James 1:13-16</a:t>
            </a:r>
            <a:r>
              <a:rPr sz="33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Regarding our sin &amp; its origin</a:t>
            </a:r>
            <a:endParaRPr sz="2800" b="1" dirty="0">
              <a:solidFill>
                <a:srgbClr val="F8F8F8"/>
              </a:solidFill>
              <a:effectLst>
                <a:outerShdw blurRad="38100" dist="38100" dir="2700000" rotWithShape="0">
                  <a:srgbClr val="000000"/>
                </a:outerShdw>
              </a:effectLst>
            </a:endParaRPr>
          </a:p>
          <a:p>
            <a:pPr lvl="1">
              <a:spcBef>
                <a:spcPts val="10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3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Galatians 6:7-9</a:t>
            </a:r>
            <a:r>
              <a:rPr sz="33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 Concerning the results of sin</a:t>
            </a:r>
            <a:endParaRPr sz="2800" b="1" dirty="0">
              <a:solidFill>
                <a:srgbClr val="F8F8F8"/>
              </a:solidFill>
              <a:effectLst>
                <a:outerShdw blurRad="38100" dist="38100" dir="2700000" rotWithShape="0">
                  <a:srgbClr val="000000"/>
                </a:outerShdw>
              </a:effectLst>
            </a:endParaRPr>
          </a:p>
          <a:p>
            <a:pPr lvl="1">
              <a:spcBef>
                <a:spcPts val="10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3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 Corinthians 6:9-10  </a:t>
            </a:r>
            <a:r>
              <a:rPr sz="3300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About destiny of sinner</a:t>
            </a:r>
            <a:endParaRPr sz="3300" dirty="0">
              <a:solidFill>
                <a:srgbClr val="F8F8F8"/>
              </a:solidFill>
              <a:effectLst>
                <a:outerShdw blurRad="38100" dist="38100" dir="2700000" rotWithShape="0">
                  <a:srgbClr val="00000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10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Jesus illustrated problem (</a:t>
            </a:r>
            <a:r>
              <a:rPr sz="3600" b="1" i="1" dirty="0">
                <a:solidFill>
                  <a:srgbClr val="FFFF9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Matt. 7:3f </a:t>
            </a:r>
            <a:r>
              <a:rPr sz="36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lvl="0">
              <a:spcBef>
                <a:spcPts val="10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600" dirty="0">
                <a:solidFill>
                  <a:srgbClr val="F8F8F8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rPr>
              <a:t>Must first be honest with self before any progress made to salvation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prstGeom prst="rect">
            <a:avLst/>
          </a:prstGeom>
          <a:effectLst>
            <a:outerShdw blurRad="12700" dist="107762" dir="2700000" rotWithShape="0">
              <a:srgbClr val="000000"/>
            </a:outerShdw>
          </a:effectLst>
        </p:spPr>
        <p:txBody>
          <a:bodyPr lIns="0" tIns="0" rIns="0" bIns="0" anchor="ctr">
            <a:normAutofit/>
          </a:bodyPr>
          <a:lstStyle>
            <a:lvl1pPr algn="ctr" defTabSz="877823">
              <a:defRPr sz="4608" b="0">
                <a:effectLst>
                  <a:outerShdw blurRad="36576" dist="36576" dir="2700000" rotWithShape="0">
                    <a:srgbClr val="000000"/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608">
                <a:solidFill>
                  <a:srgbClr val="FFFF66"/>
                </a:solidFill>
                <a:effectLst>
                  <a:outerShdw blurRad="36576" dist="36576" dir="2700000" rotWithShape="0">
                    <a:srgbClr val="000000"/>
                  </a:outerShdw>
                </a:effectLst>
              </a:rPr>
              <a:t>Self-Examination Must Be Specific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763000" cy="5562600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lvl="0" defTabSz="896111">
              <a:spcBef>
                <a:spcPts val="5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528" dirty="0">
                <a:solidFill>
                  <a:srgbClr val="F8F8F8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Easy to overlook necessary items if specific checklist not used (groceries, work to do, etc.)</a:t>
            </a:r>
          </a:p>
          <a:p>
            <a:pPr lvl="0" defTabSz="896111">
              <a:spcBef>
                <a:spcPts val="5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528" dirty="0">
                <a:solidFill>
                  <a:srgbClr val="F8F8F8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Why so many lists of sins condemned?</a:t>
            </a:r>
          </a:p>
          <a:p>
            <a:pPr marL="905256" lvl="1" indent="-457200" defTabSz="896111">
              <a:spcBef>
                <a:spcPts val="5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234" b="1" i="1" dirty="0">
                <a:solidFill>
                  <a:srgbClr val="FFFF99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Romans 1:18-32</a:t>
            </a:r>
            <a:endParaRPr sz="2744" b="1" dirty="0">
              <a:solidFill>
                <a:srgbClr val="F8F8F8"/>
              </a:solidFill>
              <a:effectLst>
                <a:outerShdw blurRad="37338" dist="37338" dir="2700000" rotWithShape="0">
                  <a:srgbClr val="000000"/>
                </a:outerShdw>
              </a:effectLst>
            </a:endParaRPr>
          </a:p>
          <a:p>
            <a:pPr marL="905256" lvl="1" indent="-457200" defTabSz="896111">
              <a:spcBef>
                <a:spcPts val="5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234" b="1" i="1" dirty="0">
                <a:solidFill>
                  <a:srgbClr val="FFFF99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Ephesians 4 &amp; 5</a:t>
            </a:r>
            <a:endParaRPr sz="2744" b="1" dirty="0">
              <a:solidFill>
                <a:srgbClr val="F8F8F8"/>
              </a:solidFill>
              <a:effectLst>
                <a:outerShdw blurRad="37338" dist="37338" dir="2700000" rotWithShape="0">
                  <a:srgbClr val="000000"/>
                </a:outerShdw>
              </a:effectLst>
            </a:endParaRPr>
          </a:p>
          <a:p>
            <a:pPr marL="905256" lvl="1" indent="-457200" defTabSz="896111">
              <a:spcBef>
                <a:spcPts val="5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234" b="1" i="1" dirty="0">
                <a:solidFill>
                  <a:srgbClr val="FFFF99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Galatians 5:19-21</a:t>
            </a:r>
            <a:endParaRPr sz="2744" b="1" dirty="0">
              <a:solidFill>
                <a:srgbClr val="F8F8F8"/>
              </a:solidFill>
              <a:effectLst>
                <a:outerShdw blurRad="37338" dist="37338" dir="2700000" rotWithShape="0">
                  <a:srgbClr val="000000"/>
                </a:outerShdw>
              </a:effectLst>
            </a:endParaRPr>
          </a:p>
          <a:p>
            <a:pPr marL="905256" lvl="1" indent="-457200" defTabSz="896111">
              <a:spcBef>
                <a:spcPts val="500"/>
              </a:spcBef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  <a:defRPr sz="1800" b="0">
                <a:solidFill>
                  <a:srgbClr val="000000"/>
                </a:solidFill>
                <a:effectLst/>
              </a:defRPr>
            </a:pPr>
            <a:r>
              <a:rPr sz="3234" b="1" i="1" dirty="0">
                <a:solidFill>
                  <a:srgbClr val="FFFF99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 Timothy 3:1-4</a:t>
            </a:r>
            <a:endParaRPr sz="2744" b="1" dirty="0">
              <a:solidFill>
                <a:srgbClr val="F8F8F8"/>
              </a:solidFill>
              <a:effectLst>
                <a:outerShdw blurRad="37338" dist="37338" dir="2700000" rotWithShape="0">
                  <a:srgbClr val="000000"/>
                </a:outerShdw>
              </a:effectLst>
            </a:endParaRPr>
          </a:p>
          <a:p>
            <a:pPr lvl="0" defTabSz="896111">
              <a:spcBef>
                <a:spcPts val="5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sz="3528" dirty="0">
                <a:solidFill>
                  <a:srgbClr val="FFFFFF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Forces us to look for every sin &amp; correct</a:t>
            </a:r>
          </a:p>
          <a:p>
            <a:pPr lvl="0" defTabSz="896111">
              <a:spcBef>
                <a:spcPts val="500"/>
              </a:spcBef>
              <a:buClr>
                <a:srgbClr val="FFFF66"/>
              </a:buClr>
              <a:buSzPct val="100000"/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  <a:effectLst/>
              </a:defRPr>
            </a:pPr>
            <a:r>
              <a:rPr lang="en-US" sz="3528" dirty="0" smtClean="0">
                <a:solidFill>
                  <a:srgbClr val="F8F8F8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 things are naked &amp; open in sight of G</a:t>
            </a:r>
            <a:r>
              <a:rPr sz="3528" dirty="0" smtClean="0">
                <a:solidFill>
                  <a:srgbClr val="F8F8F8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od </a:t>
            </a:r>
            <a:r>
              <a:rPr sz="3528" dirty="0">
                <a:solidFill>
                  <a:srgbClr val="F8F8F8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3528" b="1" i="1" dirty="0">
                <a:solidFill>
                  <a:srgbClr val="FFFF99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Hebrews 4:13</a:t>
            </a:r>
            <a:r>
              <a:rPr sz="3528" dirty="0">
                <a:solidFill>
                  <a:srgbClr val="F8F8F8"/>
                </a:solidFill>
                <a:effectLst>
                  <a:outerShdw blurRad="37338" dist="37338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6"/>
          <p:cNvGrpSpPr/>
          <p:nvPr/>
        </p:nvGrpSpPr>
        <p:grpSpPr>
          <a:xfrm>
            <a:off x="-1" y="-1"/>
            <a:ext cx="9220202" cy="3429002"/>
            <a:chOff x="0" y="0"/>
            <a:chExt cx="9220200" cy="3429000"/>
          </a:xfrm>
        </p:grpSpPr>
        <p:sp>
          <p:nvSpPr>
            <p:cNvPr id="99" name="Shape 99"/>
            <p:cNvSpPr/>
            <p:nvPr/>
          </p:nvSpPr>
          <p:spPr>
            <a:xfrm>
              <a:off x="0" y="0"/>
              <a:ext cx="9220200" cy="3429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0" y="-1"/>
              <a:ext cx="9220201" cy="42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0596" y="21600"/>
                  </a:lnTo>
                  <a:lnTo>
                    <a:pt x="1004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0" y="3000375"/>
              <a:ext cx="9220201" cy="42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04" y="0"/>
                  </a:lnTo>
                  <a:lnTo>
                    <a:pt x="2059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-1" y="0"/>
              <a:ext cx="428626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8791575" y="0"/>
              <a:ext cx="428626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8900"/>
                  </a:lnTo>
                  <a:lnTo>
                    <a:pt x="0" y="27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0" y="0"/>
              <a:ext cx="9220201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1004" y="2700"/>
                  </a:moveTo>
                  <a:lnTo>
                    <a:pt x="20596" y="2700"/>
                  </a:lnTo>
                  <a:lnTo>
                    <a:pt x="20596" y="18900"/>
                  </a:lnTo>
                  <a:lnTo>
                    <a:pt x="1004" y="18900"/>
                  </a:lnTo>
                  <a:close/>
                  <a:moveTo>
                    <a:pt x="0" y="0"/>
                  </a:moveTo>
                  <a:lnTo>
                    <a:pt x="1004" y="2700"/>
                  </a:lnTo>
                  <a:moveTo>
                    <a:pt x="0" y="21600"/>
                  </a:moveTo>
                  <a:lnTo>
                    <a:pt x="1004" y="18900"/>
                  </a:lnTo>
                  <a:moveTo>
                    <a:pt x="21600" y="0"/>
                  </a:moveTo>
                  <a:lnTo>
                    <a:pt x="20596" y="2700"/>
                  </a:lnTo>
                  <a:moveTo>
                    <a:pt x="21600" y="21600"/>
                  </a:moveTo>
                  <a:lnTo>
                    <a:pt x="20596" y="189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428625" y="808665"/>
              <a:ext cx="8362950" cy="1811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6000" b="0">
                  <a:solidFill>
                    <a:srgbClr val="FFFF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6000">
                  <a:solidFill>
                    <a:srgbClr val="FFFF00"/>
                  </a:solidFill>
                </a:rPr>
                <a:t>Have I Fully Eliminated the Practice of Sin?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5"/>
          <p:cNvGrpSpPr/>
          <p:nvPr/>
        </p:nvGrpSpPr>
        <p:grpSpPr>
          <a:xfrm>
            <a:off x="-1" y="-1"/>
            <a:ext cx="9220202" cy="3429002"/>
            <a:chOff x="0" y="0"/>
            <a:chExt cx="9220200" cy="3429000"/>
          </a:xfrm>
        </p:grpSpPr>
        <p:sp>
          <p:nvSpPr>
            <p:cNvPr id="108" name="Shape 108"/>
            <p:cNvSpPr/>
            <p:nvPr/>
          </p:nvSpPr>
          <p:spPr>
            <a:xfrm>
              <a:off x="0" y="0"/>
              <a:ext cx="9220200" cy="342900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0" y="-1"/>
              <a:ext cx="9220201" cy="42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0596" y="21600"/>
                  </a:lnTo>
                  <a:lnTo>
                    <a:pt x="1004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0" y="3000375"/>
              <a:ext cx="9220201" cy="42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04" y="0"/>
                  </a:lnTo>
                  <a:lnTo>
                    <a:pt x="2059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-1" y="0"/>
              <a:ext cx="428626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8791575" y="0"/>
              <a:ext cx="428626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8900"/>
                  </a:lnTo>
                  <a:lnTo>
                    <a:pt x="0" y="27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0" y="0"/>
              <a:ext cx="9220201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1004" y="2700"/>
                  </a:moveTo>
                  <a:lnTo>
                    <a:pt x="20596" y="2700"/>
                  </a:lnTo>
                  <a:lnTo>
                    <a:pt x="20596" y="18900"/>
                  </a:lnTo>
                  <a:lnTo>
                    <a:pt x="1004" y="18900"/>
                  </a:lnTo>
                  <a:close/>
                  <a:moveTo>
                    <a:pt x="0" y="0"/>
                  </a:moveTo>
                  <a:lnTo>
                    <a:pt x="1004" y="2700"/>
                  </a:lnTo>
                  <a:moveTo>
                    <a:pt x="0" y="21600"/>
                  </a:moveTo>
                  <a:lnTo>
                    <a:pt x="1004" y="18900"/>
                  </a:lnTo>
                  <a:moveTo>
                    <a:pt x="21600" y="0"/>
                  </a:moveTo>
                  <a:lnTo>
                    <a:pt x="20596" y="2700"/>
                  </a:lnTo>
                  <a:moveTo>
                    <a:pt x="21600" y="21600"/>
                  </a:moveTo>
                  <a:lnTo>
                    <a:pt x="20596" y="189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428625" y="808665"/>
              <a:ext cx="8362950" cy="1811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6000" b="0">
                  <a:solidFill>
                    <a:srgbClr val="FFFF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6000">
                  <a:solidFill>
                    <a:srgbClr val="FFFF00"/>
                  </a:solidFill>
                </a:rPr>
                <a:t>Have I Fully Eliminated the Practice of Sin?</a:t>
              </a: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-1" y="3428999"/>
            <a:ext cx="9144002" cy="3429002"/>
            <a:chOff x="0" y="0"/>
            <a:chExt cx="9144000" cy="3429000"/>
          </a:xfrm>
        </p:grpSpPr>
        <p:sp>
          <p:nvSpPr>
            <p:cNvPr id="116" name="Shape 116"/>
            <p:cNvSpPr/>
            <p:nvPr/>
          </p:nvSpPr>
          <p:spPr>
            <a:xfrm>
              <a:off x="0" y="0"/>
              <a:ext cx="9144000" cy="3429000"/>
            </a:xfrm>
            <a:prstGeom prst="rect">
              <a:avLst/>
            </a:prstGeom>
            <a:solidFill>
              <a:srgbClr val="8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0" y="-1"/>
              <a:ext cx="9144001" cy="42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0588" y="21600"/>
                  </a:lnTo>
                  <a:lnTo>
                    <a:pt x="1012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3000375"/>
              <a:ext cx="9144001" cy="42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12" y="0"/>
                  </a:lnTo>
                  <a:lnTo>
                    <a:pt x="20588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-1" y="0"/>
              <a:ext cx="428626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700"/>
                  </a:lnTo>
                  <a:lnTo>
                    <a:pt x="21600" y="189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8715375" y="0"/>
              <a:ext cx="428626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8900"/>
                  </a:lnTo>
                  <a:lnTo>
                    <a:pt x="0" y="27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0"/>
              <a:ext cx="9144001" cy="34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1012" y="2700"/>
                  </a:moveTo>
                  <a:lnTo>
                    <a:pt x="20588" y="2700"/>
                  </a:lnTo>
                  <a:lnTo>
                    <a:pt x="20588" y="18900"/>
                  </a:lnTo>
                  <a:lnTo>
                    <a:pt x="1012" y="18900"/>
                  </a:lnTo>
                  <a:close/>
                  <a:moveTo>
                    <a:pt x="0" y="0"/>
                  </a:moveTo>
                  <a:lnTo>
                    <a:pt x="1012" y="2700"/>
                  </a:lnTo>
                  <a:moveTo>
                    <a:pt x="0" y="21600"/>
                  </a:moveTo>
                  <a:lnTo>
                    <a:pt x="1012" y="18900"/>
                  </a:lnTo>
                  <a:moveTo>
                    <a:pt x="21600" y="0"/>
                  </a:moveTo>
                  <a:lnTo>
                    <a:pt x="20588" y="2700"/>
                  </a:lnTo>
                  <a:moveTo>
                    <a:pt x="21600" y="21600"/>
                  </a:moveTo>
                  <a:lnTo>
                    <a:pt x="20588" y="189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0">
                  <a:solidFill>
                    <a:srgbClr val="F8F8F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428625" y="808665"/>
              <a:ext cx="8286750" cy="18116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6000" b="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6000">
                  <a:solidFill>
                    <a:srgbClr val="FFFFFF"/>
                  </a:solidFill>
                </a:rPr>
                <a:t>What Is Keeping Me from Full Obedience?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1182"/>
            <a:ext cx="9143999" cy="4526817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>
          <a:xfrm>
            <a:off x="0" y="0"/>
            <a:ext cx="9144000" cy="2331182"/>
          </a:xfrm>
          <a:prstGeom prst="bevel">
            <a:avLst/>
          </a:prstGeom>
          <a:solidFill>
            <a:srgbClr val="000000"/>
          </a:solidFill>
          <a:ln w="25400" cap="flat">
            <a:solidFill>
              <a:srgbClr val="0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Impact"/>
              </a:rPr>
              <a:t>Let the word</a:t>
            </a:r>
            <a:r>
              <a:rPr kumimoji="0" lang="en-US" sz="5400" b="1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Impact"/>
              </a:rPr>
              <a:t> of Christ dwell in you richly… </a:t>
            </a:r>
            <a:r>
              <a:rPr kumimoji="0" lang="en-US" sz="5400" b="1" i="0" u="none" strike="noStrike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Impact"/>
              </a:rPr>
              <a:t>(Col. 3:16)</a:t>
            </a:r>
            <a:endParaRPr kumimoji="0" lang="en-US" sz="54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3114882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77777"/>
      </a:accent1>
      <a:accent2>
        <a:srgbClr val="707070"/>
      </a:accent2>
      <a:accent3>
        <a:srgbClr val="C0AAAA"/>
      </a:accent3>
      <a:accent4>
        <a:srgbClr val="D4D4D4"/>
      </a:accent4>
      <a:accent5>
        <a:srgbClr val="BDBDBD"/>
      </a:accent5>
      <a:accent6>
        <a:srgbClr val="91919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8F8F8"/>
        </a:solidFill>
        <a:ln w="25400" cap="flat">
          <a:solidFill>
            <a:srgbClr val="77777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Impact"/>
            <a:ea typeface="Impact"/>
            <a:cs typeface="Impact"/>
            <a:sym typeface="Impac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77777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Impact"/>
            <a:ea typeface="Impact"/>
            <a:cs typeface="Impact"/>
            <a:sym typeface="Impac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77777"/>
      </a:accent1>
      <a:accent2>
        <a:srgbClr val="707070"/>
      </a:accent2>
      <a:accent3>
        <a:srgbClr val="C0AAAA"/>
      </a:accent3>
      <a:accent4>
        <a:srgbClr val="D4D4D4"/>
      </a:accent4>
      <a:accent5>
        <a:srgbClr val="BDBDBD"/>
      </a:accent5>
      <a:accent6>
        <a:srgbClr val="91919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8F8F8"/>
        </a:solidFill>
        <a:ln w="25400" cap="flat">
          <a:solidFill>
            <a:srgbClr val="77777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Impact"/>
            <a:ea typeface="Impact"/>
            <a:cs typeface="Impact"/>
            <a:sym typeface="Impac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77777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Impact"/>
            <a:ea typeface="Impact"/>
            <a:cs typeface="Impact"/>
            <a:sym typeface="Impac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10146</TotalTime>
  <Words>255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Laying Aside Evil &amp; Receiving the Word</vt:lpstr>
      <vt:lpstr>James 1:21-25</vt:lpstr>
      <vt:lpstr>Must Lay Aside Evil from Life</vt:lpstr>
      <vt:lpstr>Must Receive the Word Within</vt:lpstr>
      <vt:lpstr>Honest Evaluation Is Necessary</vt:lpstr>
      <vt:lpstr>Self-Examination Must Be Specific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Laying Aside Evil &amp; Receiving the Word</dc:title>
  <dc:creator>Harry</dc:creator>
  <cp:lastModifiedBy>Harry</cp:lastModifiedBy>
  <cp:revision>5</cp:revision>
  <dcterms:modified xsi:type="dcterms:W3CDTF">2014-06-08T12:49:09Z</dcterms:modified>
</cp:coreProperties>
</file>