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sldIdLst>
    <p:sldId id="257" r:id="rId2"/>
    <p:sldId id="263" r:id="rId3"/>
    <p:sldId id="259" r:id="rId4"/>
    <p:sldId id="260" r:id="rId5"/>
    <p:sldId id="261" r:id="rId6"/>
    <p:sldId id="262"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63300"/>
    <a:srgbClr val="000000"/>
    <a:srgbClr val="003366"/>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fld id="{4CC38A6B-07E3-4B08-8805-283DCC76EDB8}" type="datetimeFigureOut">
              <a:rPr lang="en-US"/>
              <a:pPr>
                <a:defRPr/>
              </a:pPr>
              <a:t>6/15/2014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AB927529-2E54-44B1-82DB-740369D82CB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DAEC26-1D44-4AA4-9144-3AA694F41FBF}"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77825" y="1676400"/>
            <a:ext cx="8389938" cy="4421188"/>
            <a:chOff x="238" y="1056"/>
            <a:chExt cx="5285" cy="2785"/>
          </a:xfrm>
        </p:grpSpPr>
        <p:grpSp>
          <p:nvGrpSpPr>
            <p:cNvPr id="5" name="Group 3"/>
            <p:cNvGrpSpPr>
              <a:grpSpLocks/>
            </p:cNvGrpSpPr>
            <p:nvPr/>
          </p:nvGrpSpPr>
          <p:grpSpPr bwMode="auto">
            <a:xfrm>
              <a:off x="238" y="1056"/>
              <a:ext cx="5285" cy="1393"/>
              <a:chOff x="238" y="1056"/>
              <a:chExt cx="5285" cy="1393"/>
            </a:xfrm>
          </p:grpSpPr>
          <p:sp>
            <p:nvSpPr>
              <p:cNvPr id="14" name="Rectangle 4"/>
              <p:cNvSpPr>
                <a:spLocks noChangeArrowheads="1"/>
              </p:cNvSpPr>
              <p:nvPr/>
            </p:nvSpPr>
            <p:spPr bwMode="auto">
              <a:xfrm>
                <a:off x="243" y="1057"/>
                <a:ext cx="5272" cy="1391"/>
              </a:xfrm>
              <a:prstGeom prst="rect">
                <a:avLst/>
              </a:prstGeom>
              <a:solidFill>
                <a:srgbClr val="EAEAEA">
                  <a:alpha val="50000"/>
                </a:srgbClr>
              </a:solidFill>
              <a:ln>
                <a:noFill/>
              </a:ln>
              <a:effectLst/>
              <a:extLst>
                <a:ext uri="{91240B29-F687-4F45-9708-019B960494DF}"/>
                <a:ext uri="{AF507438-7753-43E0-B8FC-AC1667EBCBE1}"/>
              </a:extLst>
            </p:spPr>
            <p:txBody>
              <a:bodyPr wrap="none" anchor="ctr"/>
              <a:lstStyle/>
              <a:p>
                <a:pPr eaLnBrk="0" hangingPunct="0">
                  <a:defRPr/>
                </a:pPr>
                <a:endParaRPr lang="en-US"/>
              </a:p>
            </p:txBody>
          </p:sp>
          <p:sp>
            <p:nvSpPr>
              <p:cNvPr id="15" name="Freeform 5"/>
              <p:cNvSpPr>
                <a:spLocks/>
              </p:cNvSpPr>
              <p:nvPr/>
            </p:nvSpPr>
            <p:spPr bwMode="auto">
              <a:xfrm>
                <a:off x="238" y="1056"/>
                <a:ext cx="5273" cy="1393"/>
              </a:xfrm>
              <a:custGeom>
                <a:avLst/>
                <a:gdLst>
                  <a:gd name="T0" fmla="*/ 5272 w 5273"/>
                  <a:gd name="T1" fmla="*/ 0 h 1393"/>
                  <a:gd name="T2" fmla="*/ 0 w 5273"/>
                  <a:gd name="T3" fmla="*/ 0 h 1393"/>
                  <a:gd name="T4" fmla="*/ 0 w 5273"/>
                  <a:gd name="T5" fmla="*/ 1392 h 1393"/>
                </a:gdLst>
                <a:ahLst/>
                <a:cxnLst>
                  <a:cxn ang="0">
                    <a:pos x="T0" y="T1"/>
                  </a:cxn>
                  <a:cxn ang="0">
                    <a:pos x="T2" y="T3"/>
                  </a:cxn>
                  <a:cxn ang="0">
                    <a:pos x="T4" y="T5"/>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sp>
            <p:nvSpPr>
              <p:cNvPr id="16" name="Freeform 6"/>
              <p:cNvSpPr>
                <a:spLocks/>
              </p:cNvSpPr>
              <p:nvPr/>
            </p:nvSpPr>
            <p:spPr bwMode="auto">
              <a:xfrm>
                <a:off x="250" y="1056"/>
                <a:ext cx="5273" cy="1393"/>
              </a:xfrm>
              <a:custGeom>
                <a:avLst/>
                <a:gdLst>
                  <a:gd name="T0" fmla="*/ 5272 w 5273"/>
                  <a:gd name="T1" fmla="*/ 0 h 1393"/>
                  <a:gd name="T2" fmla="*/ 5272 w 5273"/>
                  <a:gd name="T3" fmla="*/ 1392 h 1393"/>
                  <a:gd name="T4" fmla="*/ 0 w 5273"/>
                  <a:gd name="T5" fmla="*/ 1392 h 1393"/>
                </a:gdLst>
                <a:ahLst/>
                <a:cxnLst>
                  <a:cxn ang="0">
                    <a:pos x="T0" y="T1"/>
                  </a:cxn>
                  <a:cxn ang="0">
                    <a:pos x="T2" y="T3"/>
                  </a:cxn>
                  <a:cxn ang="0">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grpSp>
        <p:grpSp>
          <p:nvGrpSpPr>
            <p:cNvPr id="6" name="Group 7"/>
            <p:cNvGrpSpPr>
              <a:grpSpLocks/>
            </p:cNvGrpSpPr>
            <p:nvPr/>
          </p:nvGrpSpPr>
          <p:grpSpPr bwMode="auto">
            <a:xfrm>
              <a:off x="240" y="3744"/>
              <a:ext cx="5281" cy="97"/>
              <a:chOff x="240" y="3744"/>
              <a:chExt cx="5281" cy="97"/>
            </a:xfrm>
          </p:grpSpPr>
          <p:sp>
            <p:nvSpPr>
              <p:cNvPr id="11" name="Rectangle 8"/>
              <p:cNvSpPr>
                <a:spLocks noChangeArrowheads="1"/>
              </p:cNvSpPr>
              <p:nvPr/>
            </p:nvSpPr>
            <p:spPr bwMode="auto">
              <a:xfrm>
                <a:off x="240" y="3744"/>
                <a:ext cx="5280" cy="96"/>
              </a:xfrm>
              <a:prstGeom prst="rect">
                <a:avLst/>
              </a:prstGeom>
              <a:solidFill>
                <a:srgbClr val="EAEAEA">
                  <a:alpha val="50000"/>
                </a:srgbClr>
              </a:solidFill>
              <a:ln>
                <a:noFill/>
              </a:ln>
              <a:effectLst/>
              <a:extLst>
                <a:ext uri="{91240B29-F687-4F45-9708-019B960494DF}"/>
                <a:ext uri="{AF507438-7753-43E0-B8FC-AC1667EBCBE1}"/>
              </a:extLst>
            </p:spPr>
            <p:txBody>
              <a:bodyPr wrap="none" anchor="ctr"/>
              <a:lstStyle/>
              <a:p>
                <a:pPr eaLnBrk="0" hangingPunct="0">
                  <a:defRPr/>
                </a:pPr>
                <a:endParaRPr lang="en-US"/>
              </a:p>
            </p:txBody>
          </p:sp>
          <p:sp>
            <p:nvSpPr>
              <p:cNvPr id="12" name="Freeform 9"/>
              <p:cNvSpPr>
                <a:spLocks/>
              </p:cNvSpPr>
              <p:nvPr/>
            </p:nvSpPr>
            <p:spPr bwMode="auto">
              <a:xfrm>
                <a:off x="240" y="3744"/>
                <a:ext cx="5281" cy="97"/>
              </a:xfrm>
              <a:custGeom>
                <a:avLst/>
                <a:gdLst>
                  <a:gd name="T0" fmla="*/ 5280 w 5281"/>
                  <a:gd name="T1" fmla="*/ 0 h 97"/>
                  <a:gd name="T2" fmla="*/ 0 w 5281"/>
                  <a:gd name="T3" fmla="*/ 0 h 97"/>
                  <a:gd name="T4" fmla="*/ 0 w 5281"/>
                  <a:gd name="T5" fmla="*/ 96 h 97"/>
                </a:gdLst>
                <a:ahLst/>
                <a:cxnLst>
                  <a:cxn ang="0">
                    <a:pos x="T0" y="T1"/>
                  </a:cxn>
                  <a:cxn ang="0">
                    <a:pos x="T2" y="T3"/>
                  </a:cxn>
                  <a:cxn ang="0">
                    <a:pos x="T4" y="T5"/>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sp>
            <p:nvSpPr>
              <p:cNvPr id="13" name="Freeform 10"/>
              <p:cNvSpPr>
                <a:spLocks/>
              </p:cNvSpPr>
              <p:nvPr/>
            </p:nvSpPr>
            <p:spPr bwMode="auto">
              <a:xfrm>
                <a:off x="240" y="3744"/>
                <a:ext cx="5281" cy="97"/>
              </a:xfrm>
              <a:custGeom>
                <a:avLst/>
                <a:gdLst>
                  <a:gd name="T0" fmla="*/ 5280 w 5281"/>
                  <a:gd name="T1" fmla="*/ 0 h 97"/>
                  <a:gd name="T2" fmla="*/ 5280 w 5281"/>
                  <a:gd name="T3" fmla="*/ 96 h 97"/>
                  <a:gd name="T4" fmla="*/ 0 w 5281"/>
                  <a:gd name="T5" fmla="*/ 96 h 97"/>
                </a:gdLst>
                <a:ahLst/>
                <a:cxnLst>
                  <a:cxn ang="0">
                    <a:pos x="T0" y="T1"/>
                  </a:cxn>
                  <a:cxn ang="0">
                    <a:pos x="T2" y="T3"/>
                  </a:cxn>
                  <a:cxn ang="0">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grpSp>
        <p:grpSp>
          <p:nvGrpSpPr>
            <p:cNvPr id="7" name="Group 11"/>
            <p:cNvGrpSpPr>
              <a:grpSpLocks/>
            </p:cNvGrpSpPr>
            <p:nvPr/>
          </p:nvGrpSpPr>
          <p:grpSpPr bwMode="auto">
            <a:xfrm>
              <a:off x="338" y="1200"/>
              <a:ext cx="97" cy="1104"/>
              <a:chOff x="338" y="1200"/>
              <a:chExt cx="97" cy="1104"/>
            </a:xfrm>
          </p:grpSpPr>
          <p:sp useBgFill="1">
            <p:nvSpPr>
              <p:cNvPr id="8" name="Rectangle 12"/>
              <p:cNvSpPr>
                <a:spLocks noChangeArrowheads="1"/>
              </p:cNvSpPr>
              <p:nvPr/>
            </p:nvSpPr>
            <p:spPr bwMode="auto">
              <a:xfrm>
                <a:off x="338" y="1201"/>
                <a:ext cx="96" cy="1103"/>
              </a:xfrm>
              <a:prstGeom prst="rect">
                <a:avLst/>
              </a:prstGeom>
              <a:ln>
                <a:noFill/>
              </a:ln>
              <a:effectLst/>
              <a:extLst>
                <a:ext uri="{91240B29-F687-4F45-9708-019B960494DF}"/>
                <a:ext uri="{AF507438-7753-43E0-B8FC-AC1667EBCBE1}"/>
              </a:extLst>
            </p:spPr>
            <p:txBody>
              <a:bodyPr wrap="none" anchor="ctr"/>
              <a:lstStyle/>
              <a:p>
                <a:pPr eaLnBrk="0" hangingPunct="0">
                  <a:defRPr/>
                </a:pPr>
                <a:endParaRPr lang="en-US"/>
              </a:p>
            </p:txBody>
          </p:sp>
          <p:sp>
            <p:nvSpPr>
              <p:cNvPr id="9" name="Freeform 13"/>
              <p:cNvSpPr>
                <a:spLocks/>
              </p:cNvSpPr>
              <p:nvPr/>
            </p:nvSpPr>
            <p:spPr bwMode="auto">
              <a:xfrm>
                <a:off x="338" y="1200"/>
                <a:ext cx="97" cy="1104"/>
              </a:xfrm>
              <a:custGeom>
                <a:avLst/>
                <a:gdLst>
                  <a:gd name="T0" fmla="*/ 0 w 97"/>
                  <a:gd name="T1" fmla="*/ 1103 h 1104"/>
                  <a:gd name="T2" fmla="*/ 96 w 97"/>
                  <a:gd name="T3" fmla="*/ 1103 h 1104"/>
                  <a:gd name="T4" fmla="*/ 96 w 97"/>
                  <a:gd name="T5" fmla="*/ 0 h 1104"/>
                </a:gdLst>
                <a:ahLst/>
                <a:cxnLst>
                  <a:cxn ang="0">
                    <a:pos x="T0" y="T1"/>
                  </a:cxn>
                  <a:cxn ang="0">
                    <a:pos x="T2" y="T3"/>
                  </a:cxn>
                  <a:cxn ang="0">
                    <a:pos x="T4" y="T5"/>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sp>
            <p:nvSpPr>
              <p:cNvPr id="10" name="Freeform 14"/>
              <p:cNvSpPr>
                <a:spLocks/>
              </p:cNvSpPr>
              <p:nvPr/>
            </p:nvSpPr>
            <p:spPr bwMode="auto">
              <a:xfrm>
                <a:off x="338" y="1200"/>
                <a:ext cx="97" cy="1104"/>
              </a:xfrm>
              <a:custGeom>
                <a:avLst/>
                <a:gdLst>
                  <a:gd name="T0" fmla="*/ 0 w 97"/>
                  <a:gd name="T1" fmla="*/ 1103 h 1104"/>
                  <a:gd name="T2" fmla="*/ 0 w 97"/>
                  <a:gd name="T3" fmla="*/ 0 h 1104"/>
                  <a:gd name="T4" fmla="*/ 96 w 97"/>
                  <a:gd name="T5" fmla="*/ 0 h 1104"/>
                </a:gdLst>
                <a:ahLst/>
                <a:cxnLst>
                  <a:cxn ang="0">
                    <a:pos x="T0" y="T1"/>
                  </a:cxn>
                  <a:cxn ang="0">
                    <a:pos x="T2" y="T3"/>
                  </a:cxn>
                  <a:cxn ang="0">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grpSp>
      </p:grpSp>
      <p:sp>
        <p:nvSpPr>
          <p:cNvPr id="4111" name="Rectangle 15"/>
          <p:cNvSpPr>
            <a:spLocks noGrp="1" noChangeArrowheads="1"/>
          </p:cNvSpPr>
          <p:nvPr>
            <p:ph type="ctrTitle" sz="quarter"/>
          </p:nvPr>
        </p:nvSpPr>
        <p:spPr>
          <a:xfrm>
            <a:off x="836613" y="2133600"/>
            <a:ext cx="7772400" cy="1143000"/>
          </a:xfrm>
        </p:spPr>
        <p:txBody>
          <a:bodyPr/>
          <a:lstStyle>
            <a:lvl1pPr>
              <a:defRPr/>
            </a:lvl1pPr>
          </a:lstStyle>
          <a:p>
            <a:pPr lvl="0"/>
            <a:r>
              <a:rPr lang="en-US" altLang="en-US" noProof="0" smtClean="0"/>
              <a:t>Click to edit Master title style</a:t>
            </a:r>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2" charset="2"/>
              <a:buNone/>
              <a:defRPr/>
            </a:lvl1pPr>
          </a:lstStyle>
          <a:p>
            <a:pPr lvl="0"/>
            <a:r>
              <a:rPr lang="en-US" altLang="en-US" noProof="0" smtClean="0"/>
              <a:t>Click to edit Master subtitle style</a:t>
            </a:r>
          </a:p>
        </p:txBody>
      </p:sp>
      <p:sp>
        <p:nvSpPr>
          <p:cNvPr id="17" name="Rectangle 17"/>
          <p:cNvSpPr>
            <a:spLocks noGrp="1" noChangeArrowheads="1"/>
          </p:cNvSpPr>
          <p:nvPr>
            <p:ph type="dt" sz="quarter" idx="10"/>
          </p:nvPr>
        </p:nvSpPr>
        <p:spPr>
          <a:xfrm>
            <a:off x="381000" y="6324600"/>
            <a:ext cx="1905000" cy="457200"/>
          </a:xfrm>
        </p:spPr>
        <p:txBody>
          <a:bodyPr/>
          <a:lstStyle>
            <a:lvl1pPr>
              <a:defRPr/>
            </a:lvl1pPr>
          </a:lstStyle>
          <a:p>
            <a:pPr>
              <a:defRPr/>
            </a:pPr>
            <a:endParaRPr lang="en-US" altLang="en-US"/>
          </a:p>
        </p:txBody>
      </p:sp>
      <p:sp>
        <p:nvSpPr>
          <p:cNvPr id="18" name="Rectangle 18"/>
          <p:cNvSpPr>
            <a:spLocks noGrp="1" noChangeArrowheads="1"/>
          </p:cNvSpPr>
          <p:nvPr>
            <p:ph type="ftr" sz="quarter" idx="11"/>
          </p:nvPr>
        </p:nvSpPr>
        <p:spPr>
          <a:xfrm>
            <a:off x="3124200" y="6324600"/>
            <a:ext cx="2895600" cy="457200"/>
          </a:xfrm>
        </p:spPr>
        <p:txBody>
          <a:bodyPr/>
          <a:lstStyle>
            <a:lvl1pPr>
              <a:defRPr/>
            </a:lvl1pPr>
          </a:lstStyle>
          <a:p>
            <a:pPr>
              <a:defRPr/>
            </a:pPr>
            <a:endParaRPr lang="en-US" altLang="en-US"/>
          </a:p>
        </p:txBody>
      </p:sp>
      <p:sp>
        <p:nvSpPr>
          <p:cNvPr id="19" name="Rectangle 19"/>
          <p:cNvSpPr>
            <a:spLocks noGrp="1" noChangeArrowheads="1"/>
          </p:cNvSpPr>
          <p:nvPr>
            <p:ph type="sldNum" sz="quarter" idx="12"/>
          </p:nvPr>
        </p:nvSpPr>
        <p:spPr>
          <a:xfrm>
            <a:off x="6858000" y="6324600"/>
            <a:ext cx="1905000" cy="457200"/>
          </a:xfrm>
        </p:spPr>
        <p:txBody>
          <a:bodyPr/>
          <a:lstStyle>
            <a:lvl1pPr>
              <a:defRPr/>
            </a:lvl1pPr>
          </a:lstStyle>
          <a:p>
            <a:pPr>
              <a:defRPr/>
            </a:pPr>
            <a:fld id="{98EBEDD3-8DD6-406C-B4A0-DD82D3F2EF2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pPr>
              <a:defRPr/>
            </a:pPr>
            <a:fld id="{02B3AE7C-4F41-445D-B54E-D8FE5CB58253}"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pPr>
              <a:defRPr/>
            </a:pPr>
            <a:fld id="{31A38D3C-C5E6-40D7-BD6B-3214556D6844}"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pPr>
              <a:defRPr/>
            </a:pPr>
            <a:fld id="{8DCE3010-56D1-49B4-9E33-7C73210D73DD}"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pPr>
              <a:defRPr/>
            </a:pPr>
            <a:fld id="{942E9462-20C6-44F1-9AA8-966A085FBDAB}"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pPr>
              <a:defRPr/>
            </a:pPr>
            <a:fld id="{ED69099E-1020-4B2A-8F6D-39AE10E8EF6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9"/>
          <p:cNvSpPr>
            <a:spLocks noGrp="1" noChangeArrowheads="1"/>
          </p:cNvSpPr>
          <p:nvPr>
            <p:ph type="sldNum" sz="quarter" idx="12"/>
          </p:nvPr>
        </p:nvSpPr>
        <p:spPr>
          <a:ln/>
        </p:spPr>
        <p:txBody>
          <a:bodyPr/>
          <a:lstStyle>
            <a:lvl1pPr>
              <a:defRPr/>
            </a:lvl1pPr>
          </a:lstStyle>
          <a:p>
            <a:pPr>
              <a:defRPr/>
            </a:pPr>
            <a:fld id="{710A4F22-8E27-4B61-90B1-CE4B6B363E0F}"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9"/>
          <p:cNvSpPr>
            <a:spLocks noGrp="1" noChangeArrowheads="1"/>
          </p:cNvSpPr>
          <p:nvPr>
            <p:ph type="sldNum" sz="quarter" idx="12"/>
          </p:nvPr>
        </p:nvSpPr>
        <p:spPr>
          <a:ln/>
        </p:spPr>
        <p:txBody>
          <a:bodyPr/>
          <a:lstStyle>
            <a:lvl1pPr>
              <a:defRPr/>
            </a:lvl1pPr>
          </a:lstStyle>
          <a:p>
            <a:pPr>
              <a:defRPr/>
            </a:pPr>
            <a:fld id="{02C85320-12C2-465D-89B9-E8A7655E578C}"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9"/>
          <p:cNvSpPr>
            <a:spLocks noGrp="1" noChangeArrowheads="1"/>
          </p:cNvSpPr>
          <p:nvPr>
            <p:ph type="sldNum" sz="quarter" idx="12"/>
          </p:nvPr>
        </p:nvSpPr>
        <p:spPr>
          <a:ln/>
        </p:spPr>
        <p:txBody>
          <a:bodyPr/>
          <a:lstStyle>
            <a:lvl1pPr>
              <a:defRPr/>
            </a:lvl1pPr>
          </a:lstStyle>
          <a:p>
            <a:pPr>
              <a:defRPr/>
            </a:pPr>
            <a:fld id="{5C2D2FF2-7C7F-4A4E-B8D7-B44DCC2E55E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pPr>
              <a:defRPr/>
            </a:pPr>
            <a:fld id="{44C085B9-98A0-428D-9252-14ACA288964A}"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pPr>
              <a:defRPr/>
            </a:pPr>
            <a:fld id="{14B33BB4-F1E8-451F-89A5-F7EA6BDBF91F}"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1000" y="304800"/>
            <a:ext cx="8383588" cy="6022975"/>
            <a:chOff x="240" y="192"/>
            <a:chExt cx="5281" cy="3794"/>
          </a:xfrm>
        </p:grpSpPr>
        <p:grpSp>
          <p:nvGrpSpPr>
            <p:cNvPr id="1032" name="Group 3"/>
            <p:cNvGrpSpPr>
              <a:grpSpLocks/>
            </p:cNvGrpSpPr>
            <p:nvPr/>
          </p:nvGrpSpPr>
          <p:grpSpPr bwMode="auto">
            <a:xfrm>
              <a:off x="240" y="1008"/>
              <a:ext cx="5281" cy="2978"/>
              <a:chOff x="240" y="1008"/>
              <a:chExt cx="5281" cy="2978"/>
            </a:xfrm>
          </p:grpSpPr>
          <p:sp>
            <p:nvSpPr>
              <p:cNvPr id="3076" name="Rectangle 4"/>
              <p:cNvSpPr>
                <a:spLocks noChangeArrowheads="1"/>
              </p:cNvSpPr>
              <p:nvPr/>
            </p:nvSpPr>
            <p:spPr bwMode="auto">
              <a:xfrm>
                <a:off x="245" y="1010"/>
                <a:ext cx="5269" cy="2976"/>
              </a:xfrm>
              <a:prstGeom prst="rect">
                <a:avLst/>
              </a:prstGeom>
              <a:solidFill>
                <a:srgbClr val="EAEAEA">
                  <a:alpha val="50000"/>
                </a:srgbClr>
              </a:solidFill>
              <a:ln>
                <a:noFill/>
              </a:ln>
              <a:effectLst/>
              <a:extLst>
                <a:ext uri="{91240B29-F687-4F45-9708-019B960494DF}"/>
                <a:ext uri="{AF507438-7753-43E0-B8FC-AC1667EBCBE1}"/>
              </a:extLst>
            </p:spPr>
            <p:txBody>
              <a:bodyPr wrap="none" anchor="ctr"/>
              <a:lstStyle/>
              <a:p>
                <a:pPr eaLnBrk="0" hangingPunct="0">
                  <a:defRPr/>
                </a:pPr>
                <a:endParaRPr lang="en-US"/>
              </a:p>
            </p:txBody>
          </p:sp>
          <p:sp>
            <p:nvSpPr>
              <p:cNvPr id="3077" name="Freeform 5"/>
              <p:cNvSpPr>
                <a:spLocks/>
              </p:cNvSpPr>
              <p:nvPr/>
            </p:nvSpPr>
            <p:spPr bwMode="auto">
              <a:xfrm>
                <a:off x="240" y="1008"/>
                <a:ext cx="5269" cy="2977"/>
              </a:xfrm>
              <a:custGeom>
                <a:avLst/>
                <a:gdLst>
                  <a:gd name="T0" fmla="*/ 5268 w 5269"/>
                  <a:gd name="T1" fmla="*/ 0 h 2977"/>
                  <a:gd name="T2" fmla="*/ 0 w 5269"/>
                  <a:gd name="T3" fmla="*/ 0 h 2977"/>
                  <a:gd name="T4" fmla="*/ 0 w 5269"/>
                  <a:gd name="T5" fmla="*/ 2976 h 2977"/>
                </a:gdLst>
                <a:ahLst/>
                <a:cxnLst>
                  <a:cxn ang="0">
                    <a:pos x="T0" y="T1"/>
                  </a:cxn>
                  <a:cxn ang="0">
                    <a:pos x="T2" y="T3"/>
                  </a:cxn>
                  <a:cxn ang="0">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sp>
            <p:nvSpPr>
              <p:cNvPr id="3078" name="Freeform 6"/>
              <p:cNvSpPr>
                <a:spLocks/>
              </p:cNvSpPr>
              <p:nvPr/>
            </p:nvSpPr>
            <p:spPr bwMode="auto">
              <a:xfrm>
                <a:off x="252" y="1008"/>
                <a:ext cx="5269" cy="2977"/>
              </a:xfrm>
              <a:custGeom>
                <a:avLst/>
                <a:gdLst>
                  <a:gd name="T0" fmla="*/ 5268 w 5269"/>
                  <a:gd name="T1" fmla="*/ 0 h 2977"/>
                  <a:gd name="T2" fmla="*/ 5268 w 5269"/>
                  <a:gd name="T3" fmla="*/ 2976 h 2977"/>
                  <a:gd name="T4" fmla="*/ 0 w 5269"/>
                  <a:gd name="T5" fmla="*/ 2976 h 2977"/>
                </a:gdLst>
                <a:ahLst/>
                <a:cxnLst>
                  <a:cxn ang="0">
                    <a:pos x="T0" y="T1"/>
                  </a:cxn>
                  <a:cxn ang="0">
                    <a:pos x="T2" y="T3"/>
                  </a:cxn>
                  <a:cxn ang="0">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grpSp>
        <p:grpSp>
          <p:nvGrpSpPr>
            <p:cNvPr id="1033" name="Group 7"/>
            <p:cNvGrpSpPr>
              <a:grpSpLocks/>
            </p:cNvGrpSpPr>
            <p:nvPr/>
          </p:nvGrpSpPr>
          <p:grpSpPr bwMode="auto">
            <a:xfrm>
              <a:off x="336" y="1103"/>
              <a:ext cx="97" cy="2785"/>
              <a:chOff x="336" y="1103"/>
              <a:chExt cx="97" cy="2785"/>
            </a:xfrm>
          </p:grpSpPr>
          <p:sp useBgFill="1">
            <p:nvSpPr>
              <p:cNvPr id="3080" name="Rectangle 8"/>
              <p:cNvSpPr>
                <a:spLocks noChangeArrowheads="1"/>
              </p:cNvSpPr>
              <p:nvPr/>
            </p:nvSpPr>
            <p:spPr bwMode="auto">
              <a:xfrm>
                <a:off x="336" y="1104"/>
                <a:ext cx="96" cy="2784"/>
              </a:xfrm>
              <a:prstGeom prst="rect">
                <a:avLst/>
              </a:prstGeom>
              <a:ln>
                <a:noFill/>
              </a:ln>
              <a:effectLst/>
              <a:extLst>
                <a:ext uri="{91240B29-F687-4F45-9708-019B960494DF}"/>
                <a:ext uri="{AF507438-7753-43E0-B8FC-AC1667EBCBE1}"/>
              </a:extLst>
            </p:spPr>
            <p:txBody>
              <a:bodyPr wrap="none" anchor="ctr"/>
              <a:lstStyle/>
              <a:p>
                <a:pPr eaLnBrk="0" hangingPunct="0">
                  <a:defRPr/>
                </a:pPr>
                <a:endParaRPr lang="en-US"/>
              </a:p>
            </p:txBody>
          </p:sp>
          <p:sp>
            <p:nvSpPr>
              <p:cNvPr id="3081" name="Freeform 9"/>
              <p:cNvSpPr>
                <a:spLocks/>
              </p:cNvSpPr>
              <p:nvPr/>
            </p:nvSpPr>
            <p:spPr bwMode="auto">
              <a:xfrm>
                <a:off x="336" y="1103"/>
                <a:ext cx="97" cy="2785"/>
              </a:xfrm>
              <a:custGeom>
                <a:avLst/>
                <a:gdLst>
                  <a:gd name="T0" fmla="*/ 0 w 97"/>
                  <a:gd name="T1" fmla="*/ 2784 h 2785"/>
                  <a:gd name="T2" fmla="*/ 96 w 97"/>
                  <a:gd name="T3" fmla="*/ 2784 h 2785"/>
                  <a:gd name="T4" fmla="*/ 96 w 97"/>
                  <a:gd name="T5" fmla="*/ 0 h 2785"/>
                </a:gdLst>
                <a:ahLst/>
                <a:cxnLst>
                  <a:cxn ang="0">
                    <a:pos x="T0" y="T1"/>
                  </a:cxn>
                  <a:cxn ang="0">
                    <a:pos x="T2" y="T3"/>
                  </a:cxn>
                  <a:cxn ang="0">
                    <a:pos x="T4" y="T5"/>
                  </a:cxn>
                </a:cxnLst>
                <a:rect l="0" t="0" r="r" b="b"/>
                <a:pathLst>
                  <a:path w="97" h="2785">
                    <a:moveTo>
                      <a:pt x="0" y="2784"/>
                    </a:moveTo>
                    <a:lnTo>
                      <a:pt x="96" y="2784"/>
                    </a:lnTo>
                    <a:lnTo>
                      <a:pt x="96" y="0"/>
                    </a:lnTo>
                  </a:path>
                </a:pathLst>
              </a:custGeom>
              <a:noFill/>
              <a:ln w="12700" cap="rnd" cmpd="sng">
                <a:solidFill>
                  <a:srgbClr val="B2B2B2"/>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sp>
            <p:nvSpPr>
              <p:cNvPr id="3082" name="Freeform 10"/>
              <p:cNvSpPr>
                <a:spLocks/>
              </p:cNvSpPr>
              <p:nvPr/>
            </p:nvSpPr>
            <p:spPr bwMode="auto">
              <a:xfrm>
                <a:off x="336" y="1103"/>
                <a:ext cx="97" cy="2785"/>
              </a:xfrm>
              <a:custGeom>
                <a:avLst/>
                <a:gdLst>
                  <a:gd name="T0" fmla="*/ 0 w 97"/>
                  <a:gd name="T1" fmla="*/ 2784 h 2785"/>
                  <a:gd name="T2" fmla="*/ 0 w 97"/>
                  <a:gd name="T3" fmla="*/ 0 h 2785"/>
                  <a:gd name="T4" fmla="*/ 96 w 97"/>
                  <a:gd name="T5" fmla="*/ 0 h 2785"/>
                </a:gdLst>
                <a:ahLst/>
                <a:cxnLst>
                  <a:cxn ang="0">
                    <a:pos x="T0" y="T1"/>
                  </a:cxn>
                  <a:cxn ang="0">
                    <a:pos x="T2" y="T3"/>
                  </a:cxn>
                  <a:cxn ang="0">
                    <a:pos x="T4" y="T5"/>
                  </a:cxn>
                </a:cxnLst>
                <a:rect l="0" t="0" r="r" b="b"/>
                <a:pathLst>
                  <a:path w="97" h="2785">
                    <a:moveTo>
                      <a:pt x="0" y="2784"/>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grpSp>
        <p:grpSp>
          <p:nvGrpSpPr>
            <p:cNvPr id="1034" name="Group 11"/>
            <p:cNvGrpSpPr>
              <a:grpSpLocks/>
            </p:cNvGrpSpPr>
            <p:nvPr/>
          </p:nvGrpSpPr>
          <p:grpSpPr bwMode="auto">
            <a:xfrm>
              <a:off x="240" y="192"/>
              <a:ext cx="193" cy="721"/>
              <a:chOff x="240" y="192"/>
              <a:chExt cx="193" cy="721"/>
            </a:xfrm>
          </p:grpSpPr>
          <p:sp>
            <p:nvSpPr>
              <p:cNvPr id="3084" name="Rectangle 12"/>
              <p:cNvSpPr>
                <a:spLocks noChangeArrowheads="1"/>
              </p:cNvSpPr>
              <p:nvPr/>
            </p:nvSpPr>
            <p:spPr bwMode="auto">
              <a:xfrm>
                <a:off x="240" y="192"/>
                <a:ext cx="192" cy="720"/>
              </a:xfrm>
              <a:prstGeom prst="rect">
                <a:avLst/>
              </a:prstGeom>
              <a:solidFill>
                <a:srgbClr val="EAEAEA">
                  <a:alpha val="50000"/>
                </a:srgbClr>
              </a:solidFill>
              <a:ln>
                <a:noFill/>
              </a:ln>
              <a:effectLst/>
              <a:extLst>
                <a:ext uri="{91240B29-F687-4F45-9708-019B960494DF}"/>
                <a:ext uri="{AF507438-7753-43E0-B8FC-AC1667EBCBE1}"/>
              </a:extLst>
            </p:spPr>
            <p:txBody>
              <a:bodyPr wrap="none" anchor="ctr"/>
              <a:lstStyle/>
              <a:p>
                <a:pPr eaLnBrk="0" hangingPunct="0">
                  <a:defRPr/>
                </a:pPr>
                <a:endParaRPr lang="en-US"/>
              </a:p>
            </p:txBody>
          </p:sp>
          <p:sp>
            <p:nvSpPr>
              <p:cNvPr id="3085" name="Freeform 13"/>
              <p:cNvSpPr>
                <a:spLocks/>
              </p:cNvSpPr>
              <p:nvPr/>
            </p:nvSpPr>
            <p:spPr bwMode="auto">
              <a:xfrm>
                <a:off x="240" y="192"/>
                <a:ext cx="193" cy="721"/>
              </a:xfrm>
              <a:custGeom>
                <a:avLst/>
                <a:gdLst>
                  <a:gd name="T0" fmla="*/ 192 w 193"/>
                  <a:gd name="T1" fmla="*/ 0 h 721"/>
                  <a:gd name="T2" fmla="*/ 0 w 193"/>
                  <a:gd name="T3" fmla="*/ 0 h 721"/>
                  <a:gd name="T4" fmla="*/ 0 w 193"/>
                  <a:gd name="T5" fmla="*/ 720 h 721"/>
                </a:gdLst>
                <a:ahLst/>
                <a:cxnLst>
                  <a:cxn ang="0">
                    <a:pos x="T0" y="T1"/>
                  </a:cxn>
                  <a:cxn ang="0">
                    <a:pos x="T2" y="T3"/>
                  </a:cxn>
                  <a:cxn ang="0">
                    <a:pos x="T4" y="T5"/>
                  </a:cxn>
                </a:cxnLst>
                <a:rect l="0" t="0" r="r" b="b"/>
                <a:pathLst>
                  <a:path w="193" h="721">
                    <a:moveTo>
                      <a:pt x="192" y="0"/>
                    </a:moveTo>
                    <a:lnTo>
                      <a:pt x="0" y="0"/>
                    </a:lnTo>
                    <a:lnTo>
                      <a:pt x="0" y="720"/>
                    </a:lnTo>
                  </a:path>
                </a:pathLst>
              </a:custGeom>
              <a:noFill/>
              <a:ln w="12700" cap="rnd" cmpd="sng">
                <a:solidFill>
                  <a:srgbClr val="B2B2B2"/>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sp>
            <p:nvSpPr>
              <p:cNvPr id="3086" name="Freeform 14"/>
              <p:cNvSpPr>
                <a:spLocks/>
              </p:cNvSpPr>
              <p:nvPr/>
            </p:nvSpPr>
            <p:spPr bwMode="auto">
              <a:xfrm>
                <a:off x="240" y="192"/>
                <a:ext cx="193" cy="721"/>
              </a:xfrm>
              <a:custGeom>
                <a:avLst/>
                <a:gdLst>
                  <a:gd name="T0" fmla="*/ 192 w 193"/>
                  <a:gd name="T1" fmla="*/ 0 h 721"/>
                  <a:gd name="T2" fmla="*/ 192 w 193"/>
                  <a:gd name="T3" fmla="*/ 720 h 721"/>
                  <a:gd name="T4" fmla="*/ 0 w 193"/>
                  <a:gd name="T5" fmla="*/ 720 h 721"/>
                </a:gdLst>
                <a:ahLst/>
                <a:cxnLst>
                  <a:cxn ang="0">
                    <a:pos x="T0" y="T1"/>
                  </a:cxn>
                  <a:cxn ang="0">
                    <a:pos x="T2" y="T3"/>
                  </a:cxn>
                  <a:cxn ang="0">
                    <a:pos x="T4" y="T5"/>
                  </a:cxn>
                </a:cxnLst>
                <a:rect l="0" t="0" r="r" b="b"/>
                <a:pathLst>
                  <a:path w="193" h="721">
                    <a:moveTo>
                      <a:pt x="192" y="0"/>
                    </a:moveTo>
                    <a:lnTo>
                      <a:pt x="192" y="720"/>
                    </a:lnTo>
                    <a:lnTo>
                      <a:pt x="0" y="720"/>
                    </a:lnTo>
                  </a:path>
                </a:pathLst>
              </a:custGeom>
              <a:noFill/>
              <a:ln w="12700" cap="rnd" cmpd="sng">
                <a:solidFill>
                  <a:srgbClr val="FFFFFF"/>
                </a:solidFill>
                <a:prstDash val="solid"/>
                <a:round/>
                <a:headEnd type="none" w="sm" len="sm"/>
                <a:tailEnd type="none" w="sm" len="sm"/>
              </a:ln>
              <a:effectLst/>
              <a:extLst>
                <a:ext uri="{909E8E84-426E-40DD-AFC4-6F175D3DCCD1}"/>
                <a:ext uri="{AF507438-7753-43E0-B8FC-AC1667EBCBE1}"/>
              </a:extLst>
            </p:spPr>
            <p:txBody>
              <a:bodyPr/>
              <a:lstStyle/>
              <a:p>
                <a:pPr eaLnBrk="0" hangingPunct="0">
                  <a:defRPr/>
                </a:pPr>
                <a:endParaRPr lang="en-US"/>
              </a:p>
            </p:txBody>
          </p:sp>
        </p:grpSp>
      </p:grpSp>
      <p:sp>
        <p:nvSpPr>
          <p:cNvPr id="1027" name="Rectangle 15"/>
          <p:cNvSpPr>
            <a:spLocks noGrp="1" noChangeArrowheads="1"/>
          </p:cNvSpPr>
          <p:nvPr>
            <p:ph type="title"/>
          </p:nvPr>
        </p:nvSpPr>
        <p:spPr bwMode="auto">
          <a:xfrm>
            <a:off x="838200" y="342900"/>
            <a:ext cx="7772400" cy="11049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8382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9" name="Rectangle 17"/>
          <p:cNvSpPr>
            <a:spLocks noGrp="1" noChangeArrowheads="1"/>
          </p:cNvSpPr>
          <p:nvPr>
            <p:ph type="dt" sz="half" idx="2"/>
          </p:nvPr>
        </p:nvSpPr>
        <p:spPr bwMode="auto">
          <a:xfrm>
            <a:off x="381000" y="6323013"/>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eaLnBrk="0" hangingPunct="0">
              <a:defRPr sz="1400"/>
            </a:lvl1pPr>
          </a:lstStyle>
          <a:p>
            <a:pPr>
              <a:defRPr/>
            </a:pPr>
            <a:endParaRPr lang="en-US" altLang="en-US"/>
          </a:p>
        </p:txBody>
      </p:sp>
      <p:sp>
        <p:nvSpPr>
          <p:cNvPr id="3090" name="Rectangle 18"/>
          <p:cNvSpPr>
            <a:spLocks noGrp="1" noChangeArrowheads="1"/>
          </p:cNvSpPr>
          <p:nvPr>
            <p:ph type="ftr" sz="quarter" idx="3"/>
          </p:nvPr>
        </p:nvSpPr>
        <p:spPr bwMode="auto">
          <a:xfrm>
            <a:off x="3124200" y="6323013"/>
            <a:ext cx="28956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ctr" eaLnBrk="0" hangingPunct="0">
              <a:defRPr sz="1400"/>
            </a:lvl1pPr>
          </a:lstStyle>
          <a:p>
            <a:pPr>
              <a:defRPr/>
            </a:pPr>
            <a:endParaRPr lang="en-US" altLang="en-US"/>
          </a:p>
        </p:txBody>
      </p:sp>
      <p:sp>
        <p:nvSpPr>
          <p:cNvPr id="3091" name="Rectangle 19"/>
          <p:cNvSpPr>
            <a:spLocks noGrp="1" noChangeArrowheads="1"/>
          </p:cNvSpPr>
          <p:nvPr>
            <p:ph type="sldNum" sz="quarter" idx="4"/>
          </p:nvPr>
        </p:nvSpPr>
        <p:spPr bwMode="auto">
          <a:xfrm>
            <a:off x="6858000" y="6323013"/>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eaLnBrk="0" hangingPunct="0">
              <a:defRPr sz="1400"/>
            </a:lvl1pPr>
          </a:lstStyle>
          <a:p>
            <a:pPr>
              <a:defRPr/>
            </a:pPr>
            <a:fld id="{AB01E5AD-D79E-471C-9283-CF4423714E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3600"/>
            <a:ext cx="8229600" cy="1143000"/>
          </a:xfrm>
        </p:spPr>
        <p:txBody>
          <a:bodyPr/>
          <a:lstStyle/>
          <a:p>
            <a:pPr>
              <a:defRPr/>
            </a:pPr>
            <a:r>
              <a:rPr lang="en-US" altLang="en-US" sz="6700" b="1" dirty="0" smtClean="0">
                <a:solidFill>
                  <a:srgbClr val="990000"/>
                </a:solidFill>
                <a:effectLst>
                  <a:outerShdw blurRad="38100" dist="38100" dir="2700000" algn="tl">
                    <a:srgbClr val="000000">
                      <a:alpha val="43137"/>
                    </a:srgbClr>
                  </a:outerShdw>
                </a:effectLst>
                <a:cs typeface="Times New Roman" panose="02020603050405020304" pitchFamily="18" charset="0"/>
              </a:rPr>
              <a:t>From Light Affliction to Eternal Glory</a:t>
            </a:r>
            <a:endParaRPr lang="en-US" altLang="en-US" sz="6700" dirty="0">
              <a:effectLst>
                <a:outerShdw blurRad="38100" dist="38100" dir="2700000" algn="tl">
                  <a:srgbClr val="000000">
                    <a:alpha val="43137"/>
                  </a:srgbClr>
                </a:outerShdw>
              </a:effectLst>
              <a:cs typeface="Times New Roman" panose="02020603050405020304" pitchFamily="18" charset="0"/>
            </a:endParaRPr>
          </a:p>
        </p:txBody>
      </p:sp>
      <p:sp>
        <p:nvSpPr>
          <p:cNvPr id="14338" name="Rectangle 3"/>
          <p:cNvSpPr>
            <a:spLocks noGrp="1" noChangeArrowheads="1"/>
          </p:cNvSpPr>
          <p:nvPr>
            <p:ph type="subTitle" idx="1"/>
          </p:nvPr>
        </p:nvSpPr>
        <p:spPr>
          <a:xfrm>
            <a:off x="1371600" y="4038600"/>
            <a:ext cx="6400800" cy="1143000"/>
          </a:xfrm>
        </p:spPr>
        <p:txBody>
          <a:bodyPr/>
          <a:lstStyle/>
          <a:p>
            <a:r>
              <a:rPr lang="en-US" altLang="en-US" sz="4800" b="1" i="1" smtClean="0"/>
              <a:t>2 Corinthians 4:16-18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altLang="en-US" sz="4800" b="1" dirty="0">
                <a:solidFill>
                  <a:srgbClr val="800000"/>
                </a:solidFill>
                <a:effectLst>
                  <a:outerShdw blurRad="38100" dist="38100" dir="2700000" algn="tl">
                    <a:srgbClr val="000000">
                      <a:alpha val="43137"/>
                    </a:srgbClr>
                  </a:outerShdw>
                </a:effectLst>
              </a:rPr>
              <a:t>2 Corinthians </a:t>
            </a:r>
            <a:r>
              <a:rPr lang="en-US" altLang="en-US" sz="4800" b="1" dirty="0" smtClean="0">
                <a:solidFill>
                  <a:srgbClr val="800000"/>
                </a:solidFill>
                <a:effectLst>
                  <a:outerShdw blurRad="38100" dist="38100" dir="2700000" algn="tl">
                    <a:srgbClr val="000000">
                      <a:alpha val="43137"/>
                    </a:srgbClr>
                  </a:outerShdw>
                </a:effectLst>
              </a:rPr>
              <a:t>4:16-18</a:t>
            </a:r>
            <a:endParaRPr lang="en-US" sz="4800" dirty="0">
              <a:solidFill>
                <a:srgbClr val="800000"/>
              </a:solidFill>
              <a:effectLst>
                <a:outerShdw blurRad="38100" dist="38100" dir="2700000" algn="tl">
                  <a:srgbClr val="000000">
                    <a:alpha val="43137"/>
                  </a:srgbClr>
                </a:outerShdw>
              </a:effectLst>
            </a:endParaRPr>
          </a:p>
        </p:txBody>
      </p:sp>
      <p:sp>
        <p:nvSpPr>
          <p:cNvPr id="15362" name="TextBox 4"/>
          <p:cNvSpPr txBox="1">
            <a:spLocks noChangeArrowheads="1"/>
          </p:cNvSpPr>
          <p:nvPr/>
        </p:nvSpPr>
        <p:spPr bwMode="auto">
          <a:xfrm>
            <a:off x="838200" y="1652588"/>
            <a:ext cx="7924800" cy="4672012"/>
          </a:xfrm>
          <a:prstGeom prst="rect">
            <a:avLst/>
          </a:prstGeom>
          <a:noFill/>
          <a:ln w="9525">
            <a:noFill/>
            <a:miter lim="800000"/>
            <a:headEnd/>
            <a:tailEnd/>
          </a:ln>
        </p:spPr>
        <p:txBody>
          <a:bodyPr>
            <a:spAutoFit/>
          </a:bodyPr>
          <a:lstStyle/>
          <a:p>
            <a:pPr eaLnBrk="0" hangingPunct="0">
              <a:lnSpc>
                <a:spcPct val="93000"/>
              </a:lnSpc>
            </a:pPr>
            <a:r>
              <a:rPr lang="en-US" sz="3200" b="1" baseline="30000"/>
              <a:t>16 </a:t>
            </a:r>
            <a:r>
              <a:rPr lang="en-US" sz="3200"/>
              <a:t>Therefore we do not lose heart. Even though our outward man is perishing, yet the inward man is being renewed day by day. </a:t>
            </a:r>
            <a:r>
              <a:rPr lang="en-US" sz="3200" b="1" baseline="30000"/>
              <a:t>17 </a:t>
            </a:r>
            <a:r>
              <a:rPr lang="en-US" sz="3200"/>
              <a:t>For our light affliction, which is but for a moment, is working for us a far more exceeding and eternal weight of glory, </a:t>
            </a:r>
            <a:r>
              <a:rPr lang="en-US" sz="3200" b="1" baseline="30000"/>
              <a:t>18 </a:t>
            </a:r>
            <a:r>
              <a:rPr lang="en-US" sz="3200"/>
              <a:t>while we do not look at the things which are seen, but at the things which are not seen. For the things which are seen are temporary, but the things which are not seen are eternal.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04800"/>
            <a:ext cx="8382000" cy="1104900"/>
          </a:xfrm>
        </p:spPr>
        <p:txBody>
          <a:bodyPr/>
          <a:lstStyle/>
          <a:p>
            <a:pPr>
              <a:defRPr/>
            </a:pPr>
            <a:r>
              <a:rPr lang="en-US" altLang="en-US" b="1" dirty="0" smtClean="0">
                <a:solidFill>
                  <a:srgbClr val="990000"/>
                </a:solidFill>
                <a:effectLst>
                  <a:outerShdw blurRad="38100" dist="38100" dir="2700000" algn="tl">
                    <a:srgbClr val="000000">
                      <a:alpha val="43137"/>
                    </a:srgbClr>
                  </a:outerShdw>
                </a:effectLst>
              </a:rPr>
              <a:t>Increase </a:t>
            </a:r>
            <a:r>
              <a:rPr lang="en-US" altLang="en-US" b="1" dirty="0">
                <a:solidFill>
                  <a:srgbClr val="990000"/>
                </a:solidFill>
                <a:effectLst>
                  <a:outerShdw blurRad="38100" dist="38100" dir="2700000" algn="tl">
                    <a:srgbClr val="000000">
                      <a:alpha val="43137"/>
                    </a:srgbClr>
                  </a:outerShdw>
                </a:effectLst>
              </a:rPr>
              <a:t>Our Desire For Heaven</a:t>
            </a:r>
            <a:endParaRPr lang="en-US" altLang="en-US" b="1" dirty="0">
              <a:effectLst>
                <a:outerShdw blurRad="38100" dist="38100" dir="2700000" algn="tl">
                  <a:srgbClr val="000000">
                    <a:alpha val="43137"/>
                  </a:srgbClr>
                </a:outerShdw>
              </a:effectLst>
            </a:endParaRPr>
          </a:p>
        </p:txBody>
      </p:sp>
      <p:sp>
        <p:nvSpPr>
          <p:cNvPr id="7171" name="Rectangle 3"/>
          <p:cNvSpPr>
            <a:spLocks noGrp="1" noChangeArrowheads="1"/>
          </p:cNvSpPr>
          <p:nvPr>
            <p:ph type="body" idx="1"/>
          </p:nvPr>
        </p:nvSpPr>
        <p:spPr>
          <a:xfrm>
            <a:off x="838200" y="1600200"/>
            <a:ext cx="7772400" cy="4114800"/>
          </a:xfrm>
        </p:spPr>
        <p:txBody>
          <a:bodyPr/>
          <a:lstStyle/>
          <a:p>
            <a:pPr>
              <a:buClr>
                <a:srgbClr val="990000"/>
              </a:buClr>
              <a:buFont typeface="Wingdings" pitchFamily="2" charset="2"/>
              <a:buChar char="l"/>
            </a:pPr>
            <a:r>
              <a:rPr lang="en-US" altLang="en-US" smtClean="0"/>
              <a:t>Trials should cause us to focus on heaven (</a:t>
            </a:r>
            <a:r>
              <a:rPr lang="en-US" altLang="en-US" b="1" i="1" smtClean="0">
                <a:solidFill>
                  <a:srgbClr val="800000"/>
                </a:solidFill>
              </a:rPr>
              <a:t>Heb. 10</a:t>
            </a:r>
            <a:r>
              <a:rPr lang="en-US" altLang="en-US" smtClean="0"/>
              <a:t>)</a:t>
            </a:r>
          </a:p>
          <a:p>
            <a:pPr>
              <a:buClr>
                <a:srgbClr val="990000"/>
              </a:buClr>
              <a:buFont typeface="Wingdings" pitchFamily="2" charset="2"/>
              <a:buChar char="l"/>
            </a:pPr>
            <a:r>
              <a:rPr lang="en-US" altLang="en-US" smtClean="0"/>
              <a:t>Like gold being purified by fire with final salvation being goal (</a:t>
            </a:r>
            <a:r>
              <a:rPr lang="en-US" altLang="en-US" b="1" i="1" smtClean="0">
                <a:solidFill>
                  <a:srgbClr val="800000"/>
                </a:solidFill>
              </a:rPr>
              <a:t>1 Pet. 1:6-9</a:t>
            </a:r>
            <a:r>
              <a:rPr lang="en-US" altLang="en-US" smtClean="0"/>
              <a:t>)</a:t>
            </a:r>
          </a:p>
          <a:p>
            <a:pPr>
              <a:buClr>
                <a:srgbClr val="990000"/>
              </a:buClr>
              <a:buFont typeface="Wingdings" pitchFamily="2" charset="2"/>
              <a:buChar char="l"/>
            </a:pPr>
            <a:r>
              <a:rPr lang="en-US" altLang="en-US" smtClean="0"/>
              <a:t>Heavenly hope free from all trials &amp; sorrows (</a:t>
            </a:r>
            <a:r>
              <a:rPr lang="en-US" altLang="en-US" b="1" i="1" smtClean="0">
                <a:solidFill>
                  <a:srgbClr val="800000"/>
                </a:solidFill>
              </a:rPr>
              <a:t>Rev. 21:1-5</a:t>
            </a:r>
            <a:r>
              <a:rPr lang="en-US" altLang="en-US" smtClean="0"/>
              <a:t>)</a:t>
            </a:r>
          </a:p>
          <a:p>
            <a:pPr>
              <a:buClr>
                <a:srgbClr val="990000"/>
              </a:buClr>
              <a:buFont typeface="Wingdings" pitchFamily="2" charset="2"/>
              <a:buChar char="l"/>
            </a:pPr>
            <a:r>
              <a:rPr lang="en-US" altLang="en-US" smtClean="0"/>
              <a:t>Affliction in this world serves purpose of eternal good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8200" y="342900"/>
            <a:ext cx="8305800" cy="1104900"/>
          </a:xfrm>
        </p:spPr>
        <p:txBody>
          <a:bodyPr/>
          <a:lstStyle/>
          <a:p>
            <a:pPr>
              <a:defRPr/>
            </a:pPr>
            <a:r>
              <a:rPr lang="en-US" altLang="en-US" b="1" dirty="0" smtClean="0">
                <a:solidFill>
                  <a:srgbClr val="990000"/>
                </a:solidFill>
                <a:effectLst>
                  <a:outerShdw blurRad="38100" dist="38100" dir="2700000" algn="tl">
                    <a:srgbClr val="000000">
                      <a:alpha val="43137"/>
                    </a:srgbClr>
                  </a:outerShdw>
                </a:effectLst>
              </a:rPr>
              <a:t>Identify </a:t>
            </a:r>
            <a:r>
              <a:rPr lang="en-US" altLang="en-US" b="1" dirty="0">
                <a:solidFill>
                  <a:srgbClr val="990000"/>
                </a:solidFill>
                <a:effectLst>
                  <a:outerShdw blurRad="38100" dist="38100" dir="2700000" algn="tl">
                    <a:srgbClr val="000000">
                      <a:alpha val="43137"/>
                    </a:srgbClr>
                  </a:outerShdw>
                </a:effectLst>
              </a:rPr>
              <a:t>Us With Jesus Christ</a:t>
            </a:r>
          </a:p>
        </p:txBody>
      </p:sp>
      <p:sp>
        <p:nvSpPr>
          <p:cNvPr id="8195" name="Rectangle 3"/>
          <p:cNvSpPr>
            <a:spLocks noGrp="1" noChangeArrowheads="1"/>
          </p:cNvSpPr>
          <p:nvPr>
            <p:ph type="body" idx="1"/>
          </p:nvPr>
        </p:nvSpPr>
        <p:spPr>
          <a:xfrm>
            <a:off x="838200" y="1600200"/>
            <a:ext cx="7772400" cy="4114800"/>
          </a:xfrm>
        </p:spPr>
        <p:txBody>
          <a:bodyPr/>
          <a:lstStyle/>
          <a:p>
            <a:pPr>
              <a:buClr>
                <a:srgbClr val="990000"/>
              </a:buClr>
              <a:buFont typeface="Wingdings" pitchFamily="2" charset="2"/>
              <a:buChar char="l"/>
            </a:pPr>
            <a:r>
              <a:rPr lang="en-US" altLang="en-US" smtClean="0"/>
              <a:t>Partakers with Christ through suffering for righteousness (</a:t>
            </a:r>
            <a:r>
              <a:rPr lang="en-US" altLang="en-US" b="1" i="1" smtClean="0">
                <a:solidFill>
                  <a:srgbClr val="800000"/>
                </a:solidFill>
              </a:rPr>
              <a:t>1 Pet. 4:12-16</a:t>
            </a:r>
            <a:r>
              <a:rPr lang="en-US" altLang="en-US" smtClean="0"/>
              <a:t>)</a:t>
            </a:r>
          </a:p>
          <a:p>
            <a:pPr>
              <a:buClr>
                <a:srgbClr val="990000"/>
              </a:buClr>
              <a:buFont typeface="Wingdings" pitchFamily="2" charset="2"/>
              <a:buChar char="l"/>
            </a:pPr>
            <a:r>
              <a:rPr lang="en-US" altLang="en-US" smtClean="0"/>
              <a:t>Paul counted the fellowship in Christ’s sufferings as “gain” (</a:t>
            </a:r>
            <a:r>
              <a:rPr lang="en-US" altLang="en-US" b="1" i="1" smtClean="0">
                <a:solidFill>
                  <a:srgbClr val="800000"/>
                </a:solidFill>
              </a:rPr>
              <a:t>Phil. 3:8-10</a:t>
            </a:r>
            <a:r>
              <a:rPr lang="en-US" altLang="en-US" smtClean="0"/>
              <a:t>)</a:t>
            </a:r>
          </a:p>
          <a:p>
            <a:pPr>
              <a:buClr>
                <a:srgbClr val="990000"/>
              </a:buClr>
              <a:buFont typeface="Wingdings" pitchFamily="2" charset="2"/>
              <a:buChar char="l"/>
            </a:pPr>
            <a:r>
              <a:rPr lang="en-US" altLang="en-US" smtClean="0"/>
              <a:t>Example of early apostles (</a:t>
            </a:r>
            <a:r>
              <a:rPr lang="en-US" altLang="en-US" b="1" i="1" smtClean="0">
                <a:solidFill>
                  <a:srgbClr val="800000"/>
                </a:solidFill>
              </a:rPr>
              <a:t>Acts 5:41</a:t>
            </a:r>
            <a:r>
              <a:rPr lang="en-US" altLang="en-US" smtClean="0"/>
              <a:t>)</a:t>
            </a:r>
          </a:p>
          <a:p>
            <a:pPr>
              <a:buClr>
                <a:srgbClr val="990000"/>
              </a:buClr>
              <a:buFont typeface="Wingdings" pitchFamily="2" charset="2"/>
              <a:buChar char="l"/>
            </a:pPr>
            <a:r>
              <a:rPr lang="en-US" altLang="en-US" smtClean="0"/>
              <a:t>Should result in the life of Christ being manifest in our lives (</a:t>
            </a:r>
            <a:r>
              <a:rPr lang="en-US" altLang="en-US" b="1" i="1" smtClean="0">
                <a:solidFill>
                  <a:srgbClr val="800000"/>
                </a:solidFill>
              </a:rPr>
              <a:t>2 Cor. 4:8-11</a:t>
            </a:r>
            <a:r>
              <a:rPr lang="en-US" altLang="en-US" smtClean="0"/>
              <a:t>)</a:t>
            </a:r>
          </a:p>
          <a:p>
            <a:pPr>
              <a:buClr>
                <a:srgbClr val="990000"/>
              </a:buClr>
              <a:buFont typeface="Wingdings" pitchFamily="2" charset="2"/>
              <a:buChar char="l"/>
            </a:pPr>
            <a:r>
              <a:rPr lang="en-US" altLang="en-US" smtClean="0"/>
              <a:t>Absence of trial is not like Christ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8195">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p:cTn id="13" dur="500" fill="hold"/>
                                        <p:tgtEl>
                                          <p:spTgt spid="8195">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8195">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p:cTn id="19" dur="500" fill="hold"/>
                                        <p:tgtEl>
                                          <p:spTgt spid="8195">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8195">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p:cTn id="25" dur="500" fill="hold"/>
                                        <p:tgtEl>
                                          <p:spTgt spid="8195">
                                            <p:txEl>
                                              <p:pRg st="3" end="3"/>
                                            </p:txEl>
                                          </p:spTgt>
                                        </p:tgtEl>
                                        <p:attrNameLst>
                                          <p:attrName>ppt_w</p:attrName>
                                        </p:attrNameLst>
                                      </p:cBhvr>
                                      <p:tavLst>
                                        <p:tav tm="0">
                                          <p:val>
                                            <p:strVal val="2/3*#ppt_w"/>
                                          </p:val>
                                        </p:tav>
                                        <p:tav tm="100000">
                                          <p:val>
                                            <p:strVal val="#ppt_w"/>
                                          </p:val>
                                        </p:tav>
                                      </p:tavLst>
                                    </p:anim>
                                    <p:anim calcmode="lin" valueType="num">
                                      <p:cBhvr>
                                        <p:cTn id="26" dur="500" fill="hold"/>
                                        <p:tgtEl>
                                          <p:spTgt spid="8195">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p:cTn id="31" dur="500" fill="hold"/>
                                        <p:tgtEl>
                                          <p:spTgt spid="8195">
                                            <p:txEl>
                                              <p:pRg st="4" end="4"/>
                                            </p:txEl>
                                          </p:spTgt>
                                        </p:tgtEl>
                                        <p:attrNameLst>
                                          <p:attrName>ppt_w</p:attrName>
                                        </p:attrNameLst>
                                      </p:cBhvr>
                                      <p:tavLst>
                                        <p:tav tm="0">
                                          <p:val>
                                            <p:strVal val="2/3*#ppt_w"/>
                                          </p:val>
                                        </p:tav>
                                        <p:tav tm="100000">
                                          <p:val>
                                            <p:strVal val="#ppt_w"/>
                                          </p:val>
                                        </p:tav>
                                      </p:tavLst>
                                    </p:anim>
                                    <p:anim calcmode="lin" valueType="num">
                                      <p:cBhvr>
                                        <p:cTn id="32" dur="500" fill="hold"/>
                                        <p:tgtEl>
                                          <p:spTgt spid="8195">
                                            <p:txEl>
                                              <p:pRg st="4" end="4"/>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381000"/>
            <a:ext cx="8305800" cy="1104900"/>
          </a:xfrm>
        </p:spPr>
        <p:txBody>
          <a:bodyPr/>
          <a:lstStyle/>
          <a:p>
            <a:pPr>
              <a:defRPr/>
            </a:pPr>
            <a:r>
              <a:rPr lang="en-US" altLang="en-US" b="1" dirty="0" smtClean="0">
                <a:solidFill>
                  <a:srgbClr val="990000"/>
                </a:solidFill>
                <a:effectLst>
                  <a:outerShdw blurRad="38100" dist="38100" dir="2700000" algn="tl">
                    <a:srgbClr val="000000">
                      <a:alpha val="43137"/>
                    </a:srgbClr>
                  </a:outerShdw>
                </a:effectLst>
              </a:rPr>
              <a:t>Develop </a:t>
            </a:r>
            <a:r>
              <a:rPr lang="en-US" altLang="en-US" b="1" dirty="0">
                <a:solidFill>
                  <a:srgbClr val="990000"/>
                </a:solidFill>
                <a:effectLst>
                  <a:outerShdw blurRad="38100" dist="38100" dir="2700000" algn="tl">
                    <a:srgbClr val="000000">
                      <a:alpha val="43137"/>
                    </a:srgbClr>
                  </a:outerShdw>
                </a:effectLst>
              </a:rPr>
              <a:t>Patience In Us</a:t>
            </a:r>
          </a:p>
        </p:txBody>
      </p:sp>
      <p:sp>
        <p:nvSpPr>
          <p:cNvPr id="9219" name="Rectangle 3"/>
          <p:cNvSpPr>
            <a:spLocks noGrp="1" noChangeArrowheads="1"/>
          </p:cNvSpPr>
          <p:nvPr>
            <p:ph type="body" idx="1"/>
          </p:nvPr>
        </p:nvSpPr>
        <p:spPr>
          <a:xfrm>
            <a:off x="838200" y="1600200"/>
            <a:ext cx="7772400" cy="4114800"/>
          </a:xfrm>
        </p:spPr>
        <p:txBody>
          <a:bodyPr/>
          <a:lstStyle/>
          <a:p>
            <a:pPr>
              <a:buClr>
                <a:srgbClr val="990000"/>
              </a:buClr>
              <a:buFont typeface="Wingdings" pitchFamily="2" charset="2"/>
              <a:buChar char="l"/>
            </a:pPr>
            <a:r>
              <a:rPr lang="en-US" altLang="en-US" smtClean="0"/>
              <a:t>Count it joy in opportunities to prove faith &amp; develop patience (</a:t>
            </a:r>
            <a:r>
              <a:rPr lang="en-US" altLang="en-US" b="1" i="1" smtClean="0">
                <a:solidFill>
                  <a:srgbClr val="800000"/>
                </a:solidFill>
              </a:rPr>
              <a:t>Jas. 1:2-4</a:t>
            </a:r>
            <a:r>
              <a:rPr lang="en-US" altLang="en-US" smtClean="0"/>
              <a:t>)</a:t>
            </a:r>
          </a:p>
          <a:p>
            <a:pPr>
              <a:buClr>
                <a:srgbClr val="990000"/>
              </a:buClr>
              <a:buFont typeface="Wingdings" pitchFamily="2" charset="2"/>
              <a:buChar char="l"/>
            </a:pPr>
            <a:r>
              <a:rPr lang="en-US" altLang="en-US" smtClean="0"/>
              <a:t>Same characteristic seen in afflictions to chasten (</a:t>
            </a:r>
            <a:r>
              <a:rPr lang="en-US" altLang="en-US" b="1" i="1" smtClean="0">
                <a:solidFill>
                  <a:srgbClr val="800000"/>
                </a:solidFill>
              </a:rPr>
              <a:t>Heb. 12:11-13</a:t>
            </a:r>
            <a:r>
              <a:rPr lang="en-US" altLang="en-US" smtClean="0"/>
              <a:t>)</a:t>
            </a:r>
          </a:p>
          <a:p>
            <a:pPr>
              <a:buClr>
                <a:srgbClr val="990000"/>
              </a:buClr>
              <a:buFont typeface="Wingdings" pitchFamily="2" charset="2"/>
              <a:buChar char="l"/>
            </a:pPr>
            <a:r>
              <a:rPr lang="en-US" altLang="en-US" smtClean="0"/>
              <a:t>Church at Ephesus commended for proper reaction to trials (</a:t>
            </a:r>
            <a:r>
              <a:rPr lang="en-US" altLang="en-US" b="1" i="1" smtClean="0">
                <a:solidFill>
                  <a:srgbClr val="800000"/>
                </a:solidFill>
              </a:rPr>
              <a:t>Rev. 2:2-3</a:t>
            </a:r>
            <a:r>
              <a:rPr lang="en-US" altLang="en-US" smtClean="0"/>
              <a:t>)</a:t>
            </a:r>
          </a:p>
          <a:p>
            <a:pPr>
              <a:buClr>
                <a:srgbClr val="990000"/>
              </a:buClr>
              <a:buFont typeface="Wingdings" pitchFamily="2" charset="2"/>
              <a:buChar char="l"/>
            </a:pPr>
            <a:r>
              <a:rPr lang="en-US" altLang="en-US" smtClean="0"/>
              <a:t>“Patience” (</a:t>
            </a:r>
            <a:r>
              <a:rPr lang="en-US" altLang="en-US" b="1" i="1" smtClean="0">
                <a:solidFill>
                  <a:srgbClr val="800000"/>
                </a:solidFill>
              </a:rPr>
              <a:t>hupomone</a:t>
            </a:r>
            <a:r>
              <a:rPr lang="en-US" altLang="en-US" smtClean="0"/>
              <a:t>) refers to bearing up under or abiding under some weight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921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921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 calcmode="lin" valueType="num">
                                      <p:cBhvr>
                                        <p:cTn id="15" dur="500" fill="hold"/>
                                        <p:tgtEl>
                                          <p:spTgt spid="9219">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9219">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921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9219">
                                            <p:txEl>
                                              <p:pRg st="2" end="2"/>
                                            </p:txEl>
                                          </p:spTgt>
                                        </p:tgtEl>
                                        <p:attrNameLst>
                                          <p:attrName>style.visibility</p:attrName>
                                        </p:attrNameLst>
                                      </p:cBhvr>
                                      <p:to>
                                        <p:strVal val="visible"/>
                                      </p:to>
                                    </p:set>
                                    <p:anim calcmode="lin" valueType="num">
                                      <p:cBhvr>
                                        <p:cTn id="23" dur="500" fill="hold"/>
                                        <p:tgtEl>
                                          <p:spTgt spid="9219">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9219">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p:cTn id="31" dur="500" fill="hold"/>
                                        <p:tgtEl>
                                          <p:spTgt spid="9219">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9219">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921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342900"/>
            <a:ext cx="8382000" cy="1104900"/>
          </a:xfrm>
        </p:spPr>
        <p:txBody>
          <a:bodyPr/>
          <a:lstStyle/>
          <a:p>
            <a:pPr>
              <a:defRPr/>
            </a:pPr>
            <a:r>
              <a:rPr lang="en-US" altLang="en-US" b="1" dirty="0" smtClean="0">
                <a:solidFill>
                  <a:srgbClr val="990000"/>
                </a:solidFill>
                <a:effectLst>
                  <a:outerShdw blurRad="38100" dist="38100" dir="2700000" algn="tl">
                    <a:srgbClr val="000000">
                      <a:alpha val="43137"/>
                    </a:srgbClr>
                  </a:outerShdw>
                </a:effectLst>
              </a:rPr>
              <a:t>Increase </a:t>
            </a:r>
            <a:r>
              <a:rPr lang="en-US" altLang="en-US" b="1" dirty="0">
                <a:solidFill>
                  <a:srgbClr val="990000"/>
                </a:solidFill>
                <a:effectLst>
                  <a:outerShdw blurRad="38100" dist="38100" dir="2700000" algn="tl">
                    <a:srgbClr val="000000">
                      <a:alpha val="43137"/>
                    </a:srgbClr>
                  </a:outerShdw>
                </a:effectLst>
              </a:rPr>
              <a:t>Joy of Present Blessings</a:t>
            </a:r>
            <a:endParaRPr lang="en-US" altLang="en-US" b="1" dirty="0">
              <a:effectLst>
                <a:outerShdw blurRad="38100" dist="38100" dir="2700000" algn="tl">
                  <a:srgbClr val="000000">
                    <a:alpha val="43137"/>
                  </a:srgbClr>
                </a:outerShdw>
              </a:effectLst>
            </a:endParaRPr>
          </a:p>
        </p:txBody>
      </p:sp>
      <p:sp>
        <p:nvSpPr>
          <p:cNvPr id="10243" name="Rectangle 3"/>
          <p:cNvSpPr>
            <a:spLocks noGrp="1" noChangeArrowheads="1"/>
          </p:cNvSpPr>
          <p:nvPr>
            <p:ph type="body" idx="1"/>
          </p:nvPr>
        </p:nvSpPr>
        <p:spPr>
          <a:xfrm>
            <a:off x="838200" y="1600200"/>
            <a:ext cx="7772400" cy="4114800"/>
          </a:xfrm>
        </p:spPr>
        <p:txBody>
          <a:bodyPr/>
          <a:lstStyle/>
          <a:p>
            <a:pPr>
              <a:buClr>
                <a:srgbClr val="990000"/>
              </a:buClr>
              <a:buFont typeface="Wingdings" pitchFamily="2" charset="2"/>
              <a:buChar char="l"/>
            </a:pPr>
            <a:r>
              <a:rPr lang="en-US" altLang="en-US" smtClean="0"/>
              <a:t>Toil &amp; trials make us appreciate the blessings we have (</a:t>
            </a:r>
            <a:r>
              <a:rPr lang="en-US" altLang="en-US" b="1" i="1" smtClean="0">
                <a:solidFill>
                  <a:srgbClr val="800000"/>
                </a:solidFill>
              </a:rPr>
              <a:t>Eccl. 5:12</a:t>
            </a:r>
            <a:r>
              <a:rPr lang="en-US" altLang="en-US" smtClean="0"/>
              <a:t>)</a:t>
            </a:r>
          </a:p>
          <a:p>
            <a:pPr>
              <a:buClr>
                <a:srgbClr val="990000"/>
              </a:buClr>
              <a:buFont typeface="Wingdings" pitchFamily="2" charset="2"/>
              <a:buChar char="l"/>
            </a:pPr>
            <a:r>
              <a:rPr lang="en-US" altLang="en-US" smtClean="0"/>
              <a:t>Joy in little (</a:t>
            </a:r>
            <a:r>
              <a:rPr lang="en-US" altLang="en-US" b="1" i="1" smtClean="0">
                <a:solidFill>
                  <a:srgbClr val="800000"/>
                </a:solidFill>
              </a:rPr>
              <a:t>Prov. 15:16</a:t>
            </a:r>
            <a:r>
              <a:rPr lang="en-US" altLang="en-US" smtClean="0"/>
              <a:t>; </a:t>
            </a:r>
            <a:r>
              <a:rPr lang="en-US" altLang="en-US" b="1" i="1" smtClean="0">
                <a:solidFill>
                  <a:srgbClr val="800000"/>
                </a:solidFill>
              </a:rPr>
              <a:t>Eccl. 4:6</a:t>
            </a:r>
            <a:r>
              <a:rPr lang="en-US" altLang="en-US" smtClean="0"/>
              <a:t>)</a:t>
            </a:r>
          </a:p>
          <a:p>
            <a:pPr>
              <a:buClr>
                <a:srgbClr val="990000"/>
              </a:buClr>
              <a:buFont typeface="Wingdings" pitchFamily="2" charset="2"/>
              <a:buChar char="l"/>
            </a:pPr>
            <a:r>
              <a:rPr lang="en-US" altLang="en-US" smtClean="0"/>
              <a:t>Our society is well described by term “lovers of pleasure” (</a:t>
            </a:r>
            <a:r>
              <a:rPr lang="en-US" altLang="en-US" b="1" i="1" smtClean="0">
                <a:solidFill>
                  <a:srgbClr val="800000"/>
                </a:solidFill>
              </a:rPr>
              <a:t>2 Tim. 3:4</a:t>
            </a:r>
            <a:r>
              <a:rPr lang="en-US" altLang="en-US" smtClean="0"/>
              <a:t>)</a:t>
            </a:r>
          </a:p>
          <a:p>
            <a:pPr lvl="1">
              <a:lnSpc>
                <a:spcPct val="90000"/>
              </a:lnSpc>
              <a:buClr>
                <a:schemeClr val="accent1"/>
              </a:buClr>
              <a:buFont typeface="Wingdings" pitchFamily="2" charset="2"/>
              <a:buChar char="w"/>
            </a:pPr>
            <a:r>
              <a:rPr lang="en-US" altLang="en-US" smtClean="0">
                <a:solidFill>
                  <a:srgbClr val="663300"/>
                </a:solidFill>
              </a:rPr>
              <a:t>Instant gratification now seen as the norm</a:t>
            </a:r>
            <a:endParaRPr lang="en-US" altLang="en-US" smtClean="0"/>
          </a:p>
          <a:p>
            <a:pPr>
              <a:buClr>
                <a:srgbClr val="990000"/>
              </a:buClr>
              <a:buFont typeface="Wingdings" pitchFamily="2" charset="2"/>
              <a:buChar char="l"/>
            </a:pPr>
            <a:r>
              <a:rPr lang="en-US" altLang="en-US" smtClean="0"/>
              <a:t>Need to develop contentment</a:t>
            </a:r>
          </a:p>
          <a:p>
            <a:pPr lvl="1">
              <a:lnSpc>
                <a:spcPct val="90000"/>
              </a:lnSpc>
              <a:buClr>
                <a:schemeClr val="accent1"/>
              </a:buClr>
              <a:buFont typeface="Wingdings" pitchFamily="2" charset="2"/>
              <a:buChar char="w"/>
            </a:pPr>
            <a:r>
              <a:rPr lang="en-US" altLang="en-US" b="1" i="1" smtClean="0">
                <a:solidFill>
                  <a:srgbClr val="800000"/>
                </a:solidFill>
              </a:rPr>
              <a:t>Philippians 4:11</a:t>
            </a:r>
            <a:endParaRPr lang="en-US" altLang="en-US" smtClean="0"/>
          </a:p>
          <a:p>
            <a:pPr lvl="1">
              <a:lnSpc>
                <a:spcPct val="90000"/>
              </a:lnSpc>
              <a:buClr>
                <a:schemeClr val="accent1"/>
              </a:buClr>
              <a:buFont typeface="Wingdings" pitchFamily="2" charset="2"/>
              <a:buChar char="w"/>
            </a:pPr>
            <a:r>
              <a:rPr lang="en-US" altLang="en-US" b="1" i="1" smtClean="0">
                <a:solidFill>
                  <a:srgbClr val="800000"/>
                </a:solidFill>
              </a:rPr>
              <a:t>1 Timothy 6:6-8</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2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 calcmode="lin" valueType="num">
                                      <p:cBhvr>
                                        <p:cTn id="15" dur="10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024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02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4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 calcmode="lin" valueType="num">
                                      <p:cBhvr>
                                        <p:cTn id="23" dur="10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024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02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024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 calcmode="lin" valueType="num">
                                      <p:cBhvr>
                                        <p:cTn id="31" dur="10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024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024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024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0243">
                                            <p:txEl>
                                              <p:pRg st="4" end="4"/>
                                            </p:txEl>
                                          </p:spTgt>
                                        </p:tgtEl>
                                        <p:attrNameLst>
                                          <p:attrName>style.visibility</p:attrName>
                                        </p:attrNameLst>
                                      </p:cBhvr>
                                      <p:to>
                                        <p:strVal val="visible"/>
                                      </p:to>
                                    </p:set>
                                    <p:anim calcmode="lin" valueType="num">
                                      <p:cBhvr>
                                        <p:cTn id="39" dur="10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024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02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024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0243">
                                            <p:txEl>
                                              <p:pRg st="5" end="5"/>
                                            </p:txEl>
                                          </p:spTgt>
                                        </p:tgtEl>
                                        <p:attrNameLst>
                                          <p:attrName>style.visibility</p:attrName>
                                        </p:attrNameLst>
                                      </p:cBhvr>
                                      <p:to>
                                        <p:strVal val="visible"/>
                                      </p:to>
                                    </p:set>
                                    <p:anim calcmode="lin" valueType="num">
                                      <p:cBhvr>
                                        <p:cTn id="47" dur="10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024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024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024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0243">
                                            <p:txEl>
                                              <p:pRg st="6" end="6"/>
                                            </p:txEl>
                                          </p:spTgt>
                                        </p:tgtEl>
                                        <p:attrNameLst>
                                          <p:attrName>style.visibility</p:attrName>
                                        </p:attrNameLst>
                                      </p:cBhvr>
                                      <p:to>
                                        <p:strVal val="visible"/>
                                      </p:to>
                                    </p:set>
                                    <p:anim calcmode="lin" valueType="num">
                                      <p:cBhvr>
                                        <p:cTn id="55" dur="1000" fill="hold"/>
                                        <p:tgtEl>
                                          <p:spTgt spid="1024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024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024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024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3" autoUpdateAnimBg="0"/>
    </p:bldLst>
  </p:timing>
</p:sld>
</file>

<file path=ppt/theme/theme1.xml><?xml version="1.0" encoding="utf-8"?>
<a:theme xmlns:a="http://schemas.openxmlformats.org/drawingml/2006/main" name="Professional.pot">
  <a:themeElements>
    <a:clrScheme name="Professional.pot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rofessional.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pot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pot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pot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pot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Designs\Professional.pot</Template>
  <TotalTime>1065</TotalTime>
  <Words>299</Words>
  <Application>Microsoft Office PowerPoint</Application>
  <PresentationFormat>On-screen Show (4:3)</PresentationFormat>
  <Paragraphs>29</Paragraphs>
  <Slides>6</Slides>
  <Notes>1</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6</vt:i4>
      </vt:variant>
    </vt:vector>
  </HeadingPairs>
  <TitlesOfParts>
    <vt:vector size="13" baseType="lpstr">
      <vt:lpstr>Times New Roman</vt:lpstr>
      <vt:lpstr>Arial</vt:lpstr>
      <vt:lpstr>Monotype Sorts</vt:lpstr>
      <vt:lpstr>Calibri</vt:lpstr>
      <vt:lpstr>Wingdings</vt:lpstr>
      <vt:lpstr>Professional.pot</vt:lpstr>
      <vt:lpstr>Professional.pot</vt:lpstr>
      <vt:lpstr>From Light Affliction to Eternal Glory</vt:lpstr>
      <vt:lpstr>2 Corinthians 4:16-18</vt:lpstr>
      <vt:lpstr>Increase Our Desire For Heaven</vt:lpstr>
      <vt:lpstr>Identify Us With Jesus Christ</vt:lpstr>
      <vt:lpstr>Develop Patience In Us</vt:lpstr>
      <vt:lpstr>Increase Joy of Present Blessings</vt:lpstr>
    </vt:vector>
  </TitlesOfParts>
  <Company>South Livingston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Harry Osborne</dc:creator>
  <cp:lastModifiedBy>Randy Garrett</cp:lastModifiedBy>
  <cp:revision>9</cp:revision>
  <dcterms:created xsi:type="dcterms:W3CDTF">2001-05-20T17:37:19Z</dcterms:created>
  <dcterms:modified xsi:type="dcterms:W3CDTF">2014-06-15T15:11:15Z</dcterms:modified>
</cp:coreProperties>
</file>