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5" r:id="rId1"/>
  </p:sldMasterIdLst>
  <p:sldIdLst>
    <p:sldId id="257" r:id="rId2"/>
    <p:sldId id="256" r:id="rId3"/>
    <p:sldId id="259" r:id="rId4"/>
    <p:sldId id="262" r:id="rId5"/>
    <p:sldId id="265" r:id="rId6"/>
    <p:sldId id="264" r:id="rId7"/>
    <p:sldId id="269" r:id="rId8"/>
    <p:sldId id="270" r:id="rId9"/>
    <p:sldId id="271" r:id="rId10"/>
    <p:sldId id="272" r:id="rId11"/>
    <p:sldId id="274" r:id="rId12"/>
    <p:sldId id="275" r:id="rId13"/>
    <p:sldId id="276" r:id="rId14"/>
    <p:sldId id="277" r:id="rId15"/>
    <p:sldId id="278" r:id="rId16"/>
    <p:sldId id="279"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18181"/>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96" d="100"/>
          <a:sy n="96" d="100"/>
        </p:scale>
        <p:origin x="-1264" y="-11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28EAFA9-7502-42D3-9B79-C38E938C236F}" type="datetimeFigureOut">
              <a:rPr lang="en-US" smtClean="0"/>
              <a:t>6/28/14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57B0AA-AC8E-4463-ADAC-E87D09B82E4F}" type="slidenum">
              <a:rPr lang="en-US" smtClean="0"/>
              <a:t>‹#›</a:t>
            </a:fld>
            <a:endParaRPr lang="en-US"/>
          </a:p>
        </p:txBody>
      </p:sp>
    </p:spTree>
    <p:extLst>
      <p:ext uri="{BB962C8B-B14F-4D97-AF65-F5344CB8AC3E}">
        <p14:creationId xmlns:p14="http://schemas.microsoft.com/office/powerpoint/2010/main" val="2702019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8EAFA9-7502-42D3-9B79-C38E938C236F}" type="datetimeFigureOut">
              <a:rPr lang="en-US" smtClean="0"/>
              <a:t>6/28/14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57B0AA-AC8E-4463-ADAC-E87D09B82E4F}" type="slidenum">
              <a:rPr lang="en-US" smtClean="0"/>
              <a:t>‹#›</a:t>
            </a:fld>
            <a:endParaRPr lang="en-US"/>
          </a:p>
        </p:txBody>
      </p:sp>
    </p:spTree>
    <p:extLst>
      <p:ext uri="{BB962C8B-B14F-4D97-AF65-F5344CB8AC3E}">
        <p14:creationId xmlns:p14="http://schemas.microsoft.com/office/powerpoint/2010/main" val="2949498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8EAFA9-7502-42D3-9B79-C38E938C236F}" type="datetimeFigureOut">
              <a:rPr lang="en-US" smtClean="0"/>
              <a:t>6/28/14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57B0AA-AC8E-4463-ADAC-E87D09B82E4F}" type="slidenum">
              <a:rPr lang="en-US" smtClean="0"/>
              <a:t>‹#›</a:t>
            </a:fld>
            <a:endParaRPr lang="en-US"/>
          </a:p>
        </p:txBody>
      </p:sp>
    </p:spTree>
    <p:extLst>
      <p:ext uri="{BB962C8B-B14F-4D97-AF65-F5344CB8AC3E}">
        <p14:creationId xmlns:p14="http://schemas.microsoft.com/office/powerpoint/2010/main" val="1427941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8EAFA9-7502-42D3-9B79-C38E938C236F}" type="datetimeFigureOut">
              <a:rPr lang="en-US" smtClean="0"/>
              <a:t>6/28/14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57B0AA-AC8E-4463-ADAC-E87D09B82E4F}" type="slidenum">
              <a:rPr lang="en-US" smtClean="0"/>
              <a:t>‹#›</a:t>
            </a:fld>
            <a:endParaRPr lang="en-US"/>
          </a:p>
        </p:txBody>
      </p:sp>
    </p:spTree>
    <p:extLst>
      <p:ext uri="{BB962C8B-B14F-4D97-AF65-F5344CB8AC3E}">
        <p14:creationId xmlns:p14="http://schemas.microsoft.com/office/powerpoint/2010/main" val="2275933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28EAFA9-7502-42D3-9B79-C38E938C236F}" type="datetimeFigureOut">
              <a:rPr lang="en-US" smtClean="0"/>
              <a:t>6/28/14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57B0AA-AC8E-4463-ADAC-E87D09B82E4F}" type="slidenum">
              <a:rPr lang="en-US" smtClean="0"/>
              <a:t>‹#›</a:t>
            </a:fld>
            <a:endParaRPr lang="en-US"/>
          </a:p>
        </p:txBody>
      </p:sp>
    </p:spTree>
    <p:extLst>
      <p:ext uri="{BB962C8B-B14F-4D97-AF65-F5344CB8AC3E}">
        <p14:creationId xmlns:p14="http://schemas.microsoft.com/office/powerpoint/2010/main" val="1798952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28EAFA9-7502-42D3-9B79-C38E938C236F}" type="datetimeFigureOut">
              <a:rPr lang="en-US" smtClean="0"/>
              <a:t>6/28/14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57B0AA-AC8E-4463-ADAC-E87D09B82E4F}" type="slidenum">
              <a:rPr lang="en-US" smtClean="0"/>
              <a:t>‹#›</a:t>
            </a:fld>
            <a:endParaRPr lang="en-US"/>
          </a:p>
        </p:txBody>
      </p:sp>
    </p:spTree>
    <p:extLst>
      <p:ext uri="{BB962C8B-B14F-4D97-AF65-F5344CB8AC3E}">
        <p14:creationId xmlns:p14="http://schemas.microsoft.com/office/powerpoint/2010/main" val="1034301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28EAFA9-7502-42D3-9B79-C38E938C236F}" type="datetimeFigureOut">
              <a:rPr lang="en-US" smtClean="0"/>
              <a:t>6/28/14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D57B0AA-AC8E-4463-ADAC-E87D09B82E4F}" type="slidenum">
              <a:rPr lang="en-US" smtClean="0"/>
              <a:t>‹#›</a:t>
            </a:fld>
            <a:endParaRPr lang="en-US"/>
          </a:p>
        </p:txBody>
      </p:sp>
    </p:spTree>
    <p:extLst>
      <p:ext uri="{BB962C8B-B14F-4D97-AF65-F5344CB8AC3E}">
        <p14:creationId xmlns:p14="http://schemas.microsoft.com/office/powerpoint/2010/main" val="1417940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28EAFA9-7502-42D3-9B79-C38E938C236F}" type="datetimeFigureOut">
              <a:rPr lang="en-US" smtClean="0"/>
              <a:t>6/28/14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D57B0AA-AC8E-4463-ADAC-E87D09B82E4F}" type="slidenum">
              <a:rPr lang="en-US" smtClean="0"/>
              <a:t>‹#›</a:t>
            </a:fld>
            <a:endParaRPr lang="en-US"/>
          </a:p>
        </p:txBody>
      </p:sp>
    </p:spTree>
    <p:extLst>
      <p:ext uri="{BB962C8B-B14F-4D97-AF65-F5344CB8AC3E}">
        <p14:creationId xmlns:p14="http://schemas.microsoft.com/office/powerpoint/2010/main" val="656067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8EAFA9-7502-42D3-9B79-C38E938C236F}" type="datetimeFigureOut">
              <a:rPr lang="en-US" smtClean="0"/>
              <a:t>6/28/14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D57B0AA-AC8E-4463-ADAC-E87D09B82E4F}" type="slidenum">
              <a:rPr lang="en-US" smtClean="0"/>
              <a:t>‹#›</a:t>
            </a:fld>
            <a:endParaRPr lang="en-US"/>
          </a:p>
        </p:txBody>
      </p:sp>
    </p:spTree>
    <p:extLst>
      <p:ext uri="{BB962C8B-B14F-4D97-AF65-F5344CB8AC3E}">
        <p14:creationId xmlns:p14="http://schemas.microsoft.com/office/powerpoint/2010/main" val="1249128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8EAFA9-7502-42D3-9B79-C38E938C236F}" type="datetimeFigureOut">
              <a:rPr lang="en-US" smtClean="0"/>
              <a:t>6/28/14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57B0AA-AC8E-4463-ADAC-E87D09B82E4F}" type="slidenum">
              <a:rPr lang="en-US" smtClean="0"/>
              <a:t>‹#›</a:t>
            </a:fld>
            <a:endParaRPr lang="en-US"/>
          </a:p>
        </p:txBody>
      </p:sp>
    </p:spTree>
    <p:extLst>
      <p:ext uri="{BB962C8B-B14F-4D97-AF65-F5344CB8AC3E}">
        <p14:creationId xmlns:p14="http://schemas.microsoft.com/office/powerpoint/2010/main" val="2730116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8EAFA9-7502-42D3-9B79-C38E938C236F}" type="datetimeFigureOut">
              <a:rPr lang="en-US" smtClean="0"/>
              <a:t>6/28/14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57B0AA-AC8E-4463-ADAC-E87D09B82E4F}" type="slidenum">
              <a:rPr lang="en-US" smtClean="0"/>
              <a:t>‹#›</a:t>
            </a:fld>
            <a:endParaRPr lang="en-US"/>
          </a:p>
        </p:txBody>
      </p:sp>
    </p:spTree>
    <p:extLst>
      <p:ext uri="{BB962C8B-B14F-4D97-AF65-F5344CB8AC3E}">
        <p14:creationId xmlns:p14="http://schemas.microsoft.com/office/powerpoint/2010/main" val="50657455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8EAFA9-7502-42D3-9B79-C38E938C236F}" type="datetimeFigureOut">
              <a:rPr lang="en-US" smtClean="0"/>
              <a:t>6/28/14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57B0AA-AC8E-4463-ADAC-E87D09B82E4F}" type="slidenum">
              <a:rPr lang="en-US" smtClean="0"/>
              <a:t>‹#›</a:t>
            </a:fld>
            <a:endParaRPr lang="en-US"/>
          </a:p>
        </p:txBody>
      </p:sp>
    </p:spTree>
    <p:extLst>
      <p:ext uri="{BB962C8B-B14F-4D97-AF65-F5344CB8AC3E}">
        <p14:creationId xmlns:p14="http://schemas.microsoft.com/office/powerpoint/2010/main" val="2557711237"/>
      </p:ext>
    </p:extLst>
  </p:cSld>
  <p:clrMap bg1="dk1" tx1="lt1" bg2="dk2" tx2="lt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6846673"/>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19112"/>
          </a:xfrm>
        </p:spPr>
        <p:txBody>
          <a:bodyPr>
            <a:normAutofit fontScale="90000"/>
          </a:bodyPr>
          <a:lstStyle/>
          <a:p>
            <a:pPr algn="l"/>
            <a:r>
              <a:rPr lang="en-US" dirty="0" smtClean="0">
                <a:solidFill>
                  <a:srgbClr val="FFFF00"/>
                </a:solidFill>
              </a:rPr>
              <a:t>Suffering…</a:t>
            </a:r>
            <a:endParaRPr lang="en-US" dirty="0">
              <a:solidFill>
                <a:srgbClr val="FFFF00"/>
              </a:solidFill>
            </a:endParaRPr>
          </a:p>
        </p:txBody>
      </p:sp>
      <p:sp>
        <p:nvSpPr>
          <p:cNvPr id="3" name="Content Placeholder 2"/>
          <p:cNvSpPr>
            <a:spLocks noGrp="1"/>
          </p:cNvSpPr>
          <p:nvPr>
            <p:ph idx="1"/>
          </p:nvPr>
        </p:nvSpPr>
        <p:spPr>
          <a:xfrm>
            <a:off x="457200" y="867833"/>
            <a:ext cx="8229600" cy="5873749"/>
          </a:xfrm>
        </p:spPr>
        <p:txBody>
          <a:bodyPr/>
          <a:lstStyle/>
          <a:p>
            <a:pPr marL="0" indent="0" algn="ctr">
              <a:buNone/>
            </a:pPr>
            <a:r>
              <a:rPr lang="en-US" dirty="0" smtClean="0"/>
              <a:t>Keeps </a:t>
            </a:r>
            <a:r>
              <a:rPr lang="en-US" dirty="0"/>
              <a:t>This World From Becoming Too Attractive</a:t>
            </a:r>
          </a:p>
          <a:p>
            <a:pPr marL="0" indent="0" algn="ctr">
              <a:buNone/>
            </a:pPr>
            <a:r>
              <a:rPr lang="en-US" dirty="0" smtClean="0">
                <a:solidFill>
                  <a:srgbClr val="818181"/>
                </a:solidFill>
              </a:rPr>
              <a:t>Can </a:t>
            </a:r>
            <a:r>
              <a:rPr lang="en-US" dirty="0">
                <a:solidFill>
                  <a:srgbClr val="818181"/>
                </a:solidFill>
              </a:rPr>
              <a:t>Bring Out Our Best</a:t>
            </a:r>
          </a:p>
          <a:p>
            <a:pPr marL="0" indent="0" algn="ctr">
              <a:buNone/>
            </a:pPr>
            <a:r>
              <a:rPr lang="en-US" dirty="0" smtClean="0">
                <a:solidFill>
                  <a:srgbClr val="818181"/>
                </a:solidFill>
              </a:rPr>
              <a:t>Makes </a:t>
            </a:r>
            <a:r>
              <a:rPr lang="en-US" dirty="0">
                <a:solidFill>
                  <a:srgbClr val="818181"/>
                </a:solidFill>
              </a:rPr>
              <a:t>Us Appreciative</a:t>
            </a:r>
          </a:p>
          <a:p>
            <a:pPr marL="0" indent="0" algn="ctr">
              <a:buNone/>
            </a:pPr>
            <a:r>
              <a:rPr lang="en-US" dirty="0" smtClean="0">
                <a:solidFill>
                  <a:srgbClr val="818181"/>
                </a:solidFill>
              </a:rPr>
              <a:t>Makes </a:t>
            </a:r>
            <a:r>
              <a:rPr lang="en-US" dirty="0">
                <a:solidFill>
                  <a:srgbClr val="818181"/>
                </a:solidFill>
              </a:rPr>
              <a:t>Us More Dependent Upon God</a:t>
            </a:r>
          </a:p>
          <a:p>
            <a:pPr marL="0" indent="0" algn="ctr">
              <a:buNone/>
            </a:pPr>
            <a:r>
              <a:rPr lang="en-US" dirty="0" smtClean="0"/>
              <a:t>Helps </a:t>
            </a:r>
            <a:r>
              <a:rPr lang="en-US" dirty="0"/>
              <a:t>Purify Us</a:t>
            </a:r>
          </a:p>
          <a:p>
            <a:pPr marL="0" indent="0" algn="ctr">
              <a:buNone/>
            </a:pPr>
            <a:r>
              <a:rPr lang="en-US" dirty="0" smtClean="0">
                <a:solidFill>
                  <a:schemeClr val="bg1"/>
                </a:solidFill>
              </a:rPr>
              <a:t>Makes </a:t>
            </a:r>
            <a:r>
              <a:rPr lang="en-US" dirty="0">
                <a:solidFill>
                  <a:schemeClr val="bg1"/>
                </a:solidFill>
              </a:rPr>
              <a:t>Us Sympathetic</a:t>
            </a:r>
          </a:p>
          <a:p>
            <a:pPr marL="0" indent="0" algn="ctr">
              <a:buNone/>
            </a:pPr>
            <a:r>
              <a:rPr lang="en-US" dirty="0" smtClean="0">
                <a:solidFill>
                  <a:schemeClr val="bg1"/>
                </a:solidFill>
              </a:rPr>
              <a:t>Teaches </a:t>
            </a:r>
            <a:r>
              <a:rPr lang="en-US" dirty="0">
                <a:solidFill>
                  <a:schemeClr val="bg1"/>
                </a:solidFill>
              </a:rPr>
              <a:t>Us How To Pray</a:t>
            </a:r>
          </a:p>
          <a:p>
            <a:pPr marL="0" indent="0" algn="ctr">
              <a:buNone/>
            </a:pPr>
            <a:r>
              <a:rPr lang="en-US" dirty="0" smtClean="0">
                <a:solidFill>
                  <a:schemeClr val="bg1"/>
                </a:solidFill>
              </a:rPr>
              <a:t>Gives </a:t>
            </a:r>
            <a:r>
              <a:rPr lang="en-US" dirty="0">
                <a:solidFill>
                  <a:schemeClr val="bg1"/>
                </a:solidFill>
              </a:rPr>
              <a:t>An Occasion To Silence The Enemies Of God</a:t>
            </a:r>
          </a:p>
          <a:p>
            <a:endParaRPr lang="en-US" dirty="0">
              <a:solidFill>
                <a:schemeClr val="bg1"/>
              </a:solidFill>
            </a:endParaRPr>
          </a:p>
        </p:txBody>
      </p:sp>
    </p:spTree>
    <p:extLst>
      <p:ext uri="{BB962C8B-B14F-4D97-AF65-F5344CB8AC3E}">
        <p14:creationId xmlns:p14="http://schemas.microsoft.com/office/powerpoint/2010/main" val="11501499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528" fill="hold" grpId="0" nodeType="with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 calcmode="lin" valueType="num">
                                      <p:cBhvr>
                                        <p:cTn id="7"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4" end="4"/>
                                            </p:txEl>
                                          </p:spTgt>
                                        </p:tgtEl>
                                        <p:attrNameLst>
                                          <p:attrName>ppt_x</p:attrName>
                                        </p:attrNameLst>
                                      </p:cBhvr>
                                      <p:tavLst>
                                        <p:tav tm="0">
                                          <p:val>
                                            <p:fltVal val="0.5"/>
                                          </p:val>
                                        </p:tav>
                                        <p:tav tm="100000">
                                          <p:val>
                                            <p:strVal val="#ppt_x"/>
                                          </p:val>
                                        </p:tav>
                                      </p:tavLst>
                                    </p:anim>
                                    <p:anim calcmode="lin" valueType="num">
                                      <p:cBhvr>
                                        <p:cTn id="10" dur="1000" fill="hold"/>
                                        <p:tgtEl>
                                          <p:spTgt spid="3">
                                            <p:txEl>
                                              <p:pRg st="4" end="4"/>
                                            </p:txEl>
                                          </p:spTgt>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19112"/>
          </a:xfrm>
        </p:spPr>
        <p:txBody>
          <a:bodyPr>
            <a:normAutofit fontScale="90000"/>
          </a:bodyPr>
          <a:lstStyle/>
          <a:p>
            <a:pPr algn="l"/>
            <a:r>
              <a:rPr lang="en-US" dirty="0" smtClean="0">
                <a:solidFill>
                  <a:srgbClr val="FFFF00"/>
                </a:solidFill>
              </a:rPr>
              <a:t>Suffering…</a:t>
            </a:r>
            <a:endParaRPr lang="en-US" dirty="0">
              <a:solidFill>
                <a:srgbClr val="FFFF00"/>
              </a:solidFill>
            </a:endParaRPr>
          </a:p>
        </p:txBody>
      </p:sp>
      <p:sp>
        <p:nvSpPr>
          <p:cNvPr id="3" name="Content Placeholder 2"/>
          <p:cNvSpPr>
            <a:spLocks noGrp="1"/>
          </p:cNvSpPr>
          <p:nvPr>
            <p:ph idx="1"/>
          </p:nvPr>
        </p:nvSpPr>
        <p:spPr>
          <a:xfrm>
            <a:off x="457200" y="867833"/>
            <a:ext cx="8229600" cy="5873749"/>
          </a:xfrm>
        </p:spPr>
        <p:txBody>
          <a:bodyPr/>
          <a:lstStyle/>
          <a:p>
            <a:pPr marL="0" indent="0" algn="ctr">
              <a:buNone/>
            </a:pPr>
            <a:r>
              <a:rPr lang="en-US" dirty="0" smtClean="0"/>
              <a:t>Keeps </a:t>
            </a:r>
            <a:r>
              <a:rPr lang="en-US" dirty="0"/>
              <a:t>This World From Becoming Too Attractive</a:t>
            </a:r>
          </a:p>
          <a:p>
            <a:pPr marL="0" indent="0" algn="ctr">
              <a:buNone/>
            </a:pPr>
            <a:r>
              <a:rPr lang="en-US" dirty="0" smtClean="0">
                <a:solidFill>
                  <a:srgbClr val="818181"/>
                </a:solidFill>
              </a:rPr>
              <a:t>Can </a:t>
            </a:r>
            <a:r>
              <a:rPr lang="en-US" dirty="0">
                <a:solidFill>
                  <a:srgbClr val="818181"/>
                </a:solidFill>
              </a:rPr>
              <a:t>Bring Out Our Best</a:t>
            </a:r>
          </a:p>
          <a:p>
            <a:pPr marL="0" indent="0" algn="ctr">
              <a:buNone/>
            </a:pPr>
            <a:r>
              <a:rPr lang="en-US" dirty="0" smtClean="0">
                <a:solidFill>
                  <a:srgbClr val="818181"/>
                </a:solidFill>
              </a:rPr>
              <a:t>Makes </a:t>
            </a:r>
            <a:r>
              <a:rPr lang="en-US" dirty="0">
                <a:solidFill>
                  <a:srgbClr val="818181"/>
                </a:solidFill>
              </a:rPr>
              <a:t>Us Appreciative</a:t>
            </a:r>
          </a:p>
          <a:p>
            <a:pPr marL="0" indent="0" algn="ctr">
              <a:buNone/>
            </a:pPr>
            <a:r>
              <a:rPr lang="en-US" dirty="0" smtClean="0">
                <a:solidFill>
                  <a:srgbClr val="818181"/>
                </a:solidFill>
              </a:rPr>
              <a:t>Makes </a:t>
            </a:r>
            <a:r>
              <a:rPr lang="en-US" dirty="0">
                <a:solidFill>
                  <a:srgbClr val="818181"/>
                </a:solidFill>
              </a:rPr>
              <a:t>Us More Dependent Upon God</a:t>
            </a:r>
          </a:p>
          <a:p>
            <a:pPr marL="0" indent="0" algn="ctr">
              <a:buNone/>
            </a:pPr>
            <a:r>
              <a:rPr lang="en-US" dirty="0" smtClean="0">
                <a:solidFill>
                  <a:srgbClr val="818181"/>
                </a:solidFill>
              </a:rPr>
              <a:t>Helps </a:t>
            </a:r>
            <a:r>
              <a:rPr lang="en-US" dirty="0">
                <a:solidFill>
                  <a:srgbClr val="818181"/>
                </a:solidFill>
              </a:rPr>
              <a:t>Purify Us</a:t>
            </a:r>
          </a:p>
          <a:p>
            <a:pPr marL="0" indent="0" algn="ctr">
              <a:buNone/>
            </a:pPr>
            <a:r>
              <a:rPr lang="en-US" dirty="0" smtClean="0"/>
              <a:t>Makes </a:t>
            </a:r>
            <a:r>
              <a:rPr lang="en-US" dirty="0"/>
              <a:t>Us Sympathetic</a:t>
            </a:r>
          </a:p>
          <a:p>
            <a:pPr marL="0" indent="0" algn="ctr">
              <a:buNone/>
            </a:pPr>
            <a:r>
              <a:rPr lang="en-US" dirty="0" smtClean="0">
                <a:solidFill>
                  <a:schemeClr val="bg1"/>
                </a:solidFill>
              </a:rPr>
              <a:t>Teaches </a:t>
            </a:r>
            <a:r>
              <a:rPr lang="en-US" dirty="0">
                <a:solidFill>
                  <a:schemeClr val="bg1"/>
                </a:solidFill>
              </a:rPr>
              <a:t>Us How To Pray</a:t>
            </a:r>
          </a:p>
          <a:p>
            <a:pPr marL="0" indent="0" algn="ctr">
              <a:buNone/>
            </a:pPr>
            <a:r>
              <a:rPr lang="en-US" dirty="0" smtClean="0">
                <a:solidFill>
                  <a:schemeClr val="bg1"/>
                </a:solidFill>
              </a:rPr>
              <a:t>Gives </a:t>
            </a:r>
            <a:r>
              <a:rPr lang="en-US" dirty="0">
                <a:solidFill>
                  <a:schemeClr val="bg1"/>
                </a:solidFill>
              </a:rPr>
              <a:t>An Occasion To Silence The Enemies Of God</a:t>
            </a:r>
          </a:p>
          <a:p>
            <a:endParaRPr lang="en-US" dirty="0"/>
          </a:p>
        </p:txBody>
      </p:sp>
    </p:spTree>
    <p:extLst>
      <p:ext uri="{BB962C8B-B14F-4D97-AF65-F5344CB8AC3E}">
        <p14:creationId xmlns:p14="http://schemas.microsoft.com/office/powerpoint/2010/main" val="11501499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528" fill="hold" grpId="0" nodeType="with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 calcmode="lin" valueType="num">
                                      <p:cBhvr>
                                        <p:cTn id="7"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5" end="5"/>
                                            </p:txEl>
                                          </p:spTgt>
                                        </p:tgtEl>
                                        <p:attrNameLst>
                                          <p:attrName>ppt_x</p:attrName>
                                        </p:attrNameLst>
                                      </p:cBhvr>
                                      <p:tavLst>
                                        <p:tav tm="0">
                                          <p:val>
                                            <p:fltVal val="0.5"/>
                                          </p:val>
                                        </p:tav>
                                        <p:tav tm="100000">
                                          <p:val>
                                            <p:strVal val="#ppt_x"/>
                                          </p:val>
                                        </p:tav>
                                      </p:tavLst>
                                    </p:anim>
                                    <p:anim calcmode="lin" valueType="num">
                                      <p:cBhvr>
                                        <p:cTn id="10" dur="1000" fill="hold"/>
                                        <p:tgtEl>
                                          <p:spTgt spid="3">
                                            <p:txEl>
                                              <p:pRg st="5" end="5"/>
                                            </p:txEl>
                                          </p:spTgt>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19112"/>
          </a:xfrm>
        </p:spPr>
        <p:txBody>
          <a:bodyPr>
            <a:normAutofit fontScale="90000"/>
          </a:bodyPr>
          <a:lstStyle/>
          <a:p>
            <a:pPr algn="l"/>
            <a:r>
              <a:rPr lang="en-US" dirty="0" smtClean="0">
                <a:solidFill>
                  <a:srgbClr val="FFFF00"/>
                </a:solidFill>
              </a:rPr>
              <a:t>Suffering…</a:t>
            </a:r>
            <a:endParaRPr lang="en-US" dirty="0">
              <a:solidFill>
                <a:srgbClr val="FFFF00"/>
              </a:solidFill>
            </a:endParaRPr>
          </a:p>
        </p:txBody>
      </p:sp>
      <p:sp>
        <p:nvSpPr>
          <p:cNvPr id="3" name="Content Placeholder 2"/>
          <p:cNvSpPr>
            <a:spLocks noGrp="1"/>
          </p:cNvSpPr>
          <p:nvPr>
            <p:ph idx="1"/>
          </p:nvPr>
        </p:nvSpPr>
        <p:spPr>
          <a:xfrm>
            <a:off x="457200" y="867833"/>
            <a:ext cx="8229600" cy="5873749"/>
          </a:xfrm>
        </p:spPr>
        <p:txBody>
          <a:bodyPr/>
          <a:lstStyle/>
          <a:p>
            <a:pPr marL="0" indent="0" algn="ctr">
              <a:buNone/>
            </a:pPr>
            <a:r>
              <a:rPr lang="en-US" dirty="0" smtClean="0"/>
              <a:t>Keeps </a:t>
            </a:r>
            <a:r>
              <a:rPr lang="en-US" dirty="0"/>
              <a:t>This World From Becoming Too Attractive</a:t>
            </a:r>
          </a:p>
          <a:p>
            <a:pPr marL="0" indent="0" algn="ctr">
              <a:buNone/>
            </a:pPr>
            <a:r>
              <a:rPr lang="en-US" dirty="0" smtClean="0">
                <a:solidFill>
                  <a:srgbClr val="818181"/>
                </a:solidFill>
              </a:rPr>
              <a:t>Can </a:t>
            </a:r>
            <a:r>
              <a:rPr lang="en-US" dirty="0">
                <a:solidFill>
                  <a:srgbClr val="818181"/>
                </a:solidFill>
              </a:rPr>
              <a:t>Bring Out Our Best</a:t>
            </a:r>
          </a:p>
          <a:p>
            <a:pPr marL="0" indent="0" algn="ctr">
              <a:buNone/>
            </a:pPr>
            <a:r>
              <a:rPr lang="en-US" dirty="0" smtClean="0">
                <a:solidFill>
                  <a:srgbClr val="818181"/>
                </a:solidFill>
              </a:rPr>
              <a:t>Makes </a:t>
            </a:r>
            <a:r>
              <a:rPr lang="en-US" dirty="0">
                <a:solidFill>
                  <a:srgbClr val="818181"/>
                </a:solidFill>
              </a:rPr>
              <a:t>Us Appreciative</a:t>
            </a:r>
          </a:p>
          <a:p>
            <a:pPr marL="0" indent="0" algn="ctr">
              <a:buNone/>
            </a:pPr>
            <a:r>
              <a:rPr lang="en-US" dirty="0" smtClean="0">
                <a:solidFill>
                  <a:srgbClr val="818181"/>
                </a:solidFill>
              </a:rPr>
              <a:t>Makes </a:t>
            </a:r>
            <a:r>
              <a:rPr lang="en-US" dirty="0">
                <a:solidFill>
                  <a:srgbClr val="818181"/>
                </a:solidFill>
              </a:rPr>
              <a:t>Us More Dependent Upon God</a:t>
            </a:r>
          </a:p>
          <a:p>
            <a:pPr marL="0" indent="0" algn="ctr">
              <a:buNone/>
            </a:pPr>
            <a:r>
              <a:rPr lang="en-US" dirty="0" smtClean="0">
                <a:solidFill>
                  <a:srgbClr val="818181"/>
                </a:solidFill>
              </a:rPr>
              <a:t>Helps </a:t>
            </a:r>
            <a:r>
              <a:rPr lang="en-US" dirty="0">
                <a:solidFill>
                  <a:srgbClr val="818181"/>
                </a:solidFill>
              </a:rPr>
              <a:t>Purify Us</a:t>
            </a:r>
          </a:p>
          <a:p>
            <a:pPr marL="0" indent="0" algn="ctr">
              <a:buNone/>
            </a:pPr>
            <a:r>
              <a:rPr lang="en-US" dirty="0" smtClean="0">
                <a:solidFill>
                  <a:srgbClr val="818181"/>
                </a:solidFill>
              </a:rPr>
              <a:t>Makes </a:t>
            </a:r>
            <a:r>
              <a:rPr lang="en-US" dirty="0">
                <a:solidFill>
                  <a:srgbClr val="818181"/>
                </a:solidFill>
              </a:rPr>
              <a:t>Us Sympathetic</a:t>
            </a:r>
          </a:p>
          <a:p>
            <a:pPr marL="0" indent="0" algn="ctr">
              <a:buNone/>
            </a:pPr>
            <a:r>
              <a:rPr lang="en-US" dirty="0" smtClean="0"/>
              <a:t>Teaches </a:t>
            </a:r>
            <a:r>
              <a:rPr lang="en-US" dirty="0"/>
              <a:t>Us How To Pray</a:t>
            </a:r>
          </a:p>
          <a:p>
            <a:pPr marL="0" indent="0" algn="ctr">
              <a:buNone/>
            </a:pPr>
            <a:r>
              <a:rPr lang="en-US" dirty="0" smtClean="0">
                <a:solidFill>
                  <a:srgbClr val="000000"/>
                </a:solidFill>
              </a:rPr>
              <a:t>Gives </a:t>
            </a:r>
            <a:r>
              <a:rPr lang="en-US" dirty="0">
                <a:solidFill>
                  <a:srgbClr val="000000"/>
                </a:solidFill>
              </a:rPr>
              <a:t>An Occasion To Silence The Enemies Of God</a:t>
            </a:r>
          </a:p>
          <a:p>
            <a:endParaRPr lang="en-US" dirty="0"/>
          </a:p>
        </p:txBody>
      </p:sp>
    </p:spTree>
    <p:extLst>
      <p:ext uri="{BB962C8B-B14F-4D97-AF65-F5344CB8AC3E}">
        <p14:creationId xmlns:p14="http://schemas.microsoft.com/office/powerpoint/2010/main" val="11501499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528" fill="hold" grpId="0" nodeType="with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 calcmode="lin" valueType="num">
                                      <p:cBhvr>
                                        <p:cTn id="7"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6" end="6"/>
                                            </p:txEl>
                                          </p:spTgt>
                                        </p:tgtEl>
                                        <p:attrNameLst>
                                          <p:attrName>ppt_x</p:attrName>
                                        </p:attrNameLst>
                                      </p:cBhvr>
                                      <p:tavLst>
                                        <p:tav tm="0">
                                          <p:val>
                                            <p:fltVal val="0.5"/>
                                          </p:val>
                                        </p:tav>
                                        <p:tav tm="100000">
                                          <p:val>
                                            <p:strVal val="#ppt_x"/>
                                          </p:val>
                                        </p:tav>
                                      </p:tavLst>
                                    </p:anim>
                                    <p:anim calcmode="lin" valueType="num">
                                      <p:cBhvr>
                                        <p:cTn id="10" dur="1000" fill="hold"/>
                                        <p:tgtEl>
                                          <p:spTgt spid="3">
                                            <p:txEl>
                                              <p:pRg st="6" end="6"/>
                                            </p:txEl>
                                          </p:spTgt>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19112"/>
          </a:xfrm>
        </p:spPr>
        <p:txBody>
          <a:bodyPr>
            <a:normAutofit fontScale="90000"/>
          </a:bodyPr>
          <a:lstStyle/>
          <a:p>
            <a:pPr algn="l"/>
            <a:r>
              <a:rPr lang="en-US" dirty="0" smtClean="0">
                <a:solidFill>
                  <a:srgbClr val="FFFF00"/>
                </a:solidFill>
              </a:rPr>
              <a:t>Suffering…</a:t>
            </a:r>
            <a:endParaRPr lang="en-US" dirty="0">
              <a:solidFill>
                <a:srgbClr val="FFFF00"/>
              </a:solidFill>
            </a:endParaRPr>
          </a:p>
        </p:txBody>
      </p:sp>
      <p:sp>
        <p:nvSpPr>
          <p:cNvPr id="3" name="Content Placeholder 2"/>
          <p:cNvSpPr>
            <a:spLocks noGrp="1"/>
          </p:cNvSpPr>
          <p:nvPr>
            <p:ph idx="1"/>
          </p:nvPr>
        </p:nvSpPr>
        <p:spPr>
          <a:xfrm>
            <a:off x="457200" y="867833"/>
            <a:ext cx="8229600" cy="5873749"/>
          </a:xfrm>
        </p:spPr>
        <p:txBody>
          <a:bodyPr/>
          <a:lstStyle/>
          <a:p>
            <a:pPr marL="0" indent="0" algn="ctr">
              <a:buNone/>
            </a:pPr>
            <a:r>
              <a:rPr lang="en-US" dirty="0" smtClean="0"/>
              <a:t>Keeps </a:t>
            </a:r>
            <a:r>
              <a:rPr lang="en-US" dirty="0"/>
              <a:t>This World From Becoming Too Attractive</a:t>
            </a:r>
          </a:p>
          <a:p>
            <a:pPr marL="0" indent="0" algn="ctr">
              <a:buNone/>
            </a:pPr>
            <a:r>
              <a:rPr lang="en-US" dirty="0" smtClean="0">
                <a:solidFill>
                  <a:srgbClr val="818181"/>
                </a:solidFill>
              </a:rPr>
              <a:t>Can </a:t>
            </a:r>
            <a:r>
              <a:rPr lang="en-US" dirty="0">
                <a:solidFill>
                  <a:srgbClr val="818181"/>
                </a:solidFill>
              </a:rPr>
              <a:t>Bring Out Our Best</a:t>
            </a:r>
          </a:p>
          <a:p>
            <a:pPr marL="0" indent="0" algn="ctr">
              <a:buNone/>
            </a:pPr>
            <a:r>
              <a:rPr lang="en-US" dirty="0" smtClean="0">
                <a:solidFill>
                  <a:srgbClr val="818181"/>
                </a:solidFill>
              </a:rPr>
              <a:t>Makes </a:t>
            </a:r>
            <a:r>
              <a:rPr lang="en-US" dirty="0">
                <a:solidFill>
                  <a:srgbClr val="818181"/>
                </a:solidFill>
              </a:rPr>
              <a:t>Us Appreciative</a:t>
            </a:r>
          </a:p>
          <a:p>
            <a:pPr marL="0" indent="0" algn="ctr">
              <a:buNone/>
            </a:pPr>
            <a:r>
              <a:rPr lang="en-US" dirty="0" smtClean="0">
                <a:solidFill>
                  <a:srgbClr val="818181"/>
                </a:solidFill>
              </a:rPr>
              <a:t>Makes </a:t>
            </a:r>
            <a:r>
              <a:rPr lang="en-US" dirty="0">
                <a:solidFill>
                  <a:srgbClr val="818181"/>
                </a:solidFill>
              </a:rPr>
              <a:t>Us More Dependent Upon God</a:t>
            </a:r>
          </a:p>
          <a:p>
            <a:pPr marL="0" indent="0" algn="ctr">
              <a:buNone/>
            </a:pPr>
            <a:r>
              <a:rPr lang="en-US" dirty="0" smtClean="0">
                <a:solidFill>
                  <a:srgbClr val="818181"/>
                </a:solidFill>
              </a:rPr>
              <a:t>Helps </a:t>
            </a:r>
            <a:r>
              <a:rPr lang="en-US" dirty="0">
                <a:solidFill>
                  <a:srgbClr val="818181"/>
                </a:solidFill>
              </a:rPr>
              <a:t>Purify Us</a:t>
            </a:r>
          </a:p>
          <a:p>
            <a:pPr marL="0" indent="0" algn="ctr">
              <a:buNone/>
            </a:pPr>
            <a:r>
              <a:rPr lang="en-US" dirty="0" smtClean="0">
                <a:solidFill>
                  <a:srgbClr val="818181"/>
                </a:solidFill>
              </a:rPr>
              <a:t>Makes </a:t>
            </a:r>
            <a:r>
              <a:rPr lang="en-US" dirty="0">
                <a:solidFill>
                  <a:srgbClr val="818181"/>
                </a:solidFill>
              </a:rPr>
              <a:t>Us Sympathetic</a:t>
            </a:r>
          </a:p>
          <a:p>
            <a:pPr marL="0" indent="0" algn="ctr">
              <a:buNone/>
            </a:pPr>
            <a:r>
              <a:rPr lang="en-US" dirty="0" smtClean="0">
                <a:solidFill>
                  <a:srgbClr val="818181"/>
                </a:solidFill>
              </a:rPr>
              <a:t>Teaches </a:t>
            </a:r>
            <a:r>
              <a:rPr lang="en-US" dirty="0">
                <a:solidFill>
                  <a:srgbClr val="818181"/>
                </a:solidFill>
              </a:rPr>
              <a:t>Us How To Pray</a:t>
            </a:r>
          </a:p>
          <a:p>
            <a:pPr marL="0" indent="0" algn="ctr">
              <a:buNone/>
            </a:pPr>
            <a:r>
              <a:rPr lang="en-US" dirty="0" smtClean="0"/>
              <a:t>Gives </a:t>
            </a:r>
            <a:r>
              <a:rPr lang="en-US" dirty="0"/>
              <a:t>An Occasion To Silence The Enemies Of God</a:t>
            </a:r>
          </a:p>
          <a:p>
            <a:endParaRPr lang="en-US" dirty="0"/>
          </a:p>
        </p:txBody>
      </p:sp>
    </p:spTree>
    <p:extLst>
      <p:ext uri="{BB962C8B-B14F-4D97-AF65-F5344CB8AC3E}">
        <p14:creationId xmlns:p14="http://schemas.microsoft.com/office/powerpoint/2010/main" val="11501499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528" fill="hold" grpId="0" nodeType="with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anim calcmode="lin" valueType="num">
                                      <p:cBhvr>
                                        <p:cTn id="7" dur="1000" fill="hold"/>
                                        <p:tgtEl>
                                          <p:spTgt spid="3">
                                            <p:txEl>
                                              <p:pRg st="7" end="7"/>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7" end="7"/>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7" end="7"/>
                                            </p:txEl>
                                          </p:spTgt>
                                        </p:tgtEl>
                                        <p:attrNameLst>
                                          <p:attrName>ppt_x</p:attrName>
                                        </p:attrNameLst>
                                      </p:cBhvr>
                                      <p:tavLst>
                                        <p:tav tm="0">
                                          <p:val>
                                            <p:fltVal val="0.5"/>
                                          </p:val>
                                        </p:tav>
                                        <p:tav tm="100000">
                                          <p:val>
                                            <p:strVal val="#ppt_x"/>
                                          </p:val>
                                        </p:tav>
                                      </p:tavLst>
                                    </p:anim>
                                    <p:anim calcmode="lin" valueType="num">
                                      <p:cBhvr>
                                        <p:cTn id="10" dur="1000" fill="hold"/>
                                        <p:tgtEl>
                                          <p:spTgt spid="3">
                                            <p:txEl>
                                              <p:pRg st="7" end="7"/>
                                            </p:txEl>
                                          </p:spTgt>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698156972"/>
      </p:ext>
    </p:extLst>
  </p:cSld>
  <p:clrMapOvr>
    <a:masterClrMapping/>
  </p:clrMapOvr>
  <mc:AlternateContent xmlns:mc="http://schemas.openxmlformats.org/markup-compatibility/2006" xmlns:p14="http://schemas.microsoft.com/office/powerpoint/2010/main">
    <mc:Choice Requires="p14">
      <p:transition spd="slow" p14:dur="2000">
        <p:blinds dir="vert"/>
      </p:transition>
    </mc:Choice>
    <mc:Fallback xmlns="">
      <p:transition xmlns:p14="http://schemas.microsoft.com/office/powerpoint/2010/main" spd="slow">
        <p:blinds dir="vert"/>
      </p:transition>
    </mc:Fallback>
  </mc:AlternateContent>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656931245"/>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009970741"/>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solidFill>
                  <a:srgbClr val="FFFF00"/>
                </a:solidFill>
                <a:latin typeface="Arial"/>
                <a:cs typeface="Arial"/>
              </a:rPr>
              <a:t>Why Does God Allow Suffering ?</a:t>
            </a:r>
            <a:endParaRPr lang="en-US" dirty="0">
              <a:solidFill>
                <a:srgbClr val="FFFF00"/>
              </a:solidFill>
              <a:latin typeface="Arial"/>
              <a:cs typeface="Arial"/>
            </a:endParaRP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75447380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528"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800" fill="hold"/>
                                        <p:tgtEl>
                                          <p:spTgt spid="2"/>
                                        </p:tgtEl>
                                        <p:attrNameLst>
                                          <p:attrName>ppt_w</p:attrName>
                                        </p:attrNameLst>
                                      </p:cBhvr>
                                      <p:tavLst>
                                        <p:tav tm="0">
                                          <p:val>
                                            <p:fltVal val="0"/>
                                          </p:val>
                                        </p:tav>
                                        <p:tav tm="100000">
                                          <p:val>
                                            <p:strVal val="#ppt_w"/>
                                          </p:val>
                                        </p:tav>
                                      </p:tavLst>
                                    </p:anim>
                                    <p:anim calcmode="lin" valueType="num">
                                      <p:cBhvr>
                                        <p:cTn id="8" dur="800" fill="hold"/>
                                        <p:tgtEl>
                                          <p:spTgt spid="2"/>
                                        </p:tgtEl>
                                        <p:attrNameLst>
                                          <p:attrName>ppt_h</p:attrName>
                                        </p:attrNameLst>
                                      </p:cBhvr>
                                      <p:tavLst>
                                        <p:tav tm="0">
                                          <p:val>
                                            <p:fltVal val="0"/>
                                          </p:val>
                                        </p:tav>
                                        <p:tav tm="100000">
                                          <p:val>
                                            <p:strVal val="#ppt_h"/>
                                          </p:val>
                                        </p:tav>
                                      </p:tavLst>
                                    </p:anim>
                                    <p:anim calcmode="lin" valueType="num">
                                      <p:cBhvr>
                                        <p:cTn id="9" dur="800" fill="hold"/>
                                        <p:tgtEl>
                                          <p:spTgt spid="2"/>
                                        </p:tgtEl>
                                        <p:attrNameLst>
                                          <p:attrName>ppt_x</p:attrName>
                                        </p:attrNameLst>
                                      </p:cBhvr>
                                      <p:tavLst>
                                        <p:tav tm="0">
                                          <p:val>
                                            <p:fltVal val="0.5"/>
                                          </p:val>
                                        </p:tav>
                                        <p:tav tm="100000">
                                          <p:val>
                                            <p:strVal val="#ppt_x"/>
                                          </p:val>
                                        </p:tav>
                                      </p:tavLst>
                                    </p:anim>
                                    <p:anim calcmode="lin" valueType="num">
                                      <p:cBhvr>
                                        <p:cTn id="10" dur="800" fill="hold"/>
                                        <p:tgtEl>
                                          <p:spTgt spid="2"/>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48168"/>
            <a:ext cx="8229600" cy="6582832"/>
          </a:xfrm>
        </p:spPr>
        <p:txBody>
          <a:bodyPr>
            <a:normAutofit fontScale="92500" lnSpcReduction="10000"/>
          </a:bodyPr>
          <a:lstStyle/>
          <a:p>
            <a:pPr marL="0" indent="0">
              <a:buNone/>
            </a:pPr>
            <a:r>
              <a:rPr lang="en-US" dirty="0" smtClean="0">
                <a:solidFill>
                  <a:srgbClr val="FFFF00"/>
                </a:solidFill>
                <a:latin typeface="Arial"/>
                <a:cs typeface="Arial"/>
              </a:rPr>
              <a:t>Romans 8:35-39 </a:t>
            </a:r>
            <a:r>
              <a:rPr lang="en-US" dirty="0" smtClean="0">
                <a:latin typeface="Arial"/>
                <a:cs typeface="Arial"/>
              </a:rPr>
              <a:t>Who will separate us from the love of Christ? Will tribulation, or distress, or persecution or famine, or nakedness, or peril, or sword? Just as it is written, “FOR YOUR SAKE WE ARE BEING PUT TO DEATH ALL DAY LONG; WE WERE CONSIDERED AS SHEEP TO BE SLAUGHTERED.” But in all these things we overwhelmingly conquer through Him who loved us. For I an convinced that neither death, nor life, nor angels, nor principalities, nor things present, nor things to come, nor powers, nor height, nor depth, nor any other created thing, will be able to separate us from the love of God, which is in Christ Jesus our Lord.</a:t>
            </a:r>
            <a:endParaRPr lang="en-US" dirty="0">
              <a:solidFill>
                <a:srgbClr val="FFFF00"/>
              </a:solidFill>
              <a:latin typeface="Arial"/>
              <a:cs typeface="Arial"/>
            </a:endParaRPr>
          </a:p>
        </p:txBody>
      </p:sp>
    </p:spTree>
    <p:extLst>
      <p:ext uri="{BB962C8B-B14F-4D97-AF65-F5344CB8AC3E}">
        <p14:creationId xmlns:p14="http://schemas.microsoft.com/office/powerpoint/2010/main" val="6506273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48168"/>
            <a:ext cx="8229600" cy="6582832"/>
          </a:xfrm>
        </p:spPr>
        <p:txBody>
          <a:bodyPr>
            <a:normAutofit fontScale="92500" lnSpcReduction="10000"/>
          </a:bodyPr>
          <a:lstStyle/>
          <a:p>
            <a:pPr marL="0" indent="0">
              <a:buNone/>
            </a:pPr>
            <a:r>
              <a:rPr lang="en-US" dirty="0" smtClean="0">
                <a:solidFill>
                  <a:srgbClr val="FFFF00"/>
                </a:solidFill>
                <a:latin typeface="Arial"/>
                <a:cs typeface="Arial"/>
              </a:rPr>
              <a:t>Romans 8:35-39 </a:t>
            </a:r>
            <a:r>
              <a:rPr lang="en-US" dirty="0" smtClean="0">
                <a:latin typeface="Arial"/>
                <a:cs typeface="Arial"/>
              </a:rPr>
              <a:t>Who will separate us from the love of Christ? </a:t>
            </a:r>
            <a:r>
              <a:rPr lang="en-US" dirty="0" smtClean="0">
                <a:solidFill>
                  <a:srgbClr val="818181"/>
                </a:solidFill>
                <a:latin typeface="Arial"/>
                <a:cs typeface="Arial"/>
              </a:rPr>
              <a:t>Will tribulation, or distress, or persecution or famine, or nakedness, or peril, or sword? Just as it is written, “FOR YOUR SAKE WE ARE BEING PUT TO DEATH ALL DAY LONG; WE WERE CONSIDERED AS SHEEP TO BE SLAUGHTERED.” But in all these things we overwhelmingly conquer through Him who loved us. For I an convinced that neither death, nor life, nor angels, nor principalities, nor things present, nor things to come, nor powers, nor height, nor depth, nor any other created thing, will be able to separate us from the love of God, which is in Christ Jesus our Lord.</a:t>
            </a:r>
            <a:endParaRPr lang="en-US" dirty="0">
              <a:solidFill>
                <a:srgbClr val="818181"/>
              </a:solidFill>
              <a:latin typeface="Arial"/>
              <a:cs typeface="Arial"/>
            </a:endParaRPr>
          </a:p>
        </p:txBody>
      </p:sp>
    </p:spTree>
    <p:extLst>
      <p:ext uri="{BB962C8B-B14F-4D97-AF65-F5344CB8AC3E}">
        <p14:creationId xmlns:p14="http://schemas.microsoft.com/office/powerpoint/2010/main" val="4149147943"/>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48168"/>
            <a:ext cx="8229600" cy="6582832"/>
          </a:xfrm>
        </p:spPr>
        <p:txBody>
          <a:bodyPr>
            <a:normAutofit fontScale="92500" lnSpcReduction="10000"/>
          </a:bodyPr>
          <a:lstStyle/>
          <a:p>
            <a:pPr marL="0" indent="0">
              <a:buNone/>
            </a:pPr>
            <a:r>
              <a:rPr lang="en-US" dirty="0" smtClean="0">
                <a:solidFill>
                  <a:srgbClr val="FFFF00"/>
                </a:solidFill>
                <a:latin typeface="Arial"/>
                <a:cs typeface="Arial"/>
              </a:rPr>
              <a:t>Romans 8:35-39 </a:t>
            </a:r>
            <a:r>
              <a:rPr lang="en-US" dirty="0" smtClean="0">
                <a:latin typeface="Arial"/>
                <a:cs typeface="Arial"/>
              </a:rPr>
              <a:t>Who will separate us from the love of Christ? </a:t>
            </a:r>
            <a:r>
              <a:rPr lang="en-US" dirty="0" smtClean="0">
                <a:solidFill>
                  <a:srgbClr val="818181"/>
                </a:solidFill>
                <a:latin typeface="Arial"/>
                <a:cs typeface="Arial"/>
              </a:rPr>
              <a:t>Will tribulation, or distress, or persecution or famine, or nakedness, or peril, or sword? Just as it is written, “FOR YOUR SAKE WE ARE BEING PUT TO DEATH ALL DAY LONG; WE WERE CONSIDERED AS SHEEP TO BE SLAUGHTERED.” But in all these things we overwhelmingly conquer through Him who loved us. For I an convinced that neither death, nor life, nor angels, nor principalities, nor things present, nor things to come, nor powers, nor height, nor depth, </a:t>
            </a:r>
            <a:r>
              <a:rPr lang="en-US" dirty="0" smtClean="0">
                <a:latin typeface="Arial"/>
                <a:cs typeface="Arial"/>
              </a:rPr>
              <a:t>nor any other created thing, will be able to separate us from the love of God, which is in Christ Jesus our Lord.</a:t>
            </a:r>
            <a:endParaRPr lang="en-US" dirty="0">
              <a:latin typeface="Arial"/>
              <a:cs typeface="Arial"/>
            </a:endParaRPr>
          </a:p>
        </p:txBody>
      </p:sp>
    </p:spTree>
    <p:extLst>
      <p:ext uri="{BB962C8B-B14F-4D97-AF65-F5344CB8AC3E}">
        <p14:creationId xmlns:p14="http://schemas.microsoft.com/office/powerpoint/2010/main" val="26055522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19112"/>
          </a:xfrm>
        </p:spPr>
        <p:txBody>
          <a:bodyPr>
            <a:normAutofit fontScale="90000"/>
          </a:bodyPr>
          <a:lstStyle/>
          <a:p>
            <a:pPr algn="l"/>
            <a:r>
              <a:rPr lang="en-US" dirty="0" smtClean="0">
                <a:solidFill>
                  <a:srgbClr val="FFFF00"/>
                </a:solidFill>
              </a:rPr>
              <a:t>Suffering…</a:t>
            </a:r>
            <a:endParaRPr lang="en-US" dirty="0">
              <a:solidFill>
                <a:srgbClr val="FFFF00"/>
              </a:solidFill>
            </a:endParaRPr>
          </a:p>
        </p:txBody>
      </p:sp>
      <p:sp>
        <p:nvSpPr>
          <p:cNvPr id="3" name="Content Placeholder 2"/>
          <p:cNvSpPr>
            <a:spLocks noGrp="1"/>
          </p:cNvSpPr>
          <p:nvPr>
            <p:ph idx="1"/>
          </p:nvPr>
        </p:nvSpPr>
        <p:spPr>
          <a:xfrm>
            <a:off x="457200" y="867833"/>
            <a:ext cx="8229600" cy="5873749"/>
          </a:xfrm>
        </p:spPr>
        <p:txBody>
          <a:bodyPr/>
          <a:lstStyle/>
          <a:p>
            <a:pPr marL="0" indent="0" algn="ctr">
              <a:buNone/>
            </a:pPr>
            <a:r>
              <a:rPr lang="en-US" dirty="0" smtClean="0"/>
              <a:t>Keeps </a:t>
            </a:r>
            <a:r>
              <a:rPr lang="en-US" dirty="0"/>
              <a:t>This World From Becoming Too Attractive</a:t>
            </a:r>
          </a:p>
          <a:p>
            <a:pPr marL="0" indent="0" algn="ctr">
              <a:buNone/>
            </a:pPr>
            <a:r>
              <a:rPr lang="en-US" dirty="0" smtClean="0">
                <a:solidFill>
                  <a:schemeClr val="bg1"/>
                </a:solidFill>
              </a:rPr>
              <a:t>Can </a:t>
            </a:r>
            <a:r>
              <a:rPr lang="en-US" dirty="0">
                <a:solidFill>
                  <a:schemeClr val="bg1"/>
                </a:solidFill>
              </a:rPr>
              <a:t>Bring Out Our Best</a:t>
            </a:r>
          </a:p>
          <a:p>
            <a:pPr marL="0" indent="0" algn="ctr">
              <a:buNone/>
            </a:pPr>
            <a:r>
              <a:rPr lang="en-US" dirty="0" smtClean="0">
                <a:solidFill>
                  <a:schemeClr val="bg1"/>
                </a:solidFill>
              </a:rPr>
              <a:t>Makes </a:t>
            </a:r>
            <a:r>
              <a:rPr lang="en-US" dirty="0">
                <a:solidFill>
                  <a:schemeClr val="bg1"/>
                </a:solidFill>
              </a:rPr>
              <a:t>Us Appreciative</a:t>
            </a:r>
          </a:p>
          <a:p>
            <a:pPr marL="0" indent="0" algn="ctr">
              <a:buNone/>
            </a:pPr>
            <a:r>
              <a:rPr lang="en-US" dirty="0" smtClean="0">
                <a:solidFill>
                  <a:schemeClr val="bg1"/>
                </a:solidFill>
              </a:rPr>
              <a:t>Makes </a:t>
            </a:r>
            <a:r>
              <a:rPr lang="en-US" dirty="0">
                <a:solidFill>
                  <a:schemeClr val="bg1"/>
                </a:solidFill>
              </a:rPr>
              <a:t>Us More Dependent Upon God</a:t>
            </a:r>
          </a:p>
          <a:p>
            <a:pPr marL="0" indent="0" algn="ctr">
              <a:buNone/>
            </a:pPr>
            <a:r>
              <a:rPr lang="en-US" dirty="0" smtClean="0">
                <a:solidFill>
                  <a:schemeClr val="bg1"/>
                </a:solidFill>
              </a:rPr>
              <a:t>Helps </a:t>
            </a:r>
            <a:r>
              <a:rPr lang="en-US" dirty="0">
                <a:solidFill>
                  <a:schemeClr val="bg1"/>
                </a:solidFill>
              </a:rPr>
              <a:t>Purify Us</a:t>
            </a:r>
          </a:p>
          <a:p>
            <a:pPr marL="0" indent="0" algn="ctr">
              <a:buNone/>
            </a:pPr>
            <a:r>
              <a:rPr lang="en-US" dirty="0" smtClean="0">
                <a:solidFill>
                  <a:schemeClr val="bg1"/>
                </a:solidFill>
              </a:rPr>
              <a:t>Makes </a:t>
            </a:r>
            <a:r>
              <a:rPr lang="en-US" dirty="0">
                <a:solidFill>
                  <a:schemeClr val="bg1"/>
                </a:solidFill>
              </a:rPr>
              <a:t>Us Sympathetic</a:t>
            </a:r>
          </a:p>
          <a:p>
            <a:pPr marL="0" indent="0" algn="ctr">
              <a:buNone/>
            </a:pPr>
            <a:r>
              <a:rPr lang="en-US" dirty="0" smtClean="0">
                <a:solidFill>
                  <a:schemeClr val="bg1"/>
                </a:solidFill>
              </a:rPr>
              <a:t>Teaches </a:t>
            </a:r>
            <a:r>
              <a:rPr lang="en-US" dirty="0">
                <a:solidFill>
                  <a:schemeClr val="bg1"/>
                </a:solidFill>
              </a:rPr>
              <a:t>Us How To Pray</a:t>
            </a:r>
          </a:p>
          <a:p>
            <a:pPr marL="0" indent="0" algn="ctr">
              <a:buNone/>
            </a:pPr>
            <a:r>
              <a:rPr lang="en-US" dirty="0" smtClean="0">
                <a:solidFill>
                  <a:schemeClr val="bg1"/>
                </a:solidFill>
              </a:rPr>
              <a:t>Gives </a:t>
            </a:r>
            <a:r>
              <a:rPr lang="en-US" dirty="0">
                <a:solidFill>
                  <a:schemeClr val="bg1"/>
                </a:solidFill>
              </a:rPr>
              <a:t>An Occasion To Silence The Enemies Of God</a:t>
            </a:r>
          </a:p>
          <a:p>
            <a:endParaRPr lang="en-US" dirty="0"/>
          </a:p>
        </p:txBody>
      </p:sp>
    </p:spTree>
    <p:extLst>
      <p:ext uri="{BB962C8B-B14F-4D97-AF65-F5344CB8AC3E}">
        <p14:creationId xmlns:p14="http://schemas.microsoft.com/office/powerpoint/2010/main" val="21565171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52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ppt_x</p:attrName>
                                        </p:attrNameLst>
                                      </p:cBhvr>
                                      <p:tavLst>
                                        <p:tav tm="0">
                                          <p:val>
                                            <p:fltVal val="0.5"/>
                                          </p:val>
                                        </p:tav>
                                        <p:tav tm="100000">
                                          <p:val>
                                            <p:strVal val="#ppt_x"/>
                                          </p:val>
                                        </p:tav>
                                      </p:tavLst>
                                    </p:anim>
                                    <p:anim calcmode="lin" valueType="num">
                                      <p:cBhvr>
                                        <p:cTn id="10" dur="1000" fill="hold"/>
                                        <p:tgtEl>
                                          <p:spTgt spid="2"/>
                                        </p:tgtEl>
                                        <p:attrNameLst>
                                          <p:attrName>ppt_y</p:attrName>
                                        </p:attrNameLst>
                                      </p:cBhvr>
                                      <p:tavLst>
                                        <p:tav tm="0">
                                          <p:val>
                                            <p:fltVal val="0.5"/>
                                          </p:val>
                                        </p:tav>
                                        <p:tav tm="100000">
                                          <p:val>
                                            <p:strVal val="#ppt_y"/>
                                          </p:val>
                                        </p:tav>
                                      </p:tavLst>
                                    </p:anim>
                                  </p:childTnLst>
                                </p:cTn>
                              </p:par>
                            </p:childTnLst>
                          </p:cTn>
                        </p:par>
                        <p:par>
                          <p:cTn id="11" fill="hold">
                            <p:stCondLst>
                              <p:cond delay="1000"/>
                            </p:stCondLst>
                            <p:childTnLst>
                              <p:par>
                                <p:cTn id="12" presetID="23" presetClass="entr" presetSubtype="528" fill="hold" grpId="0" nodeType="after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6" dur="1000" fill="hold"/>
                                        <p:tgtEl>
                                          <p:spTgt spid="3">
                                            <p:txEl>
                                              <p:pRg st="0" end="0"/>
                                            </p:txEl>
                                          </p:spTgt>
                                        </p:tgtEl>
                                        <p:attrNameLst>
                                          <p:attrName>ppt_x</p:attrName>
                                        </p:attrNameLst>
                                      </p:cBhvr>
                                      <p:tavLst>
                                        <p:tav tm="0">
                                          <p:val>
                                            <p:fltVal val="0.5"/>
                                          </p:val>
                                        </p:tav>
                                        <p:tav tm="100000">
                                          <p:val>
                                            <p:strVal val="#ppt_x"/>
                                          </p:val>
                                        </p:tav>
                                      </p:tavLst>
                                    </p:anim>
                                    <p:anim calcmode="lin" valueType="num">
                                      <p:cBhvr>
                                        <p:cTn id="17" dur="1000" fill="hold"/>
                                        <p:tgtEl>
                                          <p:spTgt spid="3">
                                            <p:txEl>
                                              <p:pRg st="0" end="0"/>
                                            </p:txEl>
                                          </p:spTgt>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19112"/>
          </a:xfrm>
        </p:spPr>
        <p:txBody>
          <a:bodyPr>
            <a:normAutofit fontScale="90000"/>
          </a:bodyPr>
          <a:lstStyle/>
          <a:p>
            <a:pPr algn="l"/>
            <a:r>
              <a:rPr lang="en-US" dirty="0" smtClean="0">
                <a:solidFill>
                  <a:srgbClr val="FFFF00"/>
                </a:solidFill>
              </a:rPr>
              <a:t>Suffering…</a:t>
            </a:r>
            <a:endParaRPr lang="en-US" dirty="0">
              <a:solidFill>
                <a:srgbClr val="FFFF00"/>
              </a:solidFill>
            </a:endParaRPr>
          </a:p>
        </p:txBody>
      </p:sp>
      <p:sp>
        <p:nvSpPr>
          <p:cNvPr id="3" name="Content Placeholder 2"/>
          <p:cNvSpPr>
            <a:spLocks noGrp="1"/>
          </p:cNvSpPr>
          <p:nvPr>
            <p:ph idx="1"/>
          </p:nvPr>
        </p:nvSpPr>
        <p:spPr>
          <a:xfrm>
            <a:off x="457200" y="867833"/>
            <a:ext cx="8229600" cy="5873749"/>
          </a:xfrm>
        </p:spPr>
        <p:txBody>
          <a:bodyPr/>
          <a:lstStyle/>
          <a:p>
            <a:pPr marL="0" indent="0" algn="ctr">
              <a:buNone/>
            </a:pPr>
            <a:r>
              <a:rPr lang="en-US" dirty="0" smtClean="0"/>
              <a:t>Keeps </a:t>
            </a:r>
            <a:r>
              <a:rPr lang="en-US" dirty="0"/>
              <a:t>This World From Becoming Too Attractive</a:t>
            </a:r>
          </a:p>
          <a:p>
            <a:pPr marL="0" indent="0" algn="ctr">
              <a:buNone/>
            </a:pPr>
            <a:r>
              <a:rPr lang="en-US" dirty="0" smtClean="0"/>
              <a:t>Can </a:t>
            </a:r>
            <a:r>
              <a:rPr lang="en-US" dirty="0"/>
              <a:t>Bring Out Our Best</a:t>
            </a:r>
          </a:p>
          <a:p>
            <a:pPr marL="0" indent="0" algn="ctr">
              <a:buNone/>
            </a:pPr>
            <a:r>
              <a:rPr lang="en-US" dirty="0" smtClean="0">
                <a:solidFill>
                  <a:schemeClr val="bg1"/>
                </a:solidFill>
              </a:rPr>
              <a:t>Makes </a:t>
            </a:r>
            <a:r>
              <a:rPr lang="en-US" dirty="0">
                <a:solidFill>
                  <a:schemeClr val="bg1"/>
                </a:solidFill>
              </a:rPr>
              <a:t>Us Appreciative</a:t>
            </a:r>
          </a:p>
          <a:p>
            <a:pPr marL="0" indent="0" algn="ctr">
              <a:buNone/>
            </a:pPr>
            <a:r>
              <a:rPr lang="en-US" dirty="0" smtClean="0">
                <a:solidFill>
                  <a:schemeClr val="bg1"/>
                </a:solidFill>
              </a:rPr>
              <a:t>Makes </a:t>
            </a:r>
            <a:r>
              <a:rPr lang="en-US" dirty="0">
                <a:solidFill>
                  <a:schemeClr val="bg1"/>
                </a:solidFill>
              </a:rPr>
              <a:t>Us More Dependent Upon God</a:t>
            </a:r>
          </a:p>
          <a:p>
            <a:pPr marL="0" indent="0" algn="ctr">
              <a:buNone/>
            </a:pPr>
            <a:r>
              <a:rPr lang="en-US" dirty="0" smtClean="0">
                <a:solidFill>
                  <a:schemeClr val="bg1"/>
                </a:solidFill>
              </a:rPr>
              <a:t>Helps </a:t>
            </a:r>
            <a:r>
              <a:rPr lang="en-US" dirty="0">
                <a:solidFill>
                  <a:schemeClr val="bg1"/>
                </a:solidFill>
              </a:rPr>
              <a:t>Purify Us</a:t>
            </a:r>
          </a:p>
          <a:p>
            <a:pPr marL="0" indent="0" algn="ctr">
              <a:buNone/>
            </a:pPr>
            <a:r>
              <a:rPr lang="en-US" dirty="0" smtClean="0">
                <a:solidFill>
                  <a:schemeClr val="bg1"/>
                </a:solidFill>
              </a:rPr>
              <a:t>Makes </a:t>
            </a:r>
            <a:r>
              <a:rPr lang="en-US" dirty="0">
                <a:solidFill>
                  <a:schemeClr val="bg1"/>
                </a:solidFill>
              </a:rPr>
              <a:t>Us Sympathetic</a:t>
            </a:r>
          </a:p>
          <a:p>
            <a:pPr marL="0" indent="0" algn="ctr">
              <a:buNone/>
            </a:pPr>
            <a:r>
              <a:rPr lang="en-US" dirty="0" smtClean="0">
                <a:solidFill>
                  <a:schemeClr val="bg1"/>
                </a:solidFill>
              </a:rPr>
              <a:t>Teaches </a:t>
            </a:r>
            <a:r>
              <a:rPr lang="en-US" dirty="0">
                <a:solidFill>
                  <a:schemeClr val="bg1"/>
                </a:solidFill>
              </a:rPr>
              <a:t>Us How To Pray</a:t>
            </a:r>
          </a:p>
          <a:p>
            <a:pPr marL="0" indent="0" algn="ctr">
              <a:buNone/>
            </a:pPr>
            <a:r>
              <a:rPr lang="en-US" dirty="0" smtClean="0">
                <a:solidFill>
                  <a:schemeClr val="bg1"/>
                </a:solidFill>
              </a:rPr>
              <a:t>Gives </a:t>
            </a:r>
            <a:r>
              <a:rPr lang="en-US" dirty="0">
                <a:solidFill>
                  <a:schemeClr val="bg1"/>
                </a:solidFill>
              </a:rPr>
              <a:t>An Occasion To Silence The Enemies Of God</a:t>
            </a:r>
          </a:p>
          <a:p>
            <a:endParaRPr lang="en-US" dirty="0">
              <a:solidFill>
                <a:schemeClr val="bg1"/>
              </a:solidFill>
            </a:endParaRPr>
          </a:p>
        </p:txBody>
      </p:sp>
    </p:spTree>
    <p:extLst>
      <p:ext uri="{BB962C8B-B14F-4D97-AF65-F5344CB8AC3E}">
        <p14:creationId xmlns:p14="http://schemas.microsoft.com/office/powerpoint/2010/main" val="192959925"/>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528" fill="hold" grpId="0"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1" end="1"/>
                                            </p:txEl>
                                          </p:spTgt>
                                        </p:tgtEl>
                                        <p:attrNameLst>
                                          <p:attrName>ppt_x</p:attrName>
                                        </p:attrNameLst>
                                      </p:cBhvr>
                                      <p:tavLst>
                                        <p:tav tm="0">
                                          <p:val>
                                            <p:fltVal val="0.5"/>
                                          </p:val>
                                        </p:tav>
                                        <p:tav tm="100000">
                                          <p:val>
                                            <p:strVal val="#ppt_x"/>
                                          </p:val>
                                        </p:tav>
                                      </p:tavLst>
                                    </p:anim>
                                    <p:anim calcmode="lin" valueType="num">
                                      <p:cBhvr>
                                        <p:cTn id="10" dur="1000" fill="hold"/>
                                        <p:tgtEl>
                                          <p:spTgt spid="3">
                                            <p:txEl>
                                              <p:pRg st="1" end="1"/>
                                            </p:txEl>
                                          </p:spTgt>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19112"/>
          </a:xfrm>
        </p:spPr>
        <p:txBody>
          <a:bodyPr>
            <a:normAutofit fontScale="90000"/>
          </a:bodyPr>
          <a:lstStyle/>
          <a:p>
            <a:pPr algn="l"/>
            <a:r>
              <a:rPr lang="en-US" dirty="0" smtClean="0">
                <a:solidFill>
                  <a:srgbClr val="FFFF00"/>
                </a:solidFill>
              </a:rPr>
              <a:t>Suffering…</a:t>
            </a:r>
            <a:endParaRPr lang="en-US" dirty="0">
              <a:solidFill>
                <a:srgbClr val="FFFF00"/>
              </a:solidFill>
            </a:endParaRPr>
          </a:p>
        </p:txBody>
      </p:sp>
      <p:sp>
        <p:nvSpPr>
          <p:cNvPr id="3" name="Content Placeholder 2"/>
          <p:cNvSpPr>
            <a:spLocks noGrp="1"/>
          </p:cNvSpPr>
          <p:nvPr>
            <p:ph idx="1"/>
          </p:nvPr>
        </p:nvSpPr>
        <p:spPr>
          <a:xfrm>
            <a:off x="457200" y="867833"/>
            <a:ext cx="8229600" cy="5873749"/>
          </a:xfrm>
        </p:spPr>
        <p:txBody>
          <a:bodyPr/>
          <a:lstStyle/>
          <a:p>
            <a:pPr marL="0" indent="0" algn="ctr">
              <a:buNone/>
            </a:pPr>
            <a:r>
              <a:rPr lang="en-US" dirty="0" smtClean="0"/>
              <a:t>Keeps </a:t>
            </a:r>
            <a:r>
              <a:rPr lang="en-US" dirty="0"/>
              <a:t>This World From Becoming Too Attractive</a:t>
            </a:r>
          </a:p>
          <a:p>
            <a:pPr marL="0" indent="0" algn="ctr">
              <a:buNone/>
            </a:pPr>
            <a:r>
              <a:rPr lang="en-US" dirty="0" smtClean="0">
                <a:solidFill>
                  <a:srgbClr val="818181"/>
                </a:solidFill>
              </a:rPr>
              <a:t>Can </a:t>
            </a:r>
            <a:r>
              <a:rPr lang="en-US" dirty="0">
                <a:solidFill>
                  <a:srgbClr val="818181"/>
                </a:solidFill>
              </a:rPr>
              <a:t>Bring Out Our Best</a:t>
            </a:r>
          </a:p>
          <a:p>
            <a:pPr marL="0" indent="0" algn="ctr">
              <a:buNone/>
            </a:pPr>
            <a:r>
              <a:rPr lang="en-US" dirty="0" smtClean="0"/>
              <a:t>Makes </a:t>
            </a:r>
            <a:r>
              <a:rPr lang="en-US" dirty="0"/>
              <a:t>Us Appreciative</a:t>
            </a:r>
          </a:p>
          <a:p>
            <a:pPr marL="0" indent="0" algn="ctr">
              <a:buNone/>
            </a:pPr>
            <a:r>
              <a:rPr lang="en-US" dirty="0" smtClean="0">
                <a:solidFill>
                  <a:schemeClr val="bg1"/>
                </a:solidFill>
              </a:rPr>
              <a:t>Makes </a:t>
            </a:r>
            <a:r>
              <a:rPr lang="en-US" dirty="0">
                <a:solidFill>
                  <a:schemeClr val="bg1"/>
                </a:solidFill>
              </a:rPr>
              <a:t>Us More Dependent Upon God</a:t>
            </a:r>
          </a:p>
          <a:p>
            <a:pPr marL="0" indent="0" algn="ctr">
              <a:buNone/>
            </a:pPr>
            <a:r>
              <a:rPr lang="en-US" dirty="0" smtClean="0">
                <a:solidFill>
                  <a:schemeClr val="bg1"/>
                </a:solidFill>
              </a:rPr>
              <a:t>Helps </a:t>
            </a:r>
            <a:r>
              <a:rPr lang="en-US" dirty="0">
                <a:solidFill>
                  <a:schemeClr val="bg1"/>
                </a:solidFill>
              </a:rPr>
              <a:t>Purify Us</a:t>
            </a:r>
          </a:p>
          <a:p>
            <a:pPr marL="0" indent="0" algn="ctr">
              <a:buNone/>
            </a:pPr>
            <a:r>
              <a:rPr lang="en-US" dirty="0" smtClean="0">
                <a:solidFill>
                  <a:schemeClr val="bg1"/>
                </a:solidFill>
              </a:rPr>
              <a:t>Makes </a:t>
            </a:r>
            <a:r>
              <a:rPr lang="en-US" dirty="0">
                <a:solidFill>
                  <a:schemeClr val="bg1"/>
                </a:solidFill>
              </a:rPr>
              <a:t>Us Sympathetic</a:t>
            </a:r>
          </a:p>
          <a:p>
            <a:pPr marL="0" indent="0" algn="ctr">
              <a:buNone/>
            </a:pPr>
            <a:r>
              <a:rPr lang="en-US" dirty="0" smtClean="0">
                <a:solidFill>
                  <a:schemeClr val="bg1"/>
                </a:solidFill>
              </a:rPr>
              <a:t>Teaches </a:t>
            </a:r>
            <a:r>
              <a:rPr lang="en-US" dirty="0">
                <a:solidFill>
                  <a:schemeClr val="bg1"/>
                </a:solidFill>
              </a:rPr>
              <a:t>Us How To Pray</a:t>
            </a:r>
          </a:p>
          <a:p>
            <a:pPr marL="0" indent="0" algn="ctr">
              <a:buNone/>
            </a:pPr>
            <a:r>
              <a:rPr lang="en-US" dirty="0" smtClean="0">
                <a:solidFill>
                  <a:schemeClr val="bg1"/>
                </a:solidFill>
              </a:rPr>
              <a:t>Gives </a:t>
            </a:r>
            <a:r>
              <a:rPr lang="en-US" dirty="0">
                <a:solidFill>
                  <a:schemeClr val="bg1"/>
                </a:solidFill>
              </a:rPr>
              <a:t>An Occasion To Silence The Enemies Of God</a:t>
            </a:r>
          </a:p>
          <a:p>
            <a:endParaRPr lang="en-US" dirty="0">
              <a:solidFill>
                <a:schemeClr val="bg1"/>
              </a:solidFill>
            </a:endParaRPr>
          </a:p>
        </p:txBody>
      </p:sp>
    </p:spTree>
    <p:extLst>
      <p:ext uri="{BB962C8B-B14F-4D97-AF65-F5344CB8AC3E}">
        <p14:creationId xmlns:p14="http://schemas.microsoft.com/office/powerpoint/2010/main" val="11501499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528" fill="hold" grpId="0" nodeType="with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2" end="2"/>
                                            </p:txEl>
                                          </p:spTgt>
                                        </p:tgtEl>
                                        <p:attrNameLst>
                                          <p:attrName>ppt_x</p:attrName>
                                        </p:attrNameLst>
                                      </p:cBhvr>
                                      <p:tavLst>
                                        <p:tav tm="0">
                                          <p:val>
                                            <p:fltVal val="0.5"/>
                                          </p:val>
                                        </p:tav>
                                        <p:tav tm="100000">
                                          <p:val>
                                            <p:strVal val="#ppt_x"/>
                                          </p:val>
                                        </p:tav>
                                      </p:tavLst>
                                    </p:anim>
                                    <p:anim calcmode="lin" valueType="num">
                                      <p:cBhvr>
                                        <p:cTn id="10" dur="1000" fill="hold"/>
                                        <p:tgtEl>
                                          <p:spTgt spid="3">
                                            <p:txEl>
                                              <p:pRg st="2" end="2"/>
                                            </p:txEl>
                                          </p:spTgt>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19112"/>
          </a:xfrm>
        </p:spPr>
        <p:txBody>
          <a:bodyPr>
            <a:normAutofit fontScale="90000"/>
          </a:bodyPr>
          <a:lstStyle/>
          <a:p>
            <a:pPr algn="l"/>
            <a:r>
              <a:rPr lang="en-US" dirty="0" smtClean="0">
                <a:solidFill>
                  <a:srgbClr val="FFFF00"/>
                </a:solidFill>
              </a:rPr>
              <a:t>Suffering…</a:t>
            </a:r>
            <a:endParaRPr lang="en-US" dirty="0">
              <a:solidFill>
                <a:srgbClr val="FFFF00"/>
              </a:solidFill>
            </a:endParaRPr>
          </a:p>
        </p:txBody>
      </p:sp>
      <p:sp>
        <p:nvSpPr>
          <p:cNvPr id="3" name="Content Placeholder 2"/>
          <p:cNvSpPr>
            <a:spLocks noGrp="1"/>
          </p:cNvSpPr>
          <p:nvPr>
            <p:ph idx="1"/>
          </p:nvPr>
        </p:nvSpPr>
        <p:spPr>
          <a:xfrm>
            <a:off x="457200" y="867833"/>
            <a:ext cx="8229600" cy="5873749"/>
          </a:xfrm>
        </p:spPr>
        <p:txBody>
          <a:bodyPr/>
          <a:lstStyle/>
          <a:p>
            <a:pPr marL="0" indent="0" algn="ctr">
              <a:buNone/>
            </a:pPr>
            <a:r>
              <a:rPr lang="en-US" dirty="0" smtClean="0"/>
              <a:t>Keeps </a:t>
            </a:r>
            <a:r>
              <a:rPr lang="en-US" dirty="0"/>
              <a:t>This World From Becoming Too Attractive</a:t>
            </a:r>
          </a:p>
          <a:p>
            <a:pPr marL="0" indent="0" algn="ctr">
              <a:buNone/>
            </a:pPr>
            <a:r>
              <a:rPr lang="en-US" dirty="0" smtClean="0">
                <a:solidFill>
                  <a:srgbClr val="818181"/>
                </a:solidFill>
              </a:rPr>
              <a:t>Can </a:t>
            </a:r>
            <a:r>
              <a:rPr lang="en-US" dirty="0">
                <a:solidFill>
                  <a:srgbClr val="818181"/>
                </a:solidFill>
              </a:rPr>
              <a:t>Bring Out Our Best</a:t>
            </a:r>
          </a:p>
          <a:p>
            <a:pPr marL="0" indent="0" algn="ctr">
              <a:buNone/>
            </a:pPr>
            <a:r>
              <a:rPr lang="en-US" dirty="0" smtClean="0">
                <a:solidFill>
                  <a:srgbClr val="818181"/>
                </a:solidFill>
              </a:rPr>
              <a:t>Makes </a:t>
            </a:r>
            <a:r>
              <a:rPr lang="en-US" dirty="0">
                <a:solidFill>
                  <a:srgbClr val="818181"/>
                </a:solidFill>
              </a:rPr>
              <a:t>Us Appreciative</a:t>
            </a:r>
          </a:p>
          <a:p>
            <a:pPr marL="0" indent="0" algn="ctr">
              <a:buNone/>
            </a:pPr>
            <a:r>
              <a:rPr lang="en-US" dirty="0" smtClean="0"/>
              <a:t>Makes </a:t>
            </a:r>
            <a:r>
              <a:rPr lang="en-US" dirty="0"/>
              <a:t>Us More Dependent Upon God</a:t>
            </a:r>
          </a:p>
          <a:p>
            <a:pPr marL="0" indent="0" algn="ctr">
              <a:buNone/>
            </a:pPr>
            <a:r>
              <a:rPr lang="en-US" dirty="0" smtClean="0">
                <a:solidFill>
                  <a:schemeClr val="bg1"/>
                </a:solidFill>
              </a:rPr>
              <a:t>Helps </a:t>
            </a:r>
            <a:r>
              <a:rPr lang="en-US" dirty="0">
                <a:solidFill>
                  <a:schemeClr val="bg1"/>
                </a:solidFill>
              </a:rPr>
              <a:t>Purify Us</a:t>
            </a:r>
          </a:p>
          <a:p>
            <a:pPr marL="0" indent="0" algn="ctr">
              <a:buNone/>
            </a:pPr>
            <a:r>
              <a:rPr lang="en-US" dirty="0" smtClean="0">
                <a:solidFill>
                  <a:schemeClr val="bg1"/>
                </a:solidFill>
              </a:rPr>
              <a:t>Makes </a:t>
            </a:r>
            <a:r>
              <a:rPr lang="en-US" dirty="0">
                <a:solidFill>
                  <a:schemeClr val="bg1"/>
                </a:solidFill>
              </a:rPr>
              <a:t>Us Sympathetic</a:t>
            </a:r>
          </a:p>
          <a:p>
            <a:pPr marL="0" indent="0" algn="ctr">
              <a:buNone/>
            </a:pPr>
            <a:r>
              <a:rPr lang="en-US" dirty="0" smtClean="0">
                <a:solidFill>
                  <a:schemeClr val="bg1"/>
                </a:solidFill>
              </a:rPr>
              <a:t>Teaches </a:t>
            </a:r>
            <a:r>
              <a:rPr lang="en-US" dirty="0">
                <a:solidFill>
                  <a:schemeClr val="bg1"/>
                </a:solidFill>
              </a:rPr>
              <a:t>Us How To Pray</a:t>
            </a:r>
          </a:p>
          <a:p>
            <a:pPr marL="0" indent="0" algn="ctr">
              <a:buNone/>
            </a:pPr>
            <a:r>
              <a:rPr lang="en-US" dirty="0" smtClean="0">
                <a:solidFill>
                  <a:schemeClr val="bg1"/>
                </a:solidFill>
              </a:rPr>
              <a:t>Gives </a:t>
            </a:r>
            <a:r>
              <a:rPr lang="en-US" dirty="0">
                <a:solidFill>
                  <a:schemeClr val="bg1"/>
                </a:solidFill>
              </a:rPr>
              <a:t>An Occasion To Silence The Enemies Of God</a:t>
            </a:r>
          </a:p>
          <a:p>
            <a:endParaRPr lang="en-US" dirty="0"/>
          </a:p>
        </p:txBody>
      </p:sp>
    </p:spTree>
    <p:extLst>
      <p:ext uri="{BB962C8B-B14F-4D97-AF65-F5344CB8AC3E}">
        <p14:creationId xmlns:p14="http://schemas.microsoft.com/office/powerpoint/2010/main" val="11501499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528" fill="hold" grpId="0" nodeType="with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p:cTn id="7"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3" end="3"/>
                                            </p:txEl>
                                          </p:spTgt>
                                        </p:tgtEl>
                                        <p:attrNameLst>
                                          <p:attrName>ppt_x</p:attrName>
                                        </p:attrNameLst>
                                      </p:cBhvr>
                                      <p:tavLst>
                                        <p:tav tm="0">
                                          <p:val>
                                            <p:fltVal val="0.5"/>
                                          </p:val>
                                        </p:tav>
                                        <p:tav tm="100000">
                                          <p:val>
                                            <p:strVal val="#ppt_x"/>
                                          </p:val>
                                        </p:tav>
                                      </p:tavLst>
                                    </p:anim>
                                    <p:anim calcmode="lin" valueType="num">
                                      <p:cBhvr>
                                        <p:cTn id="10" dur="1000" fill="hold"/>
                                        <p:tgtEl>
                                          <p:spTgt spid="3">
                                            <p:txEl>
                                              <p:pRg st="3" end="3"/>
                                            </p:txEl>
                                          </p:spTgt>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Blac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Black .thmx</Template>
  <TotalTime>103</TotalTime>
  <Words>773</Words>
  <Application>Microsoft Macintosh PowerPoint</Application>
  <PresentationFormat>On-screen Show (4:3)</PresentationFormat>
  <Paragraphs>76</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Black</vt:lpstr>
      <vt:lpstr>PowerPoint Presentation</vt:lpstr>
      <vt:lpstr>Why Does God Allow Suffering ?</vt:lpstr>
      <vt:lpstr>PowerPoint Presentation</vt:lpstr>
      <vt:lpstr>PowerPoint Presentation</vt:lpstr>
      <vt:lpstr>PowerPoint Presentation</vt:lpstr>
      <vt:lpstr>Suffering…</vt:lpstr>
      <vt:lpstr>Suffering…</vt:lpstr>
      <vt:lpstr>Suffering…</vt:lpstr>
      <vt:lpstr>Suffering…</vt:lpstr>
      <vt:lpstr>Suffering…</vt:lpstr>
      <vt:lpstr>Suffering…</vt:lpstr>
      <vt:lpstr>Suffering…</vt:lpstr>
      <vt:lpstr>Suffering…</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Carolyn Rowbottom</dc:creator>
  <cp:lastModifiedBy>Carolyn Rowbottom</cp:lastModifiedBy>
  <cp:revision>9</cp:revision>
  <dcterms:created xsi:type="dcterms:W3CDTF">2014-06-28T21:58:18Z</dcterms:created>
  <dcterms:modified xsi:type="dcterms:W3CDTF">2014-06-28T23:43:34Z</dcterms:modified>
</cp:coreProperties>
</file>