
<file path=[Content_Types].xml><?xml version="1.0" encoding="utf-8"?>
<Types xmlns="http://schemas.openxmlformats.org/package/2006/content-types">
  <Override PartName="/ppt/slideMasters/slideMaster2.xml" ContentType="application/vnd.openxmlformats-officedocument.presentationml.slideMaster+xml"/>
  <Override PartName="/ppt/slides/slide5.xml" ContentType="application/vnd.openxmlformats-officedocument.presentationml.slide+xml"/>
  <Override PartName="/ppt/slides/slide6.xml" ContentType="application/vnd.openxmlformats-officedocument.presentationml.slide+xml"/>
  <Default Extension="png" ContentType="image/png"/>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slides/slide1.xml" ContentType="application/vnd.openxmlformats-officedocument.presentationml.slide+xml"/>
  <Override PartName="/ppt/slides/slide2.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3.xml" ContentType="application/vnd.openxmlformats-officedocument.presentationml.slideLayout+xml"/>
  <Default Extension="jpeg" ContentType="image/jpeg"/>
  <Override PartName="/ppt/slideLayouts/slideLayout15.xml" ContentType="application/vnd.openxmlformats-officedocument.presentationml.slideLayout+xml"/>
  <Override PartName="/ppt/slideLayouts/slideLayout16.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notesMasters/notesMaster1.xml" ContentType="application/vnd.openxmlformats-officedocument.presentationml.notesMaster+xml"/>
  <Override PartName="/ppt/slideLayouts/slideLayout1.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22.xml" ContentType="application/vnd.openxmlformats-officedocument.presentationml.slideLayout+xml"/>
  <Override PartName="/docProps/app.xml" ContentType="application/vnd.openxmlformats-officedocument.extended-properties+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10.xml" ContentType="application/vnd.openxmlformats-officedocument.presentationml.slideLayout+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erverZoom="100000" strictFirstAndLastChars="0" saveSubsetFonts="1">
  <p:sldMasterIdLst>
    <p:sldMasterId id="2147483648" r:id="rId1"/>
    <p:sldMasterId id="2147483650" r:id="rId2"/>
  </p:sldMasterIdLst>
  <p:notesMasterIdLst>
    <p:notesMasterId r:id="rId9"/>
  </p:notesMasterIdLst>
  <p:sldIdLst>
    <p:sldId id="303" r:id="rId3"/>
    <p:sldId id="296" r:id="rId4"/>
    <p:sldId id="299" r:id="rId5"/>
    <p:sldId id="304" r:id="rId6"/>
    <p:sldId id="305" r:id="rId7"/>
    <p:sldId id="306" r:id="rId8"/>
  </p:sldIdLst>
  <p:sldSz cx="13004800" cy="9753600"/>
  <p:notesSz cx="6858000" cy="9144000"/>
  <p:defaultTextStyle>
    <a:defPPr>
      <a:defRPr lang="en-US"/>
    </a:defPPr>
    <a:lvl1pPr algn="l" defTabSz="584200" rtl="0" fontAlgn="base">
      <a:spcBef>
        <a:spcPct val="0"/>
      </a:spcBef>
      <a:spcAft>
        <a:spcPct val="0"/>
      </a:spcAft>
      <a:defRPr sz="4000" i="1" kern="1200">
        <a:solidFill>
          <a:srgbClr val="86837F"/>
        </a:solidFill>
        <a:latin typeface="Hoefler Text"/>
        <a:ea typeface="Hoefler Text"/>
        <a:cs typeface="Hoefler Text"/>
        <a:sym typeface="Hoefler Text"/>
      </a:defRPr>
    </a:lvl1pPr>
    <a:lvl2pPr marL="228600" indent="228600" algn="l" defTabSz="584200" rtl="0" fontAlgn="base">
      <a:spcBef>
        <a:spcPct val="0"/>
      </a:spcBef>
      <a:spcAft>
        <a:spcPct val="0"/>
      </a:spcAft>
      <a:defRPr sz="4000" i="1" kern="1200">
        <a:solidFill>
          <a:srgbClr val="86837F"/>
        </a:solidFill>
        <a:latin typeface="Hoefler Text"/>
        <a:ea typeface="Hoefler Text"/>
        <a:cs typeface="Hoefler Text"/>
        <a:sym typeface="Hoefler Text"/>
      </a:defRPr>
    </a:lvl2pPr>
    <a:lvl3pPr marL="457200" indent="457200" algn="l" defTabSz="584200" rtl="0" fontAlgn="base">
      <a:spcBef>
        <a:spcPct val="0"/>
      </a:spcBef>
      <a:spcAft>
        <a:spcPct val="0"/>
      </a:spcAft>
      <a:defRPr sz="4000" i="1" kern="1200">
        <a:solidFill>
          <a:srgbClr val="86837F"/>
        </a:solidFill>
        <a:latin typeface="Hoefler Text"/>
        <a:ea typeface="Hoefler Text"/>
        <a:cs typeface="Hoefler Text"/>
        <a:sym typeface="Hoefler Text"/>
      </a:defRPr>
    </a:lvl3pPr>
    <a:lvl4pPr marL="685800" indent="685800" algn="l" defTabSz="584200" rtl="0" fontAlgn="base">
      <a:spcBef>
        <a:spcPct val="0"/>
      </a:spcBef>
      <a:spcAft>
        <a:spcPct val="0"/>
      </a:spcAft>
      <a:defRPr sz="4000" i="1" kern="1200">
        <a:solidFill>
          <a:srgbClr val="86837F"/>
        </a:solidFill>
        <a:latin typeface="Hoefler Text"/>
        <a:ea typeface="Hoefler Text"/>
        <a:cs typeface="Hoefler Text"/>
        <a:sym typeface="Hoefler Text"/>
      </a:defRPr>
    </a:lvl4pPr>
    <a:lvl5pPr marL="914400" indent="914400" algn="l" defTabSz="584200" rtl="0" fontAlgn="base">
      <a:spcBef>
        <a:spcPct val="0"/>
      </a:spcBef>
      <a:spcAft>
        <a:spcPct val="0"/>
      </a:spcAft>
      <a:defRPr sz="4000" i="1" kern="1200">
        <a:solidFill>
          <a:srgbClr val="86837F"/>
        </a:solidFill>
        <a:latin typeface="Hoefler Text"/>
        <a:ea typeface="Hoefler Text"/>
        <a:cs typeface="Hoefler Text"/>
        <a:sym typeface="Hoefler Text"/>
      </a:defRPr>
    </a:lvl5pPr>
    <a:lvl6pPr marL="2286000" algn="l" defTabSz="914400" rtl="0" eaLnBrk="1" latinLnBrk="0" hangingPunct="1">
      <a:defRPr sz="4000" i="1" kern="1200">
        <a:solidFill>
          <a:srgbClr val="86837F"/>
        </a:solidFill>
        <a:latin typeface="Hoefler Text"/>
        <a:ea typeface="Hoefler Text"/>
        <a:cs typeface="Hoefler Text"/>
        <a:sym typeface="Hoefler Text"/>
      </a:defRPr>
    </a:lvl6pPr>
    <a:lvl7pPr marL="2743200" algn="l" defTabSz="914400" rtl="0" eaLnBrk="1" latinLnBrk="0" hangingPunct="1">
      <a:defRPr sz="4000" i="1" kern="1200">
        <a:solidFill>
          <a:srgbClr val="86837F"/>
        </a:solidFill>
        <a:latin typeface="Hoefler Text"/>
        <a:ea typeface="Hoefler Text"/>
        <a:cs typeface="Hoefler Text"/>
        <a:sym typeface="Hoefler Text"/>
      </a:defRPr>
    </a:lvl7pPr>
    <a:lvl8pPr marL="3200400" algn="l" defTabSz="914400" rtl="0" eaLnBrk="1" latinLnBrk="0" hangingPunct="1">
      <a:defRPr sz="4000" i="1" kern="1200">
        <a:solidFill>
          <a:srgbClr val="86837F"/>
        </a:solidFill>
        <a:latin typeface="Hoefler Text"/>
        <a:ea typeface="Hoefler Text"/>
        <a:cs typeface="Hoefler Text"/>
        <a:sym typeface="Hoefler Text"/>
      </a:defRPr>
    </a:lvl8pPr>
    <a:lvl9pPr marL="3657600" algn="l" defTabSz="914400" rtl="0" eaLnBrk="1" latinLnBrk="0" hangingPunct="1">
      <a:defRPr sz="4000" i="1" kern="1200">
        <a:solidFill>
          <a:srgbClr val="86837F"/>
        </a:solidFill>
        <a:latin typeface="Hoefler Text"/>
        <a:ea typeface="Hoefler Text"/>
        <a:cs typeface="Hoefler Text"/>
        <a:sym typeface="Hoefler Text"/>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showPr>
  <p:clrMru>
    <a:srgbClr val="000000"/>
    <a:srgbClr val="009999"/>
    <a:srgbClr val="0099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5" d="100"/>
          <a:sy n="75" d="100"/>
        </p:scale>
        <p:origin x="-108" y="-102"/>
      </p:cViewPr>
      <p:guideLst>
        <p:guide orient="horz" pos="3072"/>
        <p:guide pos="4096"/>
      </p:guideLst>
    </p:cSldViewPr>
  </p:slideViewPr>
  <p:notesTextViewPr>
    <p:cViewPr>
      <p:scale>
        <a:sx n="1" d="1"/>
        <a:sy n="1" d="1"/>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tableStyles" Target="tableStyles.xml"/><Relationship Id="rId3" Type="http://schemas.openxmlformats.org/officeDocument/2006/relationships/slide" Target="slides/slide1.xml"/><Relationship Id="rId7" Type="http://schemas.openxmlformats.org/officeDocument/2006/relationships/slide" Target="slides/slide5.xml"/><Relationship Id="rId12" Type="http://schemas.openxmlformats.org/officeDocument/2006/relationships/theme" Target="theme/theme1.xml"/><Relationship Id="rId2" Type="http://schemas.openxmlformats.org/officeDocument/2006/relationships/slideMaster" Target="slideMasters/slideMaster2.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viewProps" Target="viewProps.xml"/><Relationship Id="rId5" Type="http://schemas.openxmlformats.org/officeDocument/2006/relationships/slide" Target="slides/slide3.xml"/><Relationship Id="rId10" Type="http://schemas.openxmlformats.org/officeDocument/2006/relationships/presProps" Target="presProps.xml"/><Relationship Id="rId4" Type="http://schemas.openxmlformats.org/officeDocument/2006/relationships/slide" Target="slides/slide2.xml"/><Relationship Id="rId9"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5602" name="Rectangle 1"/>
          <p:cNvSpPr>
            <a:spLocks noGrp="1" noRot="1" noChangeAspect="1"/>
          </p:cNvSpPr>
          <p:nvPr>
            <p:ph type="sldImg" idx="2"/>
          </p:nvPr>
        </p:nvSpPr>
        <p:spPr bwMode="auto">
          <a:xfrm>
            <a:off x="1143000" y="685800"/>
            <a:ext cx="4572000" cy="3429000"/>
          </a:xfrm>
          <a:prstGeom prst="rect">
            <a:avLst/>
          </a:prstGeom>
          <a:noFill/>
          <a:ln w="9525">
            <a:noFill/>
            <a:miter lim="800000"/>
            <a:headEnd/>
            <a:tailEnd/>
          </a:ln>
        </p:spPr>
      </p:sp>
      <p:sp>
        <p:nvSpPr>
          <p:cNvPr id="5122" name="Rectangle 2"/>
          <p:cNvSpPr>
            <a:spLocks noGrp="1"/>
          </p:cNvSpPr>
          <p:nvPr>
            <p:ph type="body" sz="quarter" idx="3"/>
          </p:nvPr>
        </p:nvSpPr>
        <p:spPr bwMode="auto">
          <a:xfrm>
            <a:off x="914400" y="4343400"/>
            <a:ext cx="5029200" cy="4114800"/>
          </a:xfrm>
          <a:prstGeom prst="rect">
            <a:avLst/>
          </a:prstGeom>
          <a:noFill/>
          <a:ln>
            <a:noFill/>
          </a:ln>
          <a:effectLst/>
          <a:extLst>
            <a:ext uri="{909E8E84-426E-40DD-AFC4-6F175D3DCCD1}"/>
            <a:ext uri="{91240B29-F687-4F45-9708-019B960494DF}"/>
            <a:ext uri="{AF507438-7753-43E0-B8FC-AC1667EBCBE1}"/>
          </a:extLst>
        </p:spPr>
        <p:txBody>
          <a:bodyPr vert="horz" wrap="square" lIns="91440" tIns="45720" rIns="91440" bIns="45720" numCol="1" anchor="t" anchorCtr="0" compatLnSpc="1">
            <a:prstTxWarp prst="textNoShape">
              <a:avLst/>
            </a:prstTxWarp>
          </a:bodyPr>
          <a:lstStyle/>
          <a:p>
            <a:pPr lvl="0"/>
            <a:r>
              <a:rPr lang="en-US" altLang="en-US" noProof="0" smtClean="0">
                <a:sym typeface="Avenir" charset="0"/>
              </a:rPr>
              <a:t>Click to edit Master text styles</a:t>
            </a:r>
          </a:p>
          <a:p>
            <a:pPr lvl="1"/>
            <a:r>
              <a:rPr lang="en-US" altLang="en-US" noProof="0" smtClean="0">
                <a:sym typeface="Avenir" charset="0"/>
              </a:rPr>
              <a:t>Second level</a:t>
            </a:r>
          </a:p>
          <a:p>
            <a:pPr lvl="2"/>
            <a:r>
              <a:rPr lang="en-US" altLang="en-US" noProof="0" smtClean="0">
                <a:sym typeface="Avenir" charset="0"/>
              </a:rPr>
              <a:t>Third level</a:t>
            </a:r>
          </a:p>
          <a:p>
            <a:pPr lvl="3"/>
            <a:r>
              <a:rPr lang="en-US" altLang="en-US" noProof="0" smtClean="0">
                <a:sym typeface="Avenir" charset="0"/>
              </a:rPr>
              <a:t>Fourth level</a:t>
            </a:r>
          </a:p>
          <a:p>
            <a:pPr lvl="4"/>
            <a:r>
              <a:rPr lang="en-US" altLang="en-US" noProof="0" smtClean="0">
                <a:sym typeface="Avenir" charset="0"/>
              </a:rPr>
              <a:t>Fifth level</a:t>
            </a:r>
          </a:p>
        </p:txBody>
      </p:sp>
    </p:spTree>
  </p:cSld>
  <p:clrMap bg1="lt1" tx1="dk1" bg2="lt2" tx2="dk2" accent1="accent1" accent2="accent2" accent3="accent3" accent4="accent4" accent5="accent5" accent6="accent6" hlink="hlink" folHlink="folHlink"/>
  <p:notesStyle>
    <a:lvl1pPr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1pPr>
    <a:lvl2pPr marL="2286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2pPr>
    <a:lvl3pPr marL="4572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3pPr>
    <a:lvl4pPr marL="6858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4pPr>
    <a:lvl5pPr marL="914400" algn="l" defTabSz="457200" rtl="0" eaLnBrk="0" fontAlgn="base" hangingPunct="0">
      <a:lnSpc>
        <a:spcPct val="125000"/>
      </a:lnSpc>
      <a:spcBef>
        <a:spcPct val="0"/>
      </a:spcBef>
      <a:spcAft>
        <a:spcPct val="0"/>
      </a:spcAft>
      <a:defRPr sz="2400" kern="1200">
        <a:solidFill>
          <a:srgbClr val="000000"/>
        </a:solidFill>
        <a:latin typeface="Avenir" charset="0"/>
        <a:ea typeface="Avenir" charset="0"/>
        <a:cs typeface="Avenir" charset="0"/>
        <a:sym typeface="Avenir"/>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832850" y="2273300"/>
            <a:ext cx="2330450" cy="5041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1841500" y="2273300"/>
            <a:ext cx="6838950" cy="504190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974725" y="3030538"/>
            <a:ext cx="11055350" cy="2090737"/>
          </a:xfrm>
        </p:spPr>
        <p:txBody>
          <a:bodyPr/>
          <a:lstStyle/>
          <a:p>
            <a:r>
              <a:rPr lang="en-US" smtClean="0"/>
              <a:t>Click to edit Master title style</a:t>
            </a:r>
            <a:endParaRPr lang="en-US"/>
          </a:p>
        </p:txBody>
      </p:sp>
      <p:sp>
        <p:nvSpPr>
          <p:cNvPr id="3" name="Subtitle 2"/>
          <p:cNvSpPr>
            <a:spLocks noGrp="1"/>
          </p:cNvSpPr>
          <p:nvPr>
            <p:ph type="subTitle" idx="1"/>
          </p:nvPr>
        </p:nvSpPr>
        <p:spPr>
          <a:xfrm>
            <a:off x="1951038" y="5527675"/>
            <a:ext cx="9102725" cy="2492375"/>
          </a:xfrm>
          <a:prstGeom prst="rect">
            <a:avLst/>
          </a:prstGeo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650875" y="2276475"/>
            <a:ext cx="11703050" cy="6435725"/>
          </a:xfrm>
          <a:prstGeom prst="rect">
            <a:avLst/>
          </a:prstGeo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50875"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2276475"/>
            <a:ext cx="5775325" cy="6435725"/>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oefler Text" charset="0"/>
            </a:endParaRPr>
          </a:p>
        </p:txBody>
      </p:sp>
      <p:sp>
        <p:nvSpPr>
          <p:cNvPr id="4" name="Text Placeholder 3"/>
          <p:cNvSpPr>
            <a:spLocks noGrp="1"/>
          </p:cNvSpPr>
          <p:nvPr>
            <p:ph type="body" sz="half" idx="2"/>
          </p:nvPr>
        </p:nvSpPr>
        <p:spPr>
          <a:xfrm>
            <a:off x="2549525" y="7634288"/>
            <a:ext cx="7802563" cy="114458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2276475"/>
            <a:ext cx="11703050" cy="6435725"/>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428163" y="749300"/>
            <a:ext cx="2925762" cy="796290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50875" y="749300"/>
            <a:ext cx="8624888" cy="7962900"/>
          </a:xfrm>
          <a:prstGeom prst="rect">
            <a:avLst/>
          </a:prstGeo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1027113" y="6267450"/>
            <a:ext cx="11053762" cy="1936750"/>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1027113" y="4133850"/>
            <a:ext cx="11053762" cy="213360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18415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6578600" y="5905500"/>
            <a:ext cx="4584700" cy="14097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50875" y="390525"/>
            <a:ext cx="11703050" cy="16256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50875" y="2182813"/>
            <a:ext cx="5745163"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50875" y="3092450"/>
            <a:ext cx="5745163"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605588" y="2182813"/>
            <a:ext cx="5748337" cy="909637"/>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605588" y="3092450"/>
            <a:ext cx="5748337" cy="5619750"/>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50875" y="388938"/>
            <a:ext cx="4278313" cy="1652587"/>
          </a:xfrm>
        </p:spPr>
        <p:txBody>
          <a:bodyPr/>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5084763" y="388938"/>
            <a:ext cx="7269162" cy="8323262"/>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50875" y="2041525"/>
            <a:ext cx="4278313" cy="6670675"/>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2549525" y="6827838"/>
            <a:ext cx="7802563" cy="806450"/>
          </a:xfrm>
        </p:spPr>
        <p:txBody>
          <a:bodyPr/>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2549525" y="871538"/>
            <a:ext cx="7802563" cy="58515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sym typeface="Hoefler Text" charset="0"/>
            </a:endParaRPr>
          </a:p>
        </p:txBody>
      </p:sp>
      <p:sp>
        <p:nvSpPr>
          <p:cNvPr id="4" name="Text Placeholder 3"/>
          <p:cNvSpPr>
            <a:spLocks noGrp="1"/>
          </p:cNvSpPr>
          <p:nvPr>
            <p:ph type="body" sz="half" idx="2"/>
          </p:nvPr>
        </p:nvSpPr>
        <p:spPr>
          <a:xfrm>
            <a:off x="2549525" y="7634288"/>
            <a:ext cx="7802563" cy="114458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jpe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3.png"/></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image" Target="../media/image4.jpeg"/><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pic>
        <p:nvPicPr>
          <p:cNvPr id="1026" name="Picture 1" descr="DingBat_HD.png"/>
          <p:cNvPicPr>
            <a:picLocks noChangeAspect="1"/>
          </p:cNvPicPr>
          <p:nvPr/>
        </p:nvPicPr>
        <p:blipFill>
          <a:blip r:embed="rId14"/>
          <a:srcRect/>
          <a:stretch>
            <a:fillRect/>
          </a:stretch>
        </p:blipFill>
        <p:spPr bwMode="auto">
          <a:xfrm>
            <a:off x="2797175" y="5264150"/>
            <a:ext cx="7408863" cy="393700"/>
          </a:xfrm>
          <a:prstGeom prst="rect">
            <a:avLst/>
          </a:prstGeom>
          <a:noFill/>
          <a:ln w="9525">
            <a:noFill/>
            <a:miter lim="800000"/>
            <a:headEnd/>
            <a:tailEnd/>
          </a:ln>
        </p:spPr>
      </p:pic>
      <p:sp>
        <p:nvSpPr>
          <p:cNvPr id="2" name="Rectangle 2"/>
          <p:cNvSpPr>
            <a:spLocks noGrp="1"/>
          </p:cNvSpPr>
          <p:nvPr>
            <p:ph type="title"/>
          </p:nvPr>
        </p:nvSpPr>
        <p:spPr bwMode="auto">
          <a:xfrm>
            <a:off x="1841500" y="2273300"/>
            <a:ext cx="9321800" cy="281940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b" anchorCtr="0" compatLnSpc="1">
            <a:prstTxWarp prst="textNoShape">
              <a:avLst/>
            </a:prstTxWarp>
          </a:bodyPr>
          <a:lstStyle/>
          <a:p>
            <a:pPr lvl="0"/>
            <a:r>
              <a:rPr lang="en-US" altLang="en-US" smtClean="0">
                <a:sym typeface="Hoefler Text" charset="0"/>
              </a:rPr>
              <a:t> ____ __ ____  _____ _____ _____</a:t>
            </a:r>
          </a:p>
        </p:txBody>
      </p:sp>
      <p:sp>
        <p:nvSpPr>
          <p:cNvPr id="3" name="Rectangle 2"/>
          <p:cNvSpPr>
            <a:spLocks noGrp="1"/>
          </p:cNvSpPr>
          <p:nvPr>
            <p:ph type="title"/>
          </p:nvPr>
        </p:nvSpPr>
        <p:spPr bwMode="auto">
          <a:xfrm>
            <a:off x="1841500" y="2273300"/>
            <a:ext cx="9321800" cy="2819400"/>
          </a:xfrm>
          <a:prstGeom prst="rect">
            <a:avLst/>
          </a:prstGeom>
          <a:noFill/>
          <a:ln w="9525">
            <a:noFill/>
            <a:miter lim="800000"/>
            <a:headEnd/>
            <a:tailEnd/>
          </a:ln>
        </p:spPr>
        <p:txBody>
          <a:bodyPr vert="horz" wrap="square" lIns="0" tIns="0" rIns="0" bIns="0" numCol="1" anchor="b" anchorCtr="0" compatLnSpc="1">
            <a:prstTxWarp prst="textNoShape">
              <a:avLst/>
            </a:prstTxWarp>
          </a:bodyPr>
          <a:lstStyle/>
          <a:p>
            <a:pPr lvl="0"/>
            <a:r>
              <a:rPr lang="en-US" altLang="en-US" smtClean="0">
                <a:sym typeface="Hoefler Text" charset="0"/>
              </a:rPr>
              <a:t>Click to edit Master title style</a:t>
            </a:r>
          </a:p>
        </p:txBody>
      </p:sp>
      <p:sp>
        <p:nvSpPr>
          <p:cNvPr id="1027" name="Rectangle 3"/>
          <p:cNvSpPr>
            <a:spLocks noGrp="1"/>
          </p:cNvSpPr>
          <p:nvPr>
            <p:ph type="body" idx="1"/>
          </p:nvPr>
        </p:nvSpPr>
        <p:spPr bwMode="auto">
          <a:xfrm>
            <a:off x="1841500" y="5905500"/>
            <a:ext cx="9321800" cy="140970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t" anchorCtr="0" compatLnSpc="1">
            <a:prstTxWarp prst="textNoShape">
              <a:avLst/>
            </a:prstTxWarp>
          </a:bodyPr>
          <a:lstStyle/>
          <a:p>
            <a:pPr lvl="0"/>
            <a:r>
              <a:rPr lang="en-US" altLang="en-US" smtClean="0">
                <a:sym typeface="Hoefler Text" charset="0"/>
              </a:rPr>
              <a:t>Click to edit Master text styles</a:t>
            </a:r>
          </a:p>
          <a:p>
            <a:pPr lvl="1"/>
            <a:r>
              <a:rPr lang="en-US" altLang="en-US" smtClean="0">
                <a:sym typeface="Hoefler Text" charset="0"/>
              </a:rPr>
              <a:t>Second level</a:t>
            </a:r>
          </a:p>
          <a:p>
            <a:pPr lvl="2"/>
            <a:r>
              <a:rPr lang="en-US" altLang="en-US" smtClean="0">
                <a:sym typeface="Hoefler Text" charset="0"/>
              </a:rPr>
              <a:t>Third level</a:t>
            </a:r>
          </a:p>
          <a:p>
            <a:pPr lvl="3"/>
            <a:r>
              <a:rPr lang="en-US" altLang="en-US" smtClean="0">
                <a:sym typeface="Hoefler Text" charset="0"/>
              </a:rPr>
              <a:t>Fourth level</a:t>
            </a:r>
          </a:p>
          <a:p>
            <a:pPr lvl="4"/>
            <a:r>
              <a:rPr lang="en-US" altLang="en-US" smtClean="0">
                <a:sym typeface="Hoefler Text" charset="0"/>
              </a:rPr>
              <a:t>Fifth level</a:t>
            </a:r>
          </a:p>
        </p:txBody>
      </p:sp>
    </p:spTree>
  </p:cSld>
  <p:clrMap bg1="dk2" tx1="lt1" bg2="dk1" tx2="lt2" accent1="accent1" accent2="accent2" accent3="accent3" accent4="accent4" accent5="accent5" accent6="accent6" hlink="hlink" folHlink="folHlink"/>
  <p:sldLayoutIdLst>
    <p:sldLayoutId id="2147483661" r:id="rId1"/>
    <p:sldLayoutId id="2147483660" r:id="rId2"/>
    <p:sldLayoutId id="2147483659" r:id="rId3"/>
    <p:sldLayoutId id="2147483658" r:id="rId4"/>
    <p:sldLayoutId id="2147483657" r:id="rId5"/>
    <p:sldLayoutId id="2147483656" r:id="rId6"/>
    <p:sldLayoutId id="2147483655" r:id="rId7"/>
    <p:sldLayoutId id="2147483654" r:id="rId8"/>
    <p:sldLayoutId id="2147483653" r:id="rId9"/>
    <p:sldLayoutId id="2147483652" r:id="rId10"/>
    <p:sldLayoutId id="2147483651" r:id="rId11"/>
  </p:sldLayoutIdLst>
  <p:txStyles>
    <p:titleStyle>
      <a:lvl1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a:defRPr>
      </a:lvl1pPr>
      <a:lvl2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a:defRPr>
      </a:lvl2pPr>
      <a:lvl3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a:defRPr>
      </a:lvl3pPr>
      <a:lvl4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a:defRPr>
      </a:lvl4pPr>
      <a:lvl5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1pPr>
      <a:lvl2pPr marL="228600"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2pPr>
      <a:lvl3pPr marL="457200"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3pPr>
      <a:lvl4pPr marL="685800"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4pPr>
      <a:lvl5pPr marL="914400"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bwMode="auto">
      <p:bgPr>
        <a:blipFill dpi="0" rotWithShape="0">
          <a:blip r:embed="rId13"/>
          <a:srcRect/>
          <a:stretch>
            <a:fillRect/>
          </a:stretch>
        </a:blipFill>
        <a:effectLst/>
      </p:bgPr>
    </p:bg>
    <p:spTree>
      <p:nvGrpSpPr>
        <p:cNvPr id="1" name=""/>
        <p:cNvGrpSpPr/>
        <p:nvPr/>
      </p:nvGrpSpPr>
      <p:grpSpPr>
        <a:xfrm>
          <a:off x="0" y="0"/>
          <a:ext cx="0" cy="0"/>
          <a:chOff x="0" y="0"/>
          <a:chExt cx="0" cy="0"/>
        </a:xfrm>
      </p:grpSpPr>
      <p:sp>
        <p:nvSpPr>
          <p:cNvPr id="3073" name="Rectangle 1"/>
          <p:cNvSpPr>
            <a:spLocks noGrp="1"/>
          </p:cNvSpPr>
          <p:nvPr>
            <p:ph type="title"/>
          </p:nvPr>
        </p:nvSpPr>
        <p:spPr bwMode="auto">
          <a:xfrm>
            <a:off x="1270000" y="749300"/>
            <a:ext cx="10464800" cy="1651000"/>
          </a:xfrm>
          <a:prstGeom prst="rect">
            <a:avLst/>
          </a:prstGeom>
          <a:noFill/>
          <a:ln>
            <a:noFill/>
          </a:ln>
          <a:effectLst/>
          <a:extLst>
            <a:ext uri="{909E8E84-426E-40DD-AFC4-6F175D3DCCD1}"/>
            <a:ext uri="{91240B29-F687-4F45-9708-019B960494DF}"/>
            <a:ext uri="{AF507438-7753-43E0-B8FC-AC1667EBCBE1}"/>
          </a:extLst>
        </p:spPr>
        <p:txBody>
          <a:bodyPr vert="horz" wrap="square" lIns="0" tIns="0" rIns="0" bIns="0" numCol="1" anchor="ctr" anchorCtr="0" compatLnSpc="1">
            <a:prstTxWarp prst="textNoShape">
              <a:avLst/>
            </a:prstTxWarp>
          </a:bodyPr>
          <a:lstStyle/>
          <a:p>
            <a:pPr lvl="0"/>
            <a:r>
              <a:rPr lang="en-US" altLang="en-US" smtClean="0">
                <a:sym typeface="Hoefler Text" charset="0"/>
              </a:rPr>
              <a:t>Click to edit Master title style</a:t>
            </a:r>
          </a:p>
        </p:txBody>
      </p:sp>
    </p:spTree>
  </p:cSld>
  <p:clrMap bg1="dk2" tx1="lt1" bg2="dk1" tx2="lt2" accent1="accent1" accent2="accent2" accent3="accent3" accent4="accent4" accent5="accent5" accent6="accent6" hlink="hlink" folHlink="folHlink"/>
  <p:sldLayoutIdLst>
    <p:sldLayoutId id="2147483672" r:id="rId1"/>
    <p:sldLayoutId id="2147483671" r:id="rId2"/>
    <p:sldLayoutId id="2147483670" r:id="rId3"/>
    <p:sldLayoutId id="2147483669" r:id="rId4"/>
    <p:sldLayoutId id="2147483668" r:id="rId5"/>
    <p:sldLayoutId id="2147483667" r:id="rId6"/>
    <p:sldLayoutId id="2147483666" r:id="rId7"/>
    <p:sldLayoutId id="2147483665" r:id="rId8"/>
    <p:sldLayoutId id="2147483664" r:id="rId9"/>
    <p:sldLayoutId id="2147483663" r:id="rId10"/>
    <p:sldLayoutId id="2147483662" r:id="rId11"/>
  </p:sldLayoutIdLst>
  <p:txStyles>
    <p:titleStyle>
      <a:lvl1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mj-lt"/>
          <a:ea typeface="+mj-ea"/>
          <a:cs typeface="+mj-cs"/>
          <a:sym typeface="Hoefler Text"/>
        </a:defRPr>
      </a:lvl1pPr>
      <a:lvl2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a:defRPr>
      </a:lvl2pPr>
      <a:lvl3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a:defRPr>
      </a:lvl3pPr>
      <a:lvl4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a:defRPr>
      </a:lvl4pPr>
      <a:lvl5pPr algn="ctr" defTabSz="584200" rtl="0" eaLnBrk="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a:defRPr>
      </a:lvl5pPr>
      <a:lvl6pPr marL="4572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6pPr>
      <a:lvl7pPr marL="9144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7pPr>
      <a:lvl8pPr marL="13716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8pPr>
      <a:lvl9pPr marL="1828800" algn="ctr" defTabSz="584200" rtl="0" fontAlgn="base" hangingPunct="0">
        <a:spcBef>
          <a:spcPct val="0"/>
        </a:spcBef>
        <a:spcAft>
          <a:spcPct val="0"/>
        </a:spcAft>
        <a:defRPr sz="7600">
          <a:solidFill>
            <a:srgbClr val="F4D799"/>
          </a:solidFill>
          <a:effectLst>
            <a:outerShdw blurRad="38100" dist="38100" dir="2700000" algn="tl">
              <a:srgbClr val="000000"/>
            </a:outerShdw>
          </a:effectLst>
          <a:latin typeface="Hoefler Text" charset="0"/>
          <a:ea typeface="Hoefler Text" charset="0"/>
          <a:cs typeface="Hoefler Text" charset="0"/>
          <a:sym typeface="Hoefler Text" charset="0"/>
        </a:defRPr>
      </a:lvl9pPr>
    </p:titleStyle>
    <p:bodyStyle>
      <a:lvl1pPr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1pPr>
      <a:lvl2pPr marL="228600"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2pPr>
      <a:lvl3pPr marL="457200"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3pPr>
      <a:lvl4pPr marL="685800"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4pPr>
      <a:lvl5pPr marL="914400" algn="l" defTabSz="584200" rtl="0" eaLnBrk="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a:defRPr>
      </a:lvl5pPr>
      <a:lvl6pPr marL="13716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6pPr>
      <a:lvl7pPr marL="18288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7pPr>
      <a:lvl8pPr marL="22860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8pPr>
      <a:lvl9pPr marL="2743200" algn="l" defTabSz="584200" rtl="0" fontAlgn="base" hangingPunct="0">
        <a:lnSpc>
          <a:spcPct val="120000"/>
        </a:lnSpc>
        <a:spcBef>
          <a:spcPts val="3200"/>
        </a:spcBef>
        <a:spcAft>
          <a:spcPct val="0"/>
        </a:spcAft>
        <a:defRPr sz="4200" i="1">
          <a:solidFill>
            <a:srgbClr val="86837F"/>
          </a:solidFill>
          <a:effectLst>
            <a:outerShdw blurRad="38100" dist="38100" dir="2700000" algn="tl">
              <a:srgbClr val="000000"/>
            </a:outerShdw>
          </a:effectLst>
          <a:latin typeface="+mn-lt"/>
          <a:ea typeface="+mn-ea"/>
          <a:cs typeface="+mn-cs"/>
          <a:sym typeface="Hoefler Text" charset="0"/>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body" idx="1"/>
          </p:nvPr>
        </p:nvSpPr>
        <p:spPr>
          <a:xfrm>
            <a:off x="2616200" y="5748338"/>
            <a:ext cx="7770813" cy="2249487"/>
          </a:xfrm>
        </p:spPr>
        <p:txBody>
          <a:bodyPr anchor="ctr"/>
          <a:lstStyle/>
          <a:p>
            <a:pPr algn="ctr" eaLnBrk="1">
              <a:spcBef>
                <a:spcPct val="0"/>
              </a:spcBef>
              <a:defRPr/>
            </a:pPr>
            <a:r>
              <a:rPr lang="en-US" altLang="en-US" sz="6600" b="1" dirty="0">
                <a:solidFill>
                  <a:srgbClr val="C8AF7B"/>
                </a:solidFill>
                <a:latin typeface="Times New Roman" pitchFamily="18" charset="0"/>
                <a:cs typeface="Times New Roman" pitchFamily="18" charset="0"/>
                <a:sym typeface="Times New Roman" pitchFamily="18" charset="0"/>
              </a:rPr>
              <a:t>Romans 8</a:t>
            </a:r>
            <a:endParaRPr lang="en-US" altLang="en-US" dirty="0">
              <a:sym typeface="Hoefler Text" charset="0"/>
            </a:endParaRPr>
          </a:p>
        </p:txBody>
      </p:sp>
      <p:pic>
        <p:nvPicPr>
          <p:cNvPr id="26626" name="Picture 2" descr="Romans - book 3.jpg"/>
          <p:cNvPicPr>
            <a:picLocks noChangeAspect="1"/>
          </p:cNvPicPr>
          <p:nvPr/>
        </p:nvPicPr>
        <p:blipFill>
          <a:blip r:embed="rId2"/>
          <a:srcRect/>
          <a:stretch>
            <a:fillRect/>
          </a:stretch>
        </p:blipFill>
        <p:spPr bwMode="auto">
          <a:xfrm>
            <a:off x="1836738" y="1543050"/>
            <a:ext cx="9329737" cy="3714750"/>
          </a:xfrm>
          <a:prstGeom prst="rect">
            <a:avLst/>
          </a:prstGeom>
          <a:noFill/>
          <a:ln w="9525">
            <a:noFill/>
            <a:miter lim="800000"/>
            <a:headEnd/>
            <a:tailEnd/>
          </a:ln>
        </p:spPr>
      </p:pic>
    </p:spTree>
  </p:cSld>
  <p:clrMapOvr>
    <a:masterClrMapping/>
  </p:clrMapOvr>
  <p:transition spd="med"/>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pPr eaLnBrk="1">
              <a:defRPr/>
            </a:pPr>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7:18-25</a:t>
            </a:r>
            <a:endParaRPr lang="en-US" altLang="en-US" dirty="0">
              <a:sym typeface="Hoefler Text" charset="0"/>
            </a:endParaRPr>
          </a:p>
        </p:txBody>
      </p:sp>
      <p:sp>
        <p:nvSpPr>
          <p:cNvPr id="27650" name="AutoShape 2"/>
          <p:cNvSpPr>
            <a:spLocks/>
          </p:cNvSpPr>
          <p:nvPr/>
        </p:nvSpPr>
        <p:spPr bwMode="auto">
          <a:xfrm>
            <a:off x="711200" y="2667000"/>
            <a:ext cx="11658600" cy="6019800"/>
          </a:xfrm>
          <a:custGeom>
            <a:avLst/>
            <a:gdLst>
              <a:gd name="T0" fmla="*/ 5829300 w 21600"/>
              <a:gd name="T1" fmla="*/ 3009900 h 21600"/>
              <a:gd name="T2" fmla="*/ 5829300 w 21600"/>
              <a:gd name="T3" fmla="*/ 3009900 h 21600"/>
              <a:gd name="T4" fmla="*/ 5829300 w 21600"/>
              <a:gd name="T5" fmla="*/ 3009900 h 21600"/>
              <a:gd name="T6" fmla="*/ 5829300 w 21600"/>
              <a:gd name="T7" fmla="*/ 30099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50800" tIns="50800" rIns="50800" bIns="50800"/>
          <a:lstStyle/>
          <a:p>
            <a:pPr defTabSz="457200" hangingPunct="0">
              <a:lnSpc>
                <a:spcPct val="93000"/>
              </a:lnSpc>
            </a:pPr>
            <a:r>
              <a:rPr lang="en-US" sz="3200" b="1" i="0" baseline="30000">
                <a:solidFill>
                  <a:srgbClr val="000000"/>
                </a:solidFill>
                <a:latin typeface="Times New Roman" pitchFamily="18" charset="0"/>
                <a:cs typeface="Times New Roman" pitchFamily="18" charset="0"/>
              </a:rPr>
              <a:t>18 </a:t>
            </a:r>
            <a:r>
              <a:rPr lang="en-US" sz="3200" i="0">
                <a:solidFill>
                  <a:srgbClr val="000000"/>
                </a:solidFill>
                <a:latin typeface="Times New Roman" pitchFamily="18" charset="0"/>
                <a:cs typeface="Times New Roman" pitchFamily="18" charset="0"/>
              </a:rPr>
              <a:t>For I consider that the sufferings of this present time are not worthy </a:t>
            </a:r>
            <a:r>
              <a:rPr lang="en-US" sz="3200">
                <a:solidFill>
                  <a:srgbClr val="000000"/>
                </a:solidFill>
                <a:latin typeface="Times New Roman" pitchFamily="18" charset="0"/>
                <a:cs typeface="Times New Roman" pitchFamily="18" charset="0"/>
              </a:rPr>
              <a:t>to</a:t>
            </a:r>
            <a:r>
              <a:rPr lang="en-US" sz="3200" i="0">
                <a:solidFill>
                  <a:srgbClr val="000000"/>
                </a:solidFill>
                <a:latin typeface="Times New Roman" pitchFamily="18" charset="0"/>
                <a:cs typeface="Times New Roman" pitchFamily="18" charset="0"/>
              </a:rPr>
              <a:t> </a:t>
            </a:r>
            <a:r>
              <a:rPr lang="en-US" sz="3200">
                <a:solidFill>
                  <a:srgbClr val="000000"/>
                </a:solidFill>
                <a:latin typeface="Times New Roman" pitchFamily="18" charset="0"/>
                <a:cs typeface="Times New Roman" pitchFamily="18" charset="0"/>
              </a:rPr>
              <a:t>be compared</a:t>
            </a:r>
            <a:r>
              <a:rPr lang="en-US" sz="3200" i="0">
                <a:solidFill>
                  <a:srgbClr val="000000"/>
                </a:solidFill>
                <a:latin typeface="Times New Roman" pitchFamily="18" charset="0"/>
                <a:cs typeface="Times New Roman" pitchFamily="18" charset="0"/>
              </a:rPr>
              <a:t> with the glory which shall be revealed in us. </a:t>
            </a:r>
            <a:r>
              <a:rPr lang="en-US" sz="3200" b="1" i="0" baseline="30000">
                <a:solidFill>
                  <a:srgbClr val="000000"/>
                </a:solidFill>
                <a:latin typeface="Times New Roman" pitchFamily="18" charset="0"/>
                <a:cs typeface="Times New Roman" pitchFamily="18" charset="0"/>
              </a:rPr>
              <a:t>19 </a:t>
            </a:r>
            <a:r>
              <a:rPr lang="en-US" sz="3200" i="0">
                <a:solidFill>
                  <a:srgbClr val="000000"/>
                </a:solidFill>
                <a:latin typeface="Times New Roman" pitchFamily="18" charset="0"/>
                <a:cs typeface="Times New Roman" pitchFamily="18" charset="0"/>
              </a:rPr>
              <a:t>For the earnest expectation of the creation eagerly waits for the revealing of the sons of God. </a:t>
            </a:r>
            <a:r>
              <a:rPr lang="en-US" sz="3200" b="1" i="0" baseline="30000">
                <a:solidFill>
                  <a:srgbClr val="000000"/>
                </a:solidFill>
                <a:latin typeface="Times New Roman" pitchFamily="18" charset="0"/>
                <a:cs typeface="Times New Roman" pitchFamily="18" charset="0"/>
              </a:rPr>
              <a:t>20 </a:t>
            </a:r>
            <a:r>
              <a:rPr lang="en-US" sz="3200" i="0">
                <a:solidFill>
                  <a:srgbClr val="000000"/>
                </a:solidFill>
                <a:latin typeface="Times New Roman" pitchFamily="18" charset="0"/>
                <a:cs typeface="Times New Roman" pitchFamily="18" charset="0"/>
              </a:rPr>
              <a:t>For the creation was subjected to futility, not willingly, but because of Him who subjected </a:t>
            </a:r>
            <a:r>
              <a:rPr lang="en-US" sz="3200">
                <a:solidFill>
                  <a:srgbClr val="000000"/>
                </a:solidFill>
                <a:latin typeface="Times New Roman" pitchFamily="18" charset="0"/>
                <a:cs typeface="Times New Roman" pitchFamily="18" charset="0"/>
              </a:rPr>
              <a:t>it</a:t>
            </a:r>
            <a:r>
              <a:rPr lang="en-US" sz="3200" i="0">
                <a:solidFill>
                  <a:srgbClr val="000000"/>
                </a:solidFill>
                <a:latin typeface="Times New Roman" pitchFamily="18" charset="0"/>
                <a:cs typeface="Times New Roman" pitchFamily="18" charset="0"/>
              </a:rPr>
              <a:t> in hope; </a:t>
            </a:r>
            <a:r>
              <a:rPr lang="en-US" sz="3200" b="1" i="0" baseline="30000">
                <a:solidFill>
                  <a:srgbClr val="000000"/>
                </a:solidFill>
                <a:latin typeface="Times New Roman" pitchFamily="18" charset="0"/>
                <a:cs typeface="Times New Roman" pitchFamily="18" charset="0"/>
              </a:rPr>
              <a:t>21 </a:t>
            </a:r>
            <a:r>
              <a:rPr lang="en-US" sz="3200" i="0">
                <a:solidFill>
                  <a:srgbClr val="000000"/>
                </a:solidFill>
                <a:latin typeface="Times New Roman" pitchFamily="18" charset="0"/>
                <a:cs typeface="Times New Roman" pitchFamily="18" charset="0"/>
              </a:rPr>
              <a:t>because the creation itself also will be delivered from the bondage of corruption into the glorious liberty of the children of God. </a:t>
            </a:r>
            <a:r>
              <a:rPr lang="en-US" sz="3200" b="1" i="0" baseline="30000">
                <a:solidFill>
                  <a:srgbClr val="000000"/>
                </a:solidFill>
                <a:latin typeface="Times New Roman" pitchFamily="18" charset="0"/>
                <a:cs typeface="Times New Roman" pitchFamily="18" charset="0"/>
              </a:rPr>
              <a:t>22 </a:t>
            </a:r>
            <a:r>
              <a:rPr lang="en-US" sz="3200" i="0">
                <a:solidFill>
                  <a:srgbClr val="000000"/>
                </a:solidFill>
                <a:latin typeface="Times New Roman" pitchFamily="18" charset="0"/>
                <a:cs typeface="Times New Roman" pitchFamily="18" charset="0"/>
              </a:rPr>
              <a:t>For we know that the whole creation groans and labors with birth pangs together until now. </a:t>
            </a:r>
            <a:r>
              <a:rPr lang="en-US" sz="3200" b="1" i="0" baseline="30000">
                <a:solidFill>
                  <a:srgbClr val="000000"/>
                </a:solidFill>
                <a:latin typeface="Times New Roman" pitchFamily="18" charset="0"/>
                <a:cs typeface="Times New Roman" pitchFamily="18" charset="0"/>
              </a:rPr>
              <a:t>23 </a:t>
            </a:r>
            <a:r>
              <a:rPr lang="en-US" sz="3200" i="0">
                <a:solidFill>
                  <a:srgbClr val="000000"/>
                </a:solidFill>
                <a:latin typeface="Times New Roman" pitchFamily="18" charset="0"/>
                <a:cs typeface="Times New Roman" pitchFamily="18" charset="0"/>
              </a:rPr>
              <a:t>Not only </a:t>
            </a:r>
            <a:r>
              <a:rPr lang="en-US" sz="3200">
                <a:solidFill>
                  <a:srgbClr val="000000"/>
                </a:solidFill>
                <a:latin typeface="Times New Roman" pitchFamily="18" charset="0"/>
                <a:cs typeface="Times New Roman" pitchFamily="18" charset="0"/>
              </a:rPr>
              <a:t>that,</a:t>
            </a:r>
            <a:r>
              <a:rPr lang="en-US" sz="3200" i="0">
                <a:solidFill>
                  <a:srgbClr val="000000"/>
                </a:solidFill>
                <a:latin typeface="Times New Roman" pitchFamily="18" charset="0"/>
                <a:cs typeface="Times New Roman" pitchFamily="18" charset="0"/>
              </a:rPr>
              <a:t> but we also who have the firstfruits of the Spirit, even we ourselves groan within ourselves, eagerly waiting for the adoption, the redemption of our body. </a:t>
            </a:r>
            <a:r>
              <a:rPr lang="en-US" sz="3200" b="1" i="0" baseline="30000">
                <a:solidFill>
                  <a:srgbClr val="000000"/>
                </a:solidFill>
                <a:latin typeface="Times New Roman" pitchFamily="18" charset="0"/>
                <a:cs typeface="Times New Roman" pitchFamily="18" charset="0"/>
              </a:rPr>
              <a:t>24 </a:t>
            </a:r>
            <a:r>
              <a:rPr lang="en-US" sz="3200" i="0">
                <a:solidFill>
                  <a:srgbClr val="000000"/>
                </a:solidFill>
                <a:latin typeface="Times New Roman" pitchFamily="18" charset="0"/>
                <a:cs typeface="Times New Roman" pitchFamily="18" charset="0"/>
              </a:rPr>
              <a:t>For we were saved in this hope, but hope that is seen is not hope; for why does one still hope for what he sees? </a:t>
            </a:r>
            <a:r>
              <a:rPr lang="en-US" sz="3200" b="1" i="0" baseline="30000">
                <a:solidFill>
                  <a:srgbClr val="000000"/>
                </a:solidFill>
                <a:latin typeface="Times New Roman" pitchFamily="18" charset="0"/>
                <a:cs typeface="Times New Roman" pitchFamily="18" charset="0"/>
              </a:rPr>
              <a:t>25 </a:t>
            </a:r>
            <a:r>
              <a:rPr lang="en-US" sz="3200" i="0">
                <a:solidFill>
                  <a:srgbClr val="000000"/>
                </a:solidFill>
                <a:latin typeface="Times New Roman" pitchFamily="18" charset="0"/>
                <a:cs typeface="Times New Roman" pitchFamily="18" charset="0"/>
              </a:rPr>
              <a:t>But if we hope for what we do not see, we eagerly wait for it with perseverance.</a:t>
            </a:r>
          </a:p>
        </p:txBody>
      </p:sp>
    </p:spTree>
  </p:cSld>
  <p:clrMapOvr>
    <a:masterClrMapping/>
  </p:clrMapOvr>
  <p:transition spd="med"/>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pPr eaLnBrk="1">
              <a:defRPr/>
            </a:pPr>
            <a:r>
              <a:rPr lang="en-US" altLang="en-US" sz="5200" b="1" dirty="0">
                <a:solidFill>
                  <a:srgbClr val="010D62"/>
                </a:solidFill>
                <a:latin typeface="Times New Roman" pitchFamily="18" charset="0"/>
                <a:cs typeface="Times New Roman" pitchFamily="18" charset="0"/>
                <a:sym typeface="Times New Roman" pitchFamily="18" charset="0"/>
              </a:rPr>
              <a:t>Romans 8</a:t>
            </a:r>
            <a:r>
              <a:rPr lang="en-US" altLang="en-US" sz="5200" b="1" dirty="0" smtClean="0">
                <a:solidFill>
                  <a:srgbClr val="010D62"/>
                </a:solidFill>
                <a:latin typeface="Times New Roman" pitchFamily="18" charset="0"/>
                <a:cs typeface="Times New Roman" pitchFamily="18" charset="0"/>
                <a:sym typeface="Times New Roman" pitchFamily="18" charset="0"/>
              </a:rPr>
              <a:t>:26-30</a:t>
            </a:r>
            <a:endParaRPr lang="en-US" altLang="en-US" dirty="0">
              <a:sym typeface="Hoefler Text" charset="0"/>
            </a:endParaRPr>
          </a:p>
        </p:txBody>
      </p:sp>
      <p:sp>
        <p:nvSpPr>
          <p:cNvPr id="28674" name="AutoShape 2"/>
          <p:cNvSpPr>
            <a:spLocks/>
          </p:cNvSpPr>
          <p:nvPr/>
        </p:nvSpPr>
        <p:spPr bwMode="auto">
          <a:xfrm>
            <a:off x="863600" y="2743200"/>
            <a:ext cx="11353800" cy="6400800"/>
          </a:xfrm>
          <a:custGeom>
            <a:avLst/>
            <a:gdLst>
              <a:gd name="T0" fmla="*/ 5676900 w 21600"/>
              <a:gd name="T1" fmla="*/ 3200400 h 21600"/>
              <a:gd name="T2" fmla="*/ 5676900 w 21600"/>
              <a:gd name="T3" fmla="*/ 3200400 h 21600"/>
              <a:gd name="T4" fmla="*/ 5676900 w 21600"/>
              <a:gd name="T5" fmla="*/ 3200400 h 21600"/>
              <a:gd name="T6" fmla="*/ 5676900 w 21600"/>
              <a:gd name="T7" fmla="*/ 32004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50800" tIns="50800" rIns="50800" bIns="50800"/>
          <a:lstStyle/>
          <a:p>
            <a:pPr defTabSz="457200" hangingPunct="0"/>
            <a:r>
              <a:rPr lang="en-US" sz="3300" b="1" i="0" baseline="30000">
                <a:solidFill>
                  <a:srgbClr val="000000"/>
                </a:solidFill>
                <a:latin typeface="Times New Roman" pitchFamily="18" charset="0"/>
                <a:cs typeface="Times New Roman" pitchFamily="18" charset="0"/>
              </a:rPr>
              <a:t>26 </a:t>
            </a:r>
            <a:r>
              <a:rPr lang="en-US" sz="3300" i="0">
                <a:solidFill>
                  <a:srgbClr val="000000"/>
                </a:solidFill>
                <a:latin typeface="Times New Roman" pitchFamily="18" charset="0"/>
                <a:cs typeface="Times New Roman" pitchFamily="18" charset="0"/>
              </a:rPr>
              <a:t>Likewise the Spirit also helps in our weaknesses. For we do not know what we should pray for as we ought, but the Spirit Himself makes intercession for us with groanings which cannot be uttered. </a:t>
            </a:r>
            <a:r>
              <a:rPr lang="en-US" sz="3300" b="1" i="0" baseline="30000">
                <a:solidFill>
                  <a:srgbClr val="000000"/>
                </a:solidFill>
                <a:latin typeface="Times New Roman" pitchFamily="18" charset="0"/>
                <a:cs typeface="Times New Roman" pitchFamily="18" charset="0"/>
              </a:rPr>
              <a:t>27 </a:t>
            </a:r>
            <a:r>
              <a:rPr lang="en-US" sz="3300" i="0">
                <a:solidFill>
                  <a:srgbClr val="000000"/>
                </a:solidFill>
                <a:latin typeface="Times New Roman" pitchFamily="18" charset="0"/>
                <a:cs typeface="Times New Roman" pitchFamily="18" charset="0"/>
              </a:rPr>
              <a:t>Now He who searches the hearts knows what the mind of the Spirit </a:t>
            </a:r>
            <a:r>
              <a:rPr lang="en-US" sz="3300">
                <a:solidFill>
                  <a:srgbClr val="000000"/>
                </a:solidFill>
                <a:latin typeface="Times New Roman" pitchFamily="18" charset="0"/>
                <a:cs typeface="Times New Roman" pitchFamily="18" charset="0"/>
              </a:rPr>
              <a:t>is,</a:t>
            </a:r>
            <a:r>
              <a:rPr lang="en-US" sz="3300" i="0">
                <a:solidFill>
                  <a:srgbClr val="000000"/>
                </a:solidFill>
                <a:latin typeface="Times New Roman" pitchFamily="18" charset="0"/>
                <a:cs typeface="Times New Roman" pitchFamily="18" charset="0"/>
              </a:rPr>
              <a:t> because He makes intercession for the saints according to </a:t>
            </a:r>
            <a:r>
              <a:rPr lang="en-US" sz="3300">
                <a:solidFill>
                  <a:srgbClr val="000000"/>
                </a:solidFill>
                <a:latin typeface="Times New Roman" pitchFamily="18" charset="0"/>
                <a:cs typeface="Times New Roman" pitchFamily="18" charset="0"/>
              </a:rPr>
              <a:t>the will of</a:t>
            </a:r>
            <a:r>
              <a:rPr lang="en-US" sz="3300" i="0">
                <a:solidFill>
                  <a:srgbClr val="000000"/>
                </a:solidFill>
                <a:latin typeface="Times New Roman" pitchFamily="18" charset="0"/>
                <a:cs typeface="Times New Roman" pitchFamily="18" charset="0"/>
              </a:rPr>
              <a:t> God. </a:t>
            </a:r>
            <a:r>
              <a:rPr lang="en-US" sz="3300" b="1" i="0" baseline="30000">
                <a:solidFill>
                  <a:srgbClr val="000000"/>
                </a:solidFill>
                <a:latin typeface="Times New Roman" pitchFamily="18" charset="0"/>
                <a:cs typeface="Times New Roman" pitchFamily="18" charset="0"/>
              </a:rPr>
              <a:t>28 </a:t>
            </a:r>
            <a:r>
              <a:rPr lang="en-US" sz="3300" i="0">
                <a:solidFill>
                  <a:srgbClr val="000000"/>
                </a:solidFill>
                <a:latin typeface="Times New Roman" pitchFamily="18" charset="0"/>
                <a:cs typeface="Times New Roman" pitchFamily="18" charset="0"/>
              </a:rPr>
              <a:t>And we know that all things work together for good to those who love God, to those who are the called according to </a:t>
            </a:r>
            <a:r>
              <a:rPr lang="en-US" sz="3300">
                <a:solidFill>
                  <a:srgbClr val="000000"/>
                </a:solidFill>
                <a:latin typeface="Times New Roman" pitchFamily="18" charset="0"/>
                <a:cs typeface="Times New Roman" pitchFamily="18" charset="0"/>
              </a:rPr>
              <a:t>His</a:t>
            </a:r>
            <a:r>
              <a:rPr lang="en-US" sz="3300" i="0">
                <a:solidFill>
                  <a:srgbClr val="000000"/>
                </a:solidFill>
                <a:latin typeface="Times New Roman" pitchFamily="18" charset="0"/>
                <a:cs typeface="Times New Roman" pitchFamily="18" charset="0"/>
              </a:rPr>
              <a:t> purpose. </a:t>
            </a:r>
            <a:r>
              <a:rPr lang="en-US" sz="3300" b="1" i="0" baseline="30000">
                <a:solidFill>
                  <a:srgbClr val="000000"/>
                </a:solidFill>
                <a:latin typeface="Times New Roman" pitchFamily="18" charset="0"/>
                <a:cs typeface="Times New Roman" pitchFamily="18" charset="0"/>
              </a:rPr>
              <a:t>29 </a:t>
            </a:r>
            <a:r>
              <a:rPr lang="en-US" sz="3300" i="0">
                <a:solidFill>
                  <a:srgbClr val="000000"/>
                </a:solidFill>
                <a:latin typeface="Times New Roman" pitchFamily="18" charset="0"/>
                <a:cs typeface="Times New Roman" pitchFamily="18" charset="0"/>
              </a:rPr>
              <a:t>For whom He foreknew, He also predestined </a:t>
            </a:r>
            <a:r>
              <a:rPr lang="en-US" sz="3300">
                <a:solidFill>
                  <a:srgbClr val="000000"/>
                </a:solidFill>
                <a:latin typeface="Times New Roman" pitchFamily="18" charset="0"/>
                <a:cs typeface="Times New Roman" pitchFamily="18" charset="0"/>
              </a:rPr>
              <a:t>to be</a:t>
            </a:r>
            <a:r>
              <a:rPr lang="en-US" sz="3300" i="0">
                <a:solidFill>
                  <a:srgbClr val="000000"/>
                </a:solidFill>
                <a:latin typeface="Times New Roman" pitchFamily="18" charset="0"/>
                <a:cs typeface="Times New Roman" pitchFamily="18" charset="0"/>
              </a:rPr>
              <a:t> conformed to the image of His Son, that He might be the firstborn among many brethren. </a:t>
            </a:r>
            <a:r>
              <a:rPr lang="en-US" sz="3300" b="1" i="0" baseline="30000">
                <a:solidFill>
                  <a:srgbClr val="000000"/>
                </a:solidFill>
                <a:latin typeface="Times New Roman" pitchFamily="18" charset="0"/>
                <a:cs typeface="Times New Roman" pitchFamily="18" charset="0"/>
              </a:rPr>
              <a:t>30 </a:t>
            </a:r>
            <a:r>
              <a:rPr lang="en-US" sz="3300" i="0">
                <a:solidFill>
                  <a:srgbClr val="000000"/>
                </a:solidFill>
                <a:latin typeface="Times New Roman" pitchFamily="18" charset="0"/>
                <a:cs typeface="Times New Roman" pitchFamily="18" charset="0"/>
              </a:rPr>
              <a:t>Moreover whom He predestined, these He also called; whom He called, these He also justified; and whom He justified, these He also glorified.</a:t>
            </a:r>
          </a:p>
          <a:p>
            <a:pPr defTabSz="457200" hangingPunct="0">
              <a:lnSpc>
                <a:spcPct val="98000"/>
              </a:lnSpc>
            </a:pPr>
            <a:endParaRPr lang="en-US" sz="3200" i="0">
              <a:solidFill>
                <a:srgbClr val="0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pPr eaLnBrk="1">
              <a:defRPr/>
            </a:pPr>
            <a:r>
              <a:rPr lang="en-US" altLang="en-US" sz="5200" b="1" dirty="0">
                <a:solidFill>
                  <a:srgbClr val="010D62"/>
                </a:solidFill>
                <a:latin typeface="Times New Roman" pitchFamily="18" charset="0"/>
                <a:cs typeface="Times New Roman" pitchFamily="18" charset="0"/>
                <a:sym typeface="Times New Roman" pitchFamily="18" charset="0"/>
              </a:rPr>
              <a:t>Romans 8</a:t>
            </a:r>
            <a:r>
              <a:rPr lang="en-US" altLang="en-US" sz="5200" b="1" dirty="0" smtClean="0">
                <a:solidFill>
                  <a:srgbClr val="010D62"/>
                </a:solidFill>
                <a:latin typeface="Times New Roman" pitchFamily="18" charset="0"/>
                <a:cs typeface="Times New Roman" pitchFamily="18" charset="0"/>
                <a:sym typeface="Times New Roman" pitchFamily="18" charset="0"/>
              </a:rPr>
              <a:t>:31-39</a:t>
            </a:r>
            <a:endParaRPr lang="en-US" altLang="en-US" dirty="0">
              <a:sym typeface="Hoefler Text" charset="0"/>
            </a:endParaRPr>
          </a:p>
        </p:txBody>
      </p:sp>
      <p:sp>
        <p:nvSpPr>
          <p:cNvPr id="29698" name="AutoShape 2"/>
          <p:cNvSpPr>
            <a:spLocks/>
          </p:cNvSpPr>
          <p:nvPr/>
        </p:nvSpPr>
        <p:spPr bwMode="auto">
          <a:xfrm>
            <a:off x="711200" y="2743200"/>
            <a:ext cx="11658600" cy="6400800"/>
          </a:xfrm>
          <a:custGeom>
            <a:avLst/>
            <a:gdLst>
              <a:gd name="T0" fmla="*/ 5829300 w 21600"/>
              <a:gd name="T1" fmla="*/ 3200400 h 21600"/>
              <a:gd name="T2" fmla="*/ 5829300 w 21600"/>
              <a:gd name="T3" fmla="*/ 3200400 h 21600"/>
              <a:gd name="T4" fmla="*/ 5829300 w 21600"/>
              <a:gd name="T5" fmla="*/ 3200400 h 21600"/>
              <a:gd name="T6" fmla="*/ 5829300 w 21600"/>
              <a:gd name="T7" fmla="*/ 32004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50800" tIns="50800" rIns="50800" bIns="50800"/>
          <a:lstStyle/>
          <a:p>
            <a:pPr defTabSz="457200" hangingPunct="0">
              <a:lnSpc>
                <a:spcPct val="97000"/>
              </a:lnSpc>
            </a:pPr>
            <a:r>
              <a:rPr lang="en-US" sz="3000" b="1" i="0" baseline="30000">
                <a:solidFill>
                  <a:srgbClr val="000000"/>
                </a:solidFill>
                <a:latin typeface="Times New Roman" pitchFamily="18" charset="0"/>
                <a:cs typeface="Times New Roman" pitchFamily="18" charset="0"/>
              </a:rPr>
              <a:t>31 </a:t>
            </a:r>
            <a:r>
              <a:rPr lang="en-US" sz="3000" i="0">
                <a:solidFill>
                  <a:srgbClr val="000000"/>
                </a:solidFill>
                <a:latin typeface="Times New Roman" pitchFamily="18" charset="0"/>
                <a:cs typeface="Times New Roman" pitchFamily="18" charset="0"/>
              </a:rPr>
              <a:t>What then shall we say to these things? If God </a:t>
            </a:r>
            <a:r>
              <a:rPr lang="en-US" sz="3000">
                <a:solidFill>
                  <a:srgbClr val="000000"/>
                </a:solidFill>
                <a:latin typeface="Times New Roman" pitchFamily="18" charset="0"/>
                <a:cs typeface="Times New Roman" pitchFamily="18" charset="0"/>
              </a:rPr>
              <a:t>is</a:t>
            </a:r>
            <a:r>
              <a:rPr lang="en-US" sz="3000" i="0">
                <a:solidFill>
                  <a:srgbClr val="000000"/>
                </a:solidFill>
                <a:latin typeface="Times New Roman" pitchFamily="18" charset="0"/>
                <a:cs typeface="Times New Roman" pitchFamily="18" charset="0"/>
              </a:rPr>
              <a:t> for us, who </a:t>
            </a:r>
            <a:r>
              <a:rPr lang="en-US" sz="3000">
                <a:solidFill>
                  <a:srgbClr val="000000"/>
                </a:solidFill>
                <a:latin typeface="Times New Roman" pitchFamily="18" charset="0"/>
                <a:cs typeface="Times New Roman" pitchFamily="18" charset="0"/>
              </a:rPr>
              <a:t>can be </a:t>
            </a:r>
            <a:r>
              <a:rPr lang="en-US" sz="3000" i="0">
                <a:solidFill>
                  <a:srgbClr val="000000"/>
                </a:solidFill>
                <a:latin typeface="Times New Roman" pitchFamily="18" charset="0"/>
                <a:cs typeface="Times New Roman" pitchFamily="18" charset="0"/>
              </a:rPr>
              <a:t>against us? </a:t>
            </a:r>
            <a:r>
              <a:rPr lang="en-US" sz="3000" b="1" i="0" baseline="30000">
                <a:solidFill>
                  <a:srgbClr val="000000"/>
                </a:solidFill>
                <a:latin typeface="Times New Roman" pitchFamily="18" charset="0"/>
                <a:cs typeface="Times New Roman" pitchFamily="18" charset="0"/>
              </a:rPr>
              <a:t>32 </a:t>
            </a:r>
            <a:r>
              <a:rPr lang="en-US" sz="3000" i="0">
                <a:solidFill>
                  <a:srgbClr val="000000"/>
                </a:solidFill>
                <a:latin typeface="Times New Roman" pitchFamily="18" charset="0"/>
                <a:cs typeface="Times New Roman" pitchFamily="18" charset="0"/>
              </a:rPr>
              <a:t>He who did not spare His own Son, but delivered Him up for us all, how shall He not with Him also freely give us all things? </a:t>
            </a:r>
            <a:r>
              <a:rPr lang="en-US" sz="3000" b="1" i="0" baseline="30000">
                <a:solidFill>
                  <a:srgbClr val="000000"/>
                </a:solidFill>
                <a:latin typeface="Times New Roman" pitchFamily="18" charset="0"/>
                <a:cs typeface="Times New Roman" pitchFamily="18" charset="0"/>
              </a:rPr>
              <a:t>33 </a:t>
            </a:r>
            <a:r>
              <a:rPr lang="en-US" sz="3000" i="0">
                <a:solidFill>
                  <a:srgbClr val="000000"/>
                </a:solidFill>
                <a:latin typeface="Times New Roman" pitchFamily="18" charset="0"/>
                <a:cs typeface="Times New Roman" pitchFamily="18" charset="0"/>
              </a:rPr>
              <a:t>Who shall bring a charge against God’s elect? </a:t>
            </a:r>
            <a:r>
              <a:rPr lang="en-US" sz="3000">
                <a:solidFill>
                  <a:srgbClr val="000000"/>
                </a:solidFill>
                <a:latin typeface="Times New Roman" pitchFamily="18" charset="0"/>
                <a:cs typeface="Times New Roman" pitchFamily="18" charset="0"/>
              </a:rPr>
              <a:t>It is</a:t>
            </a:r>
            <a:r>
              <a:rPr lang="en-US" sz="3000" i="0">
                <a:solidFill>
                  <a:srgbClr val="000000"/>
                </a:solidFill>
                <a:latin typeface="Times New Roman" pitchFamily="18" charset="0"/>
                <a:cs typeface="Times New Roman" pitchFamily="18" charset="0"/>
              </a:rPr>
              <a:t> God who justifies. </a:t>
            </a:r>
            <a:r>
              <a:rPr lang="en-US" sz="3000" b="1" i="0" baseline="30000">
                <a:solidFill>
                  <a:srgbClr val="000000"/>
                </a:solidFill>
                <a:latin typeface="Times New Roman" pitchFamily="18" charset="0"/>
                <a:cs typeface="Times New Roman" pitchFamily="18" charset="0"/>
              </a:rPr>
              <a:t>34 </a:t>
            </a:r>
            <a:r>
              <a:rPr lang="en-US" sz="3000" i="0">
                <a:solidFill>
                  <a:srgbClr val="000000"/>
                </a:solidFill>
                <a:latin typeface="Times New Roman" pitchFamily="18" charset="0"/>
                <a:cs typeface="Times New Roman" pitchFamily="18" charset="0"/>
              </a:rPr>
              <a:t>Who is he who condemns? </a:t>
            </a:r>
            <a:r>
              <a:rPr lang="en-US" sz="3000">
                <a:solidFill>
                  <a:srgbClr val="000000"/>
                </a:solidFill>
                <a:latin typeface="Times New Roman" pitchFamily="18" charset="0"/>
                <a:cs typeface="Times New Roman" pitchFamily="18" charset="0"/>
              </a:rPr>
              <a:t>It is</a:t>
            </a:r>
            <a:r>
              <a:rPr lang="en-US" sz="3000" i="0">
                <a:solidFill>
                  <a:srgbClr val="000000"/>
                </a:solidFill>
                <a:latin typeface="Times New Roman" pitchFamily="18" charset="0"/>
                <a:cs typeface="Times New Roman" pitchFamily="18" charset="0"/>
              </a:rPr>
              <a:t> Christ who died, and furthermore is also risen, who is</a:t>
            </a:r>
            <a:r>
              <a:rPr lang="en-US" sz="2400" i="0">
                <a:solidFill>
                  <a:srgbClr val="000000"/>
                </a:solidFill>
                <a:latin typeface="Times New Roman" pitchFamily="18" charset="0"/>
                <a:cs typeface="Times New Roman" pitchFamily="18" charset="0"/>
              </a:rPr>
              <a:t> </a:t>
            </a:r>
            <a:r>
              <a:rPr lang="en-US" sz="3000" i="0">
                <a:solidFill>
                  <a:srgbClr val="000000"/>
                </a:solidFill>
                <a:latin typeface="Times New Roman" pitchFamily="18" charset="0"/>
                <a:cs typeface="Times New Roman" pitchFamily="18" charset="0"/>
              </a:rPr>
              <a:t>even</a:t>
            </a:r>
            <a:r>
              <a:rPr lang="en-US" sz="2400" i="0">
                <a:solidFill>
                  <a:srgbClr val="000000"/>
                </a:solidFill>
                <a:latin typeface="Times New Roman" pitchFamily="18" charset="0"/>
                <a:cs typeface="Times New Roman" pitchFamily="18" charset="0"/>
              </a:rPr>
              <a:t> </a:t>
            </a:r>
            <a:r>
              <a:rPr lang="en-US" sz="3000" i="0">
                <a:solidFill>
                  <a:srgbClr val="000000"/>
                </a:solidFill>
                <a:latin typeface="Times New Roman" pitchFamily="18" charset="0"/>
                <a:cs typeface="Times New Roman" pitchFamily="18" charset="0"/>
              </a:rPr>
              <a:t>at</a:t>
            </a:r>
            <a:r>
              <a:rPr lang="en-US" sz="2800" i="0">
                <a:solidFill>
                  <a:srgbClr val="000000"/>
                </a:solidFill>
                <a:latin typeface="Times New Roman" pitchFamily="18" charset="0"/>
                <a:cs typeface="Times New Roman" pitchFamily="18" charset="0"/>
              </a:rPr>
              <a:t> </a:t>
            </a:r>
            <a:r>
              <a:rPr lang="en-US" sz="3000" i="0">
                <a:solidFill>
                  <a:srgbClr val="000000"/>
                </a:solidFill>
                <a:latin typeface="Times New Roman" pitchFamily="18" charset="0"/>
                <a:cs typeface="Times New Roman" pitchFamily="18" charset="0"/>
              </a:rPr>
              <a:t>the</a:t>
            </a:r>
            <a:r>
              <a:rPr lang="en-US" sz="2800" i="0">
                <a:solidFill>
                  <a:srgbClr val="000000"/>
                </a:solidFill>
                <a:latin typeface="Times New Roman" pitchFamily="18" charset="0"/>
                <a:cs typeface="Times New Roman" pitchFamily="18" charset="0"/>
              </a:rPr>
              <a:t> </a:t>
            </a:r>
            <a:r>
              <a:rPr lang="en-US" sz="3000" i="0">
                <a:solidFill>
                  <a:srgbClr val="000000"/>
                </a:solidFill>
                <a:latin typeface="Times New Roman" pitchFamily="18" charset="0"/>
                <a:cs typeface="Times New Roman" pitchFamily="18" charset="0"/>
              </a:rPr>
              <a:t>right hand</a:t>
            </a:r>
            <a:r>
              <a:rPr lang="en-US" sz="2800" i="0">
                <a:solidFill>
                  <a:srgbClr val="000000"/>
                </a:solidFill>
                <a:latin typeface="Times New Roman" pitchFamily="18" charset="0"/>
                <a:cs typeface="Times New Roman" pitchFamily="18" charset="0"/>
              </a:rPr>
              <a:t> </a:t>
            </a:r>
            <a:r>
              <a:rPr lang="en-US" sz="3000" i="0">
                <a:solidFill>
                  <a:srgbClr val="000000"/>
                </a:solidFill>
                <a:latin typeface="Times New Roman" pitchFamily="18" charset="0"/>
                <a:cs typeface="Times New Roman" pitchFamily="18" charset="0"/>
              </a:rPr>
              <a:t>of God,</a:t>
            </a:r>
            <a:r>
              <a:rPr lang="en-US" sz="2800" i="0">
                <a:solidFill>
                  <a:srgbClr val="000000"/>
                </a:solidFill>
                <a:latin typeface="Times New Roman" pitchFamily="18" charset="0"/>
                <a:cs typeface="Times New Roman" pitchFamily="18" charset="0"/>
              </a:rPr>
              <a:t> </a:t>
            </a:r>
            <a:r>
              <a:rPr lang="en-US" sz="3000" i="0">
                <a:solidFill>
                  <a:srgbClr val="000000"/>
                </a:solidFill>
                <a:latin typeface="Times New Roman" pitchFamily="18" charset="0"/>
                <a:cs typeface="Times New Roman" pitchFamily="18" charset="0"/>
              </a:rPr>
              <a:t>who also makes intercession for us. </a:t>
            </a:r>
            <a:r>
              <a:rPr lang="en-US" sz="3000" b="1" i="0" baseline="30000">
                <a:solidFill>
                  <a:srgbClr val="000000"/>
                </a:solidFill>
                <a:latin typeface="Times New Roman" pitchFamily="18" charset="0"/>
                <a:cs typeface="Times New Roman" pitchFamily="18" charset="0"/>
              </a:rPr>
              <a:t>35 </a:t>
            </a:r>
            <a:r>
              <a:rPr lang="en-US" sz="3000" i="0">
                <a:solidFill>
                  <a:srgbClr val="000000"/>
                </a:solidFill>
                <a:latin typeface="Times New Roman" pitchFamily="18" charset="0"/>
                <a:cs typeface="Times New Roman" pitchFamily="18" charset="0"/>
              </a:rPr>
              <a:t>Who shall separate us from the love of Christ? </a:t>
            </a:r>
            <a:r>
              <a:rPr lang="en-US" sz="3000">
                <a:solidFill>
                  <a:srgbClr val="000000"/>
                </a:solidFill>
                <a:latin typeface="Times New Roman" pitchFamily="18" charset="0"/>
                <a:cs typeface="Times New Roman" pitchFamily="18" charset="0"/>
              </a:rPr>
              <a:t>Shall </a:t>
            </a:r>
            <a:r>
              <a:rPr lang="en-US" sz="3000" i="0">
                <a:solidFill>
                  <a:srgbClr val="000000"/>
                </a:solidFill>
                <a:latin typeface="Times New Roman" pitchFamily="18" charset="0"/>
                <a:cs typeface="Times New Roman" pitchFamily="18" charset="0"/>
              </a:rPr>
              <a:t>tribulation, or distress, or persecution, or famine, or nakedness, or peril, or sword? </a:t>
            </a:r>
            <a:r>
              <a:rPr lang="en-US" sz="3000" b="1" i="0" baseline="30000">
                <a:solidFill>
                  <a:srgbClr val="000000"/>
                </a:solidFill>
                <a:latin typeface="Times New Roman" pitchFamily="18" charset="0"/>
                <a:cs typeface="Times New Roman" pitchFamily="18" charset="0"/>
              </a:rPr>
              <a:t>36 </a:t>
            </a:r>
            <a:r>
              <a:rPr lang="en-US" sz="3000" i="0">
                <a:solidFill>
                  <a:srgbClr val="000000"/>
                </a:solidFill>
                <a:latin typeface="Times New Roman" pitchFamily="18" charset="0"/>
                <a:cs typeface="Times New Roman" pitchFamily="18" charset="0"/>
              </a:rPr>
              <a:t>As it is written: “For Your sake we are killed all day long; We are accounted as sheep for the slaughter.” </a:t>
            </a:r>
            <a:r>
              <a:rPr lang="en-US" sz="3000" b="1" i="0" baseline="30000">
                <a:solidFill>
                  <a:srgbClr val="000000"/>
                </a:solidFill>
                <a:latin typeface="Times New Roman" pitchFamily="18" charset="0"/>
                <a:cs typeface="Times New Roman" pitchFamily="18" charset="0"/>
              </a:rPr>
              <a:t>37 </a:t>
            </a:r>
            <a:r>
              <a:rPr lang="en-US" sz="3000" i="0">
                <a:solidFill>
                  <a:srgbClr val="000000"/>
                </a:solidFill>
                <a:latin typeface="Times New Roman" pitchFamily="18" charset="0"/>
                <a:cs typeface="Times New Roman" pitchFamily="18" charset="0"/>
              </a:rPr>
              <a:t>Yet in all these things we are more than conquerors through Him who loved us. </a:t>
            </a:r>
            <a:r>
              <a:rPr lang="en-US" sz="3000" b="1" i="0" baseline="30000">
                <a:solidFill>
                  <a:srgbClr val="000000"/>
                </a:solidFill>
                <a:latin typeface="Times New Roman" pitchFamily="18" charset="0"/>
                <a:cs typeface="Times New Roman" pitchFamily="18" charset="0"/>
              </a:rPr>
              <a:t>38 </a:t>
            </a:r>
            <a:r>
              <a:rPr lang="en-US" sz="3000" i="0">
                <a:solidFill>
                  <a:srgbClr val="000000"/>
                </a:solidFill>
                <a:latin typeface="Times New Roman" pitchFamily="18" charset="0"/>
                <a:cs typeface="Times New Roman" pitchFamily="18" charset="0"/>
              </a:rPr>
              <a:t>For I am persuaded that neither death nor life, nor angels nor principalities nor powers, nor things present nor things to come, </a:t>
            </a:r>
            <a:r>
              <a:rPr lang="en-US" sz="3000" b="1" i="0" baseline="30000">
                <a:solidFill>
                  <a:srgbClr val="000000"/>
                </a:solidFill>
                <a:latin typeface="Times New Roman" pitchFamily="18" charset="0"/>
                <a:cs typeface="Times New Roman" pitchFamily="18" charset="0"/>
              </a:rPr>
              <a:t>39 </a:t>
            </a:r>
            <a:r>
              <a:rPr lang="en-US" sz="3000" i="0">
                <a:solidFill>
                  <a:srgbClr val="000000"/>
                </a:solidFill>
                <a:latin typeface="Times New Roman" pitchFamily="18" charset="0"/>
                <a:cs typeface="Times New Roman" pitchFamily="18" charset="0"/>
              </a:rPr>
              <a:t>nor height nor depth, nor any other created thing, shall be able to separate us from the love of God which is in Christ Jesus our Lord.</a:t>
            </a:r>
          </a:p>
          <a:p>
            <a:pPr defTabSz="457200" hangingPunct="0">
              <a:lnSpc>
                <a:spcPct val="97000"/>
              </a:lnSpc>
            </a:pPr>
            <a:endParaRPr lang="en-US" sz="3000" i="0">
              <a:solidFill>
                <a:srgbClr val="000000"/>
              </a:solidFill>
              <a:latin typeface="Times New Roman" pitchFamily="18" charset="0"/>
              <a:cs typeface="Times New Roman" pitchFamily="18" charset="0"/>
            </a:endParaRPr>
          </a:p>
        </p:txBody>
      </p:sp>
    </p:spTree>
  </p:cSld>
  <p:clrMapOvr>
    <a:masterClrMapping/>
  </p:clrMapOvr>
  <p:transition spd="med"/>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pPr eaLnBrk="1">
              <a:defRPr/>
            </a:pPr>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9:1-5</a:t>
            </a:r>
            <a:endParaRPr lang="en-US" altLang="en-US" dirty="0">
              <a:sym typeface="Hoefler Text" charset="0"/>
            </a:endParaRPr>
          </a:p>
        </p:txBody>
      </p:sp>
      <p:sp>
        <p:nvSpPr>
          <p:cNvPr id="30722" name="AutoShape 2"/>
          <p:cNvSpPr>
            <a:spLocks/>
          </p:cNvSpPr>
          <p:nvPr/>
        </p:nvSpPr>
        <p:spPr bwMode="auto">
          <a:xfrm>
            <a:off x="863600" y="2743200"/>
            <a:ext cx="11353800" cy="6400800"/>
          </a:xfrm>
          <a:custGeom>
            <a:avLst/>
            <a:gdLst>
              <a:gd name="T0" fmla="*/ 5676900 w 21600"/>
              <a:gd name="T1" fmla="*/ 3200400 h 21600"/>
              <a:gd name="T2" fmla="*/ 5676900 w 21600"/>
              <a:gd name="T3" fmla="*/ 3200400 h 21600"/>
              <a:gd name="T4" fmla="*/ 5676900 w 21600"/>
              <a:gd name="T5" fmla="*/ 3200400 h 21600"/>
              <a:gd name="T6" fmla="*/ 5676900 w 21600"/>
              <a:gd name="T7" fmla="*/ 32004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50800" tIns="50800" rIns="50800" bIns="50800"/>
          <a:lstStyle/>
          <a:p>
            <a:pPr defTabSz="457200" hangingPunct="0">
              <a:lnSpc>
                <a:spcPct val="97000"/>
              </a:lnSpc>
            </a:pPr>
            <a:r>
              <a:rPr lang="en-US" sz="3600" b="1" i="0" baseline="30000">
                <a:solidFill>
                  <a:srgbClr val="000000"/>
                </a:solidFill>
                <a:latin typeface="Times New Roman" pitchFamily="18" charset="0"/>
                <a:cs typeface="Times New Roman" pitchFamily="18" charset="0"/>
              </a:rPr>
              <a:t>1 </a:t>
            </a:r>
            <a:r>
              <a:rPr lang="en-US" sz="3600" i="0">
                <a:solidFill>
                  <a:srgbClr val="000000"/>
                </a:solidFill>
                <a:latin typeface="Times New Roman" pitchFamily="18" charset="0"/>
                <a:cs typeface="Times New Roman" pitchFamily="18" charset="0"/>
              </a:rPr>
              <a:t>I tell the truth in Christ, I am not lying, my conscience also bearing me witness in the Holy Spirit,</a:t>
            </a:r>
            <a:r>
              <a:rPr lang="en-US" sz="3600" b="1" i="0" baseline="30000">
                <a:solidFill>
                  <a:srgbClr val="000000"/>
                </a:solidFill>
                <a:latin typeface="Times New Roman" pitchFamily="18" charset="0"/>
                <a:cs typeface="Times New Roman" pitchFamily="18" charset="0"/>
              </a:rPr>
              <a:t>2 </a:t>
            </a:r>
            <a:r>
              <a:rPr lang="en-US" sz="3600" i="0">
                <a:solidFill>
                  <a:srgbClr val="000000"/>
                </a:solidFill>
                <a:latin typeface="Times New Roman" pitchFamily="18" charset="0"/>
                <a:cs typeface="Times New Roman" pitchFamily="18" charset="0"/>
              </a:rPr>
              <a:t>that I have great sorrow and continual grief in my heart. </a:t>
            </a:r>
            <a:r>
              <a:rPr lang="en-US" sz="3600" b="1" i="0" baseline="30000">
                <a:solidFill>
                  <a:srgbClr val="000000"/>
                </a:solidFill>
                <a:latin typeface="Times New Roman" pitchFamily="18" charset="0"/>
                <a:cs typeface="Times New Roman" pitchFamily="18" charset="0"/>
              </a:rPr>
              <a:t>3 </a:t>
            </a:r>
            <a:r>
              <a:rPr lang="en-US" sz="3600" i="0">
                <a:solidFill>
                  <a:srgbClr val="000000"/>
                </a:solidFill>
                <a:latin typeface="Times New Roman" pitchFamily="18" charset="0"/>
                <a:cs typeface="Times New Roman" pitchFamily="18" charset="0"/>
              </a:rPr>
              <a:t>For I could wish that I myself were accursed from Christ for my brethren, my countrymen according to the flesh, </a:t>
            </a:r>
            <a:r>
              <a:rPr lang="en-US" sz="3600" b="1" i="0" baseline="30000">
                <a:solidFill>
                  <a:srgbClr val="000000"/>
                </a:solidFill>
                <a:latin typeface="Times New Roman" pitchFamily="18" charset="0"/>
                <a:cs typeface="Times New Roman" pitchFamily="18" charset="0"/>
              </a:rPr>
              <a:t>4 </a:t>
            </a:r>
            <a:r>
              <a:rPr lang="en-US" sz="3600" i="0">
                <a:solidFill>
                  <a:srgbClr val="000000"/>
                </a:solidFill>
                <a:latin typeface="Times New Roman" pitchFamily="18" charset="0"/>
                <a:cs typeface="Times New Roman" pitchFamily="18" charset="0"/>
              </a:rPr>
              <a:t>who are Israelites, to whom pertain the adoption, the glory, the covenants, the giving of the law, the service </a:t>
            </a:r>
            <a:r>
              <a:rPr lang="en-US" sz="3600">
                <a:solidFill>
                  <a:srgbClr val="000000"/>
                </a:solidFill>
                <a:latin typeface="Times New Roman" pitchFamily="18" charset="0"/>
                <a:cs typeface="Times New Roman" pitchFamily="18" charset="0"/>
              </a:rPr>
              <a:t>of God,</a:t>
            </a:r>
            <a:r>
              <a:rPr lang="en-US" sz="3600" i="0">
                <a:solidFill>
                  <a:srgbClr val="000000"/>
                </a:solidFill>
                <a:latin typeface="Times New Roman" pitchFamily="18" charset="0"/>
                <a:cs typeface="Times New Roman" pitchFamily="18" charset="0"/>
              </a:rPr>
              <a:t> and the promises; </a:t>
            </a:r>
            <a:r>
              <a:rPr lang="en-US" sz="3600" b="1" i="0" baseline="30000">
                <a:solidFill>
                  <a:srgbClr val="000000"/>
                </a:solidFill>
                <a:latin typeface="Times New Roman" pitchFamily="18" charset="0"/>
                <a:cs typeface="Times New Roman" pitchFamily="18" charset="0"/>
              </a:rPr>
              <a:t>5 </a:t>
            </a:r>
            <a:r>
              <a:rPr lang="en-US" sz="3600" i="0">
                <a:solidFill>
                  <a:srgbClr val="000000"/>
                </a:solidFill>
                <a:latin typeface="Times New Roman" pitchFamily="18" charset="0"/>
                <a:cs typeface="Times New Roman" pitchFamily="18" charset="0"/>
              </a:rPr>
              <a:t>of whom </a:t>
            </a:r>
            <a:r>
              <a:rPr lang="en-US" sz="3600">
                <a:solidFill>
                  <a:srgbClr val="000000"/>
                </a:solidFill>
                <a:latin typeface="Times New Roman" pitchFamily="18" charset="0"/>
                <a:cs typeface="Times New Roman" pitchFamily="18" charset="0"/>
              </a:rPr>
              <a:t>are</a:t>
            </a:r>
            <a:r>
              <a:rPr lang="en-US" sz="3600" i="0">
                <a:solidFill>
                  <a:srgbClr val="000000"/>
                </a:solidFill>
                <a:latin typeface="Times New Roman" pitchFamily="18" charset="0"/>
                <a:cs typeface="Times New Roman" pitchFamily="18" charset="0"/>
              </a:rPr>
              <a:t> the fathers and from whom, according to the flesh, Christ </a:t>
            </a:r>
            <a:r>
              <a:rPr lang="en-US" sz="3600">
                <a:solidFill>
                  <a:srgbClr val="000000"/>
                </a:solidFill>
                <a:latin typeface="Times New Roman" pitchFamily="18" charset="0"/>
                <a:cs typeface="Times New Roman" pitchFamily="18" charset="0"/>
              </a:rPr>
              <a:t>came,</a:t>
            </a:r>
            <a:r>
              <a:rPr lang="en-US" sz="3600" i="0">
                <a:solidFill>
                  <a:srgbClr val="000000"/>
                </a:solidFill>
                <a:latin typeface="Times New Roman" pitchFamily="18" charset="0"/>
                <a:cs typeface="Times New Roman" pitchFamily="18" charset="0"/>
              </a:rPr>
              <a:t> who is over all, </a:t>
            </a:r>
            <a:r>
              <a:rPr lang="en-US" sz="3600">
                <a:solidFill>
                  <a:srgbClr val="000000"/>
                </a:solidFill>
                <a:latin typeface="Times New Roman" pitchFamily="18" charset="0"/>
                <a:cs typeface="Times New Roman" pitchFamily="18" charset="0"/>
              </a:rPr>
              <a:t>the</a:t>
            </a:r>
            <a:r>
              <a:rPr lang="en-US" sz="3600" i="0">
                <a:solidFill>
                  <a:srgbClr val="000000"/>
                </a:solidFill>
                <a:latin typeface="Times New Roman" pitchFamily="18" charset="0"/>
                <a:cs typeface="Times New Roman" pitchFamily="18" charset="0"/>
              </a:rPr>
              <a:t> eternally blessed God. Amen.</a:t>
            </a:r>
          </a:p>
        </p:txBody>
      </p:sp>
    </p:spTree>
  </p:cSld>
  <p:clrMapOvr>
    <a:masterClrMapping/>
  </p:clrMapOvr>
  <p:transition spd="med"/>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Rectangle 1"/>
          <p:cNvSpPr>
            <a:spLocks noGrp="1" noChangeArrowheads="1"/>
          </p:cNvSpPr>
          <p:nvPr>
            <p:ph type="title"/>
          </p:nvPr>
        </p:nvSpPr>
        <p:spPr>
          <a:xfrm>
            <a:off x="1270000" y="762000"/>
            <a:ext cx="10464800" cy="1651000"/>
          </a:xfrm>
        </p:spPr>
        <p:txBody>
          <a:bodyPr/>
          <a:lstStyle/>
          <a:p>
            <a:pPr eaLnBrk="1">
              <a:defRPr/>
            </a:pPr>
            <a:r>
              <a:rPr lang="en-US" altLang="en-US" sz="5200" b="1" dirty="0">
                <a:solidFill>
                  <a:srgbClr val="010D62"/>
                </a:solidFill>
                <a:latin typeface="Times New Roman" pitchFamily="18" charset="0"/>
                <a:cs typeface="Times New Roman" pitchFamily="18" charset="0"/>
                <a:sym typeface="Times New Roman" pitchFamily="18" charset="0"/>
              </a:rPr>
              <a:t>Romans </a:t>
            </a:r>
            <a:r>
              <a:rPr lang="en-US" altLang="en-US" sz="5200" b="1" dirty="0" smtClean="0">
                <a:solidFill>
                  <a:srgbClr val="010D62"/>
                </a:solidFill>
                <a:latin typeface="Times New Roman" pitchFamily="18" charset="0"/>
                <a:cs typeface="Times New Roman" pitchFamily="18" charset="0"/>
                <a:sym typeface="Times New Roman" pitchFamily="18" charset="0"/>
              </a:rPr>
              <a:t>9:6-13</a:t>
            </a:r>
            <a:endParaRPr lang="en-US" altLang="en-US" dirty="0">
              <a:sym typeface="Hoefler Text" charset="0"/>
            </a:endParaRPr>
          </a:p>
        </p:txBody>
      </p:sp>
      <p:sp>
        <p:nvSpPr>
          <p:cNvPr id="31746" name="AutoShape 2"/>
          <p:cNvSpPr>
            <a:spLocks/>
          </p:cNvSpPr>
          <p:nvPr/>
        </p:nvSpPr>
        <p:spPr bwMode="auto">
          <a:xfrm>
            <a:off x="711200" y="2743200"/>
            <a:ext cx="11658600" cy="6400800"/>
          </a:xfrm>
          <a:custGeom>
            <a:avLst/>
            <a:gdLst>
              <a:gd name="T0" fmla="*/ 5829300 w 21600"/>
              <a:gd name="T1" fmla="*/ 3200400 h 21600"/>
              <a:gd name="T2" fmla="*/ 5829300 w 21600"/>
              <a:gd name="T3" fmla="*/ 3200400 h 21600"/>
              <a:gd name="T4" fmla="*/ 5829300 w 21600"/>
              <a:gd name="T5" fmla="*/ 3200400 h 21600"/>
              <a:gd name="T6" fmla="*/ 5829300 w 21600"/>
              <a:gd name="T7" fmla="*/ 3200400 h 21600"/>
              <a:gd name="T8" fmla="*/ 0 60000 65536"/>
              <a:gd name="T9" fmla="*/ 0 60000 65536"/>
              <a:gd name="T10" fmla="*/ 0 60000 65536"/>
              <a:gd name="T11" fmla="*/ 0 60000 65536"/>
              <a:gd name="T12" fmla="*/ 0 w 21600"/>
              <a:gd name="T13" fmla="*/ 0 h 21600"/>
              <a:gd name="T14" fmla="*/ 21600 w 21600"/>
              <a:gd name="T15" fmla="*/ 21600 h 21600"/>
            </a:gdLst>
            <a:ahLst/>
            <a:cxnLst>
              <a:cxn ang="T8">
                <a:pos x="T0" y="T1"/>
              </a:cxn>
              <a:cxn ang="T9">
                <a:pos x="T2" y="T3"/>
              </a:cxn>
              <a:cxn ang="T10">
                <a:pos x="T4" y="T5"/>
              </a:cxn>
              <a:cxn ang="T11">
                <a:pos x="T6" y="T7"/>
              </a:cxn>
            </a:cxnLst>
            <a:rect l="T12" t="T13" r="T14" b="T15"/>
            <a:pathLst>
              <a:path w="21600" h="21600">
                <a:moveTo>
                  <a:pt x="0" y="0"/>
                </a:moveTo>
                <a:lnTo>
                  <a:pt x="21599" y="0"/>
                </a:lnTo>
                <a:lnTo>
                  <a:pt x="21599" y="21600"/>
                </a:lnTo>
                <a:lnTo>
                  <a:pt x="0" y="21600"/>
                </a:lnTo>
                <a:close/>
              </a:path>
            </a:pathLst>
          </a:custGeom>
          <a:noFill/>
          <a:ln w="9525">
            <a:noFill/>
            <a:miter lim="800000"/>
            <a:headEnd/>
            <a:tailEnd/>
          </a:ln>
        </p:spPr>
        <p:txBody>
          <a:bodyPr lIns="50800" tIns="50800" rIns="50800" bIns="50800"/>
          <a:lstStyle/>
          <a:p>
            <a:pPr defTabSz="457200" hangingPunct="0">
              <a:lnSpc>
                <a:spcPct val="95000"/>
              </a:lnSpc>
            </a:pPr>
            <a:r>
              <a:rPr lang="en-US" sz="3300" b="1" i="0" baseline="30000">
                <a:solidFill>
                  <a:srgbClr val="000000"/>
                </a:solidFill>
                <a:latin typeface="Times New Roman" pitchFamily="18" charset="0"/>
                <a:cs typeface="Times New Roman" pitchFamily="18" charset="0"/>
              </a:rPr>
              <a:t>6 </a:t>
            </a:r>
            <a:r>
              <a:rPr lang="en-US" sz="3300" i="0">
                <a:solidFill>
                  <a:srgbClr val="000000"/>
                </a:solidFill>
                <a:latin typeface="Times New Roman" pitchFamily="18" charset="0"/>
                <a:cs typeface="Times New Roman" pitchFamily="18" charset="0"/>
              </a:rPr>
              <a:t>But it is not that the word of God has taken no effect. For they are not all Israel who </a:t>
            </a:r>
            <a:r>
              <a:rPr lang="en-US" sz="3300">
                <a:solidFill>
                  <a:srgbClr val="000000"/>
                </a:solidFill>
                <a:latin typeface="Times New Roman" pitchFamily="18" charset="0"/>
                <a:cs typeface="Times New Roman" pitchFamily="18" charset="0"/>
              </a:rPr>
              <a:t>are</a:t>
            </a:r>
            <a:r>
              <a:rPr lang="en-US" sz="3300" i="0">
                <a:solidFill>
                  <a:srgbClr val="000000"/>
                </a:solidFill>
                <a:latin typeface="Times New Roman" pitchFamily="18" charset="0"/>
                <a:cs typeface="Times New Roman" pitchFamily="18" charset="0"/>
              </a:rPr>
              <a:t> of Israel,</a:t>
            </a:r>
            <a:r>
              <a:rPr lang="en-US" sz="3300" b="1" i="0" baseline="30000">
                <a:solidFill>
                  <a:srgbClr val="000000"/>
                </a:solidFill>
                <a:latin typeface="Times New Roman" pitchFamily="18" charset="0"/>
                <a:cs typeface="Times New Roman" pitchFamily="18" charset="0"/>
              </a:rPr>
              <a:t>7 </a:t>
            </a:r>
            <a:r>
              <a:rPr lang="en-US" sz="3300" i="0">
                <a:solidFill>
                  <a:srgbClr val="000000"/>
                </a:solidFill>
                <a:latin typeface="Times New Roman" pitchFamily="18" charset="0"/>
                <a:cs typeface="Times New Roman" pitchFamily="18" charset="0"/>
              </a:rPr>
              <a:t>nor </a:t>
            </a:r>
            <a:r>
              <a:rPr lang="en-US" sz="3300">
                <a:solidFill>
                  <a:srgbClr val="000000"/>
                </a:solidFill>
                <a:latin typeface="Times New Roman" pitchFamily="18" charset="0"/>
                <a:cs typeface="Times New Roman" pitchFamily="18" charset="0"/>
              </a:rPr>
              <a:t>are they</a:t>
            </a:r>
            <a:r>
              <a:rPr lang="en-US" sz="3300" i="0">
                <a:solidFill>
                  <a:srgbClr val="000000"/>
                </a:solidFill>
                <a:latin typeface="Times New Roman" pitchFamily="18" charset="0"/>
                <a:cs typeface="Times New Roman" pitchFamily="18" charset="0"/>
              </a:rPr>
              <a:t> all children because they are the seed of Abraham; but, “In Isaac your seed shall be called.” </a:t>
            </a:r>
            <a:r>
              <a:rPr lang="en-US" sz="3300" b="1" i="0" baseline="30000">
                <a:solidFill>
                  <a:srgbClr val="000000"/>
                </a:solidFill>
                <a:latin typeface="Times New Roman" pitchFamily="18" charset="0"/>
                <a:cs typeface="Times New Roman" pitchFamily="18" charset="0"/>
              </a:rPr>
              <a:t>8 </a:t>
            </a:r>
            <a:r>
              <a:rPr lang="en-US" sz="3300" i="0">
                <a:solidFill>
                  <a:srgbClr val="000000"/>
                </a:solidFill>
                <a:latin typeface="Times New Roman" pitchFamily="18" charset="0"/>
                <a:cs typeface="Times New Roman" pitchFamily="18" charset="0"/>
              </a:rPr>
              <a:t>That is, those who </a:t>
            </a:r>
            <a:r>
              <a:rPr lang="en-US" sz="3300">
                <a:solidFill>
                  <a:srgbClr val="000000"/>
                </a:solidFill>
                <a:latin typeface="Times New Roman" pitchFamily="18" charset="0"/>
                <a:cs typeface="Times New Roman" pitchFamily="18" charset="0"/>
              </a:rPr>
              <a:t>are</a:t>
            </a:r>
            <a:r>
              <a:rPr lang="en-US" sz="3300" i="0">
                <a:solidFill>
                  <a:srgbClr val="000000"/>
                </a:solidFill>
                <a:latin typeface="Times New Roman" pitchFamily="18" charset="0"/>
                <a:cs typeface="Times New Roman" pitchFamily="18" charset="0"/>
              </a:rPr>
              <a:t> the children of the flesh, these are not the children of God; but the children of the promise are counted as the seed. </a:t>
            </a:r>
            <a:r>
              <a:rPr lang="en-US" sz="3300" b="1" i="0" baseline="30000">
                <a:solidFill>
                  <a:srgbClr val="000000"/>
                </a:solidFill>
                <a:latin typeface="Times New Roman" pitchFamily="18" charset="0"/>
                <a:cs typeface="Times New Roman" pitchFamily="18" charset="0"/>
              </a:rPr>
              <a:t>9 </a:t>
            </a:r>
            <a:r>
              <a:rPr lang="en-US" sz="3300" i="0">
                <a:solidFill>
                  <a:srgbClr val="000000"/>
                </a:solidFill>
                <a:latin typeface="Times New Roman" pitchFamily="18" charset="0"/>
                <a:cs typeface="Times New Roman" pitchFamily="18" charset="0"/>
              </a:rPr>
              <a:t>For this </a:t>
            </a:r>
            <a:r>
              <a:rPr lang="en-US" sz="3300">
                <a:solidFill>
                  <a:srgbClr val="000000"/>
                </a:solidFill>
                <a:latin typeface="Times New Roman" pitchFamily="18" charset="0"/>
                <a:cs typeface="Times New Roman" pitchFamily="18" charset="0"/>
              </a:rPr>
              <a:t>is</a:t>
            </a:r>
            <a:r>
              <a:rPr lang="en-US" sz="3300" i="0">
                <a:solidFill>
                  <a:srgbClr val="000000"/>
                </a:solidFill>
                <a:latin typeface="Times New Roman" pitchFamily="18" charset="0"/>
                <a:cs typeface="Times New Roman" pitchFamily="18" charset="0"/>
              </a:rPr>
              <a:t> the word of promise: “At this time I will come and Sarah shall have a son.” </a:t>
            </a:r>
            <a:r>
              <a:rPr lang="en-US" sz="3300" b="1" i="0" baseline="30000">
                <a:solidFill>
                  <a:srgbClr val="000000"/>
                </a:solidFill>
                <a:latin typeface="Times New Roman" pitchFamily="18" charset="0"/>
                <a:cs typeface="Times New Roman" pitchFamily="18" charset="0"/>
              </a:rPr>
              <a:t>10 </a:t>
            </a:r>
            <a:r>
              <a:rPr lang="en-US" sz="3300" i="0">
                <a:solidFill>
                  <a:srgbClr val="000000"/>
                </a:solidFill>
                <a:latin typeface="Times New Roman" pitchFamily="18" charset="0"/>
                <a:cs typeface="Times New Roman" pitchFamily="18" charset="0"/>
              </a:rPr>
              <a:t>And not only this, but when Rebecca also had conceived by one man, </a:t>
            </a:r>
            <a:r>
              <a:rPr lang="en-US" sz="3300">
                <a:solidFill>
                  <a:srgbClr val="000000"/>
                </a:solidFill>
                <a:latin typeface="Times New Roman" pitchFamily="18" charset="0"/>
                <a:cs typeface="Times New Roman" pitchFamily="18" charset="0"/>
              </a:rPr>
              <a:t>even</a:t>
            </a:r>
            <a:r>
              <a:rPr lang="en-US" sz="3300" i="0">
                <a:solidFill>
                  <a:srgbClr val="000000"/>
                </a:solidFill>
                <a:latin typeface="Times New Roman" pitchFamily="18" charset="0"/>
                <a:cs typeface="Times New Roman" pitchFamily="18" charset="0"/>
              </a:rPr>
              <a:t> by our father Isaac  </a:t>
            </a:r>
            <a:r>
              <a:rPr lang="en-US" sz="3300" b="1" i="0" baseline="30000">
                <a:solidFill>
                  <a:srgbClr val="000000"/>
                </a:solidFill>
                <a:latin typeface="Times New Roman" pitchFamily="18" charset="0"/>
                <a:cs typeface="Times New Roman" pitchFamily="18" charset="0"/>
              </a:rPr>
              <a:t>11 </a:t>
            </a:r>
            <a:r>
              <a:rPr lang="en-US" sz="3300" i="0">
                <a:solidFill>
                  <a:srgbClr val="000000"/>
                </a:solidFill>
                <a:latin typeface="Times New Roman" pitchFamily="18" charset="0"/>
                <a:cs typeface="Times New Roman" pitchFamily="18" charset="0"/>
              </a:rPr>
              <a:t>(for </a:t>
            </a:r>
            <a:r>
              <a:rPr lang="en-US" sz="3300">
                <a:solidFill>
                  <a:srgbClr val="000000"/>
                </a:solidFill>
                <a:latin typeface="Times New Roman" pitchFamily="18" charset="0"/>
                <a:cs typeface="Times New Roman" pitchFamily="18" charset="0"/>
              </a:rPr>
              <a:t>the children</a:t>
            </a:r>
            <a:r>
              <a:rPr lang="en-US" sz="3300" i="0">
                <a:solidFill>
                  <a:srgbClr val="000000"/>
                </a:solidFill>
                <a:latin typeface="Times New Roman" pitchFamily="18" charset="0"/>
                <a:cs typeface="Times New Roman" pitchFamily="18" charset="0"/>
              </a:rPr>
              <a:t> not yet being born, nor having done any good or evil, that the purpose of God according to election might stand, not of works but of Him who calls), </a:t>
            </a:r>
            <a:r>
              <a:rPr lang="en-US" sz="3300" b="1" i="0" baseline="30000">
                <a:solidFill>
                  <a:srgbClr val="000000"/>
                </a:solidFill>
                <a:latin typeface="Times New Roman" pitchFamily="18" charset="0"/>
                <a:cs typeface="Times New Roman" pitchFamily="18" charset="0"/>
              </a:rPr>
              <a:t>12 </a:t>
            </a:r>
            <a:r>
              <a:rPr lang="en-US" sz="3300" i="0">
                <a:solidFill>
                  <a:srgbClr val="000000"/>
                </a:solidFill>
                <a:latin typeface="Times New Roman" pitchFamily="18" charset="0"/>
                <a:cs typeface="Times New Roman" pitchFamily="18" charset="0"/>
              </a:rPr>
              <a:t>it was said to her, “The older shall serve the younger.” </a:t>
            </a:r>
            <a:r>
              <a:rPr lang="en-US" sz="3300" b="1" i="0" baseline="30000">
                <a:solidFill>
                  <a:srgbClr val="000000"/>
                </a:solidFill>
                <a:latin typeface="Times New Roman" pitchFamily="18" charset="0"/>
                <a:cs typeface="Times New Roman" pitchFamily="18" charset="0"/>
              </a:rPr>
              <a:t>13 </a:t>
            </a:r>
            <a:r>
              <a:rPr lang="en-US" sz="3300" i="0">
                <a:solidFill>
                  <a:srgbClr val="000000"/>
                </a:solidFill>
                <a:latin typeface="Times New Roman" pitchFamily="18" charset="0"/>
                <a:cs typeface="Times New Roman" pitchFamily="18" charset="0"/>
              </a:rPr>
              <a:t>As it is written, “Jacob I have loved, but Esau I have hated.”</a:t>
            </a:r>
          </a:p>
        </p:txBody>
      </p:sp>
    </p:spTree>
  </p:cSld>
  <p:clrMapOvr>
    <a:masterClrMapping/>
  </p:clrMapOvr>
  <p:transition spd="med"/>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png"/></Relationships>
</file>

<file path=ppt/theme/_rels/theme2.xml.rels><?xml version="1.0" encoding="UTF-8" standalone="yes"?>
<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2.xml><?xml version="1.0" encoding="utf-8"?>
<a:theme xmlns:a="http://schemas.openxmlformats.org/drawingml/2006/main" name="Office Theme">
  <a:themeElements>
    <a:clrScheme name="">
      <a:dk1>
        <a:srgbClr val="586770"/>
      </a:dk1>
      <a:lt1>
        <a:srgbClr val="F4D799"/>
      </a:lt1>
      <a:dk2>
        <a:srgbClr val="5B8BF4"/>
      </a:dk2>
      <a:lt2>
        <a:srgbClr val="C4CBD0"/>
      </a:lt2>
      <a:accent1>
        <a:srgbClr val="61A4C7"/>
      </a:accent1>
      <a:accent2>
        <a:srgbClr val="3C9B4C"/>
      </a:accent2>
      <a:accent3>
        <a:srgbClr val="B5C4F8"/>
      </a:accent3>
      <a:accent4>
        <a:srgbClr val="D0B782"/>
      </a:accent4>
      <a:accent5>
        <a:srgbClr val="B7CFE0"/>
      </a:accent5>
      <a:accent6>
        <a:srgbClr val="358C44"/>
      </a:accent6>
      <a:hlink>
        <a:srgbClr val="0000FF"/>
      </a:hlink>
      <a:folHlink>
        <a:srgbClr val="FF00FF"/>
      </a:folHlink>
    </a:clrScheme>
    <a:fontScheme name="Office Theme">
      <a:majorFont>
        <a:latin typeface="Hoefler Text"/>
        <a:ea typeface="Hoefler Text"/>
        <a:cs typeface="Hoefler Text"/>
      </a:majorFont>
      <a:minorFont>
        <a:latin typeface="Hoefler Text"/>
        <a:ea typeface="Hoefler Text"/>
        <a:cs typeface="Hoefler Text"/>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spDef>
    <a:lnDef>
      <a:spPr bwMode="auto">
        <a:xfrm>
          <a:off x="0" y="0"/>
          <a:ext cx="1" cy="1"/>
        </a:xfrm>
        <a:custGeom>
          <a:avLst/>
          <a:gdLst/>
          <a:ahLst/>
          <a:cxnLst/>
          <a:rect l="0" t="0" r="0" b="0"/>
          <a:pathLst/>
        </a:custGeom>
        <a:blipFill dpi="0" rotWithShape="0">
          <a:blip xmlns:r="http://schemas.openxmlformats.org/officeDocument/2006/relationships" r:embed="rId1"/>
          <a:srcRect/>
          <a:tile tx="0" ty="0" sx="100000" sy="100000" flip="none" algn="tl"/>
        </a:blipFill>
        <a:ln w="38100" cap="flat" cmpd="sng" algn="ctr">
          <a:solidFill>
            <a:srgbClr val="A3BFCE"/>
          </a:solidFill>
          <a:prstDash val="solid"/>
          <a:miter lim="0"/>
          <a:headEnd type="none" w="med" len="med"/>
          <a:tailEnd type="none" w="med" len="med"/>
        </a:ln>
        <a:effectLst/>
        <a:extLst>
          <a:ext uri="{AF507438-7753-43E0-B8FC-AC1667EBCBE1}">
            <a14:hiddenEffects xmlns="" xmlns:a14="http://schemas.microsoft.com/office/drawing/2010/main">
              <a:effectLst>
                <a:outerShdw dist="35921" dir="2700000" algn="ctr" rotWithShape="0">
                  <a:schemeClr val="bg2"/>
                </a:outerShdw>
              </a:effectLst>
            </a14:hiddenEffects>
          </a:ext>
        </a:extLst>
      </a:spPr>
      <a:bodyPr vert="horz" wrap="square" lIns="50800" tIns="50800" rIns="50800" bIns="50800" numCol="1" anchor="ctr" anchorCtr="0" compatLnSpc="1">
        <a:prstTxWarp prst="textNoShape">
          <a:avLst/>
        </a:prstTxWarp>
      </a:bodyPr>
      <a:lstStyle>
        <a:defPPr marL="228600" marR="0" indent="0" algn="ctr" defTabSz="584200" rtl="0" eaLnBrk="1" fontAlgn="base" latinLnBrk="0" hangingPunct="0">
          <a:lnSpc>
            <a:spcPct val="100000"/>
          </a:lnSpc>
          <a:spcBef>
            <a:spcPct val="0"/>
          </a:spcBef>
          <a:spcAft>
            <a:spcPct val="0"/>
          </a:spcAft>
          <a:buClrTx/>
          <a:buSzTx/>
          <a:buFontTx/>
          <a:buNone/>
          <a:tabLst/>
          <a:defRPr kumimoji="0" lang="en-US" altLang="en-US" sz="4000" b="0" i="1" u="none" strike="noStrike" cap="none" normalizeH="0" baseline="0" smtClean="0">
            <a:ln>
              <a:noFill/>
            </a:ln>
            <a:solidFill>
              <a:srgbClr val="86837F"/>
            </a:solidFill>
            <a:effectLst>
              <a:outerShdw blurRad="38100" dist="38100" dir="2700000" algn="tl">
                <a:srgbClr val="000000">
                  <a:alpha val="43137"/>
                </a:srgbClr>
              </a:outerShdw>
            </a:effectLst>
            <a:latin typeface="Hoefler Text" charset="0"/>
            <a:ea typeface="Hoefler Text" charset="0"/>
            <a:cs typeface="Hoefler Text" charset="0"/>
            <a:sym typeface="Hoefler Text" charset="0"/>
          </a:defRPr>
        </a:defPPr>
      </a:lstStyle>
    </a:lnDef>
  </a:objectDefaults>
  <a:extraClrSchemeLst/>
</a:theme>
</file>

<file path=ppt/theme/theme3.xml><?xml version="1.0" encoding="utf-8"?>
<a:theme xmlns:a="http://schemas.openxmlformats.org/drawingml/2006/main" name="Office Theme">
  <a:themeElements>
    <a:clrScheme name="">
      <a:dk1>
        <a:srgbClr val="000000"/>
      </a:dk1>
      <a:lt1>
        <a:srgbClr val="FFFFFF"/>
      </a:lt1>
      <a:dk2>
        <a:srgbClr val="586770"/>
      </a:dk2>
      <a:lt2>
        <a:srgbClr val="C4CBD0"/>
      </a:lt2>
      <a:accent1>
        <a:srgbClr val="61A4C7"/>
      </a:accent1>
      <a:accent2>
        <a:srgbClr val="3C9B4C"/>
      </a:accent2>
      <a:accent3>
        <a:srgbClr val="FFFFFF"/>
      </a:accent3>
      <a:accent4>
        <a:srgbClr val="000000"/>
      </a:accent4>
      <a:accent5>
        <a:srgbClr val="B7CFE0"/>
      </a:accent5>
      <a:accent6>
        <a:srgbClr val="358C44"/>
      </a:accent6>
      <a:hlink>
        <a:srgbClr val="0000FF"/>
      </a:hlink>
      <a:folHlink>
        <a:srgbClr val="FF00FF"/>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17832</TotalTime>
  <Words>807</Words>
  <Application>Microsoft Office PowerPoint</Application>
  <PresentationFormat>Custom</PresentationFormat>
  <Paragraphs>11</Paragraphs>
  <Slides>6</Slides>
  <Notes>0</Notes>
  <HiddenSlides>0</HiddenSlides>
  <MMClips>0</MMClips>
  <ScaleCrop>false</ScaleCrop>
  <HeadingPairs>
    <vt:vector size="6" baseType="variant">
      <vt:variant>
        <vt:lpstr>Fonts Used</vt:lpstr>
      </vt:variant>
      <vt:variant>
        <vt:i4>4</vt:i4>
      </vt:variant>
      <vt:variant>
        <vt:lpstr>Design Template</vt:lpstr>
      </vt:variant>
      <vt:variant>
        <vt:i4>2</vt:i4>
      </vt:variant>
      <vt:variant>
        <vt:lpstr>Slide Titles</vt:lpstr>
      </vt:variant>
      <vt:variant>
        <vt:i4>6</vt:i4>
      </vt:variant>
    </vt:vector>
  </HeadingPairs>
  <TitlesOfParts>
    <vt:vector size="12" baseType="lpstr">
      <vt:lpstr>Hoefler Text</vt:lpstr>
      <vt:lpstr>Arial</vt:lpstr>
      <vt:lpstr>Avenir</vt:lpstr>
      <vt:lpstr>Times New Roman</vt:lpstr>
      <vt:lpstr>Office Theme</vt:lpstr>
      <vt:lpstr>Office Theme</vt:lpstr>
      <vt:lpstr>Slide 1</vt:lpstr>
      <vt:lpstr>Romans 7:18-25</vt:lpstr>
      <vt:lpstr>Romans 8:26-30</vt:lpstr>
      <vt:lpstr>Romans 8:31-39</vt:lpstr>
      <vt:lpstr>Romans 9:1-5</vt:lpstr>
      <vt:lpstr>Romans 9:6-13</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Harry</dc:creator>
  <cp:lastModifiedBy>Randy Garrett</cp:lastModifiedBy>
  <cp:revision>56</cp:revision>
  <dcterms:modified xsi:type="dcterms:W3CDTF">2014-06-15T13:37:23Z</dcterms:modified>
</cp:coreProperties>
</file>