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00"/>
    <a:srgbClr val="800000"/>
    <a:srgbClr val="66FFFF"/>
    <a:srgbClr val="4B3219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803C-DDE9-4C55-9030-E78EB52BCA12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0DD6-9CC0-4046-8EB0-26B426821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8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803C-DDE9-4C55-9030-E78EB52BCA12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0DD6-9CC0-4046-8EB0-26B426821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7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803C-DDE9-4C55-9030-E78EB52BCA12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0DD6-9CC0-4046-8EB0-26B426821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1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803C-DDE9-4C55-9030-E78EB52BCA12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0DD6-9CC0-4046-8EB0-26B426821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3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803C-DDE9-4C55-9030-E78EB52BCA12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0DD6-9CC0-4046-8EB0-26B426821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7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803C-DDE9-4C55-9030-E78EB52BCA12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0DD6-9CC0-4046-8EB0-26B426821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2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803C-DDE9-4C55-9030-E78EB52BCA12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0DD6-9CC0-4046-8EB0-26B426821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3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803C-DDE9-4C55-9030-E78EB52BCA12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0DD6-9CC0-4046-8EB0-26B426821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803C-DDE9-4C55-9030-E78EB52BCA12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0DD6-9CC0-4046-8EB0-26B426821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8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803C-DDE9-4C55-9030-E78EB52BCA12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0DD6-9CC0-4046-8EB0-26B426821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0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803C-DDE9-4C55-9030-E78EB52BCA12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B0DD6-9CC0-4046-8EB0-26B426821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0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60000">
              <a:srgbClr val="4B3219"/>
            </a:gs>
            <a:gs pos="100000">
              <a:srgbClr val="99663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7CA803C-DDE9-4C55-9030-E78EB52BCA12}" type="datetimeFigureOut">
              <a:rPr lang="en-US" smtClean="0"/>
              <a:pPr/>
              <a:t>6/29/2014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0D6B0DD6-9CC0-4046-8EB0-26B426821E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73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0034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Pictures from a Parable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15:11-24</a:t>
            </a:r>
            <a:endParaRPr 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962400"/>
            <a:ext cx="3657600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962400"/>
            <a:ext cx="4107954" cy="274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6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Luke 15:11-24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5525"/>
            <a:ext cx="91440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1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He said: “A certain man had two sons. </a:t>
            </a:r>
            <a:r>
              <a:rPr lang="en-US" sz="21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younger of them said to 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father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‘Father, give me the portion of goods that falls to me.’ So he divided to 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his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livelihood. </a:t>
            </a:r>
            <a:r>
              <a:rPr lang="en-US" sz="21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not many days after, the younger son gathered all together, journeyed to a far country, and there wasted his possessions with prodigal living. </a:t>
            </a:r>
            <a:r>
              <a:rPr lang="en-US" sz="21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when he had spent all, there arose a severe famine in that land, and he began to be in want. </a:t>
            </a:r>
            <a:r>
              <a:rPr lang="en-US" sz="21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he went and joined himself to a citizen of that country, and he sent him into his fields to feed swine. </a:t>
            </a:r>
            <a:r>
              <a:rPr lang="en-US" sz="21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he would gladly have filled his stomach with the pods that the swine ate, and no one gave him anything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1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1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“But when he came to himself, he said, ‘How many of my father’s hired servants have bread enough and to spare, and I perish with hunger! </a:t>
            </a:r>
            <a:r>
              <a:rPr lang="en-US" sz="21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arise and go to my father, and will say to him, “Father, I have sinned against heaven and 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you, </a:t>
            </a:r>
            <a:r>
              <a:rPr lang="en-US" sz="21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1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 am no longer worthy to be called your son. Make me like one of your hired servants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.”’ </a:t>
            </a:r>
            <a:r>
              <a:rPr lang="en-US" sz="21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1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“And he arose and came to his father. But when he was still a great way off, his father saw him and had compassion, and ran and fell on his neck and kissed him. </a:t>
            </a:r>
            <a:r>
              <a:rPr lang="en-US" sz="21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son said to him, ‘Father, I have sinned against heaven and in your sight, and am no longer worthy to be called your son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.’ </a:t>
            </a:r>
            <a:r>
              <a:rPr lang="en-US" sz="21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1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“But the father said to his servants, ‘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 out 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best robe and put it on him, and put a ring on his hand and sandals on his feet. </a:t>
            </a:r>
            <a:r>
              <a:rPr lang="en-US" sz="21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bring the fatted calf here and 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 it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and let us eat and be merry; </a:t>
            </a:r>
            <a:r>
              <a:rPr lang="en-US" sz="21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this my son was dead and is alive again; he was lost and is found.’ And they began to be merry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28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Parables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182880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ole </a:t>
            </a:r>
            <a:r>
              <a:rPr lang="en-US" sz="4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[from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ballo</a:t>
            </a:r>
            <a:r>
              <a:rPr lang="en-US" sz="4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4400" b="1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55406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longside of</a:t>
            </a:r>
            <a:endParaRPr lang="en-US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255406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throw</a:t>
            </a:r>
            <a:endParaRPr lang="en-US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657600"/>
            <a:ext cx="3200400" cy="25908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Principle To Be Learned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9200" y="3657600"/>
            <a:ext cx="3429000" cy="25908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Picture Helping To Teach It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3352800"/>
            <a:ext cx="30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alongside</a:t>
            </a:r>
            <a:endParaRPr lang="en-US" sz="2400" b="1" i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32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Picture of Mercy &amp; Grace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6200" y="1066800"/>
            <a:ext cx="5257800" cy="5791200"/>
          </a:xfrm>
        </p:spPr>
        <p:txBody>
          <a:bodyPr>
            <a:normAutofit/>
          </a:bodyPr>
          <a:lstStyle/>
          <a:p>
            <a:pPr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Father’s actions depict repeated mercy &amp; grace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giving portion to son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forgiving the son of his sin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restoring him as son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mercy &amp; grace seen many ways towards us 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5:44-48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2:1-10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3:4-7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5:6-11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3:1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1" y="1219200"/>
            <a:ext cx="3124200" cy="3124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52" y="4202127"/>
            <a:ext cx="3157538" cy="265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6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Picture of Sin’s Destructiveness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67200" y="1143000"/>
            <a:ext cx="48768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Prodigal’s view of sin was not accurate (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16:12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Satan’s promise with reality in </a:t>
            </a: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3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 not glory, but shame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destructiveness &amp; poverty of sin is its reality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2:20-22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3:3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17:1-6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3:13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90481"/>
            <a:ext cx="3896810" cy="27243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183927"/>
            <a:ext cx="3896810" cy="259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35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Picture of Humility in Penitence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67200" y="1066800"/>
            <a:ext cx="4876800" cy="58674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onsequence of his sin showed prodigal’s failure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way to cover reality of his wrong (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28:13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repentance demands humility to admit wrong</a:t>
            </a:r>
          </a:p>
          <a:p>
            <a:pPr lvl="1"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51:1-4, 17</a:t>
            </a:r>
          </a:p>
          <a:p>
            <a:pPr lvl="1"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57:15</a:t>
            </a:r>
          </a:p>
          <a:p>
            <a:pPr lvl="1"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66:2</a:t>
            </a:r>
          </a:p>
          <a:p>
            <a:pPr lvl="1"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18:13</a:t>
            </a:r>
          </a:p>
          <a:p>
            <a:pPr lvl="1"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18:4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3975956" cy="525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68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177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Pictures from a Parable</vt:lpstr>
      <vt:lpstr>Luke 15:11-24</vt:lpstr>
      <vt:lpstr>Purpose of Parables</vt:lpstr>
      <vt:lpstr>A Picture of Mercy &amp; Grace</vt:lpstr>
      <vt:lpstr>A Picture of Sin’s Destructiveness</vt:lpstr>
      <vt:lpstr>A Picture of Humility in Penitence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Pictures from a Parables</dc:title>
  <dc:creator>Harry</dc:creator>
  <cp:lastModifiedBy>Harry</cp:lastModifiedBy>
  <cp:revision>19</cp:revision>
  <dcterms:created xsi:type="dcterms:W3CDTF">2014-06-28T22:59:37Z</dcterms:created>
  <dcterms:modified xsi:type="dcterms:W3CDTF">2014-06-29T13:10:34Z</dcterms:modified>
</cp:coreProperties>
</file>