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8" r:id="rId2"/>
    <p:sldId id="272" r:id="rId3"/>
    <p:sldId id="260" r:id="rId4"/>
    <p:sldId id="263" r:id="rId5"/>
    <p:sldId id="264" r:id="rId6"/>
    <p:sldId id="265" r:id="rId7"/>
    <p:sldId id="266" r:id="rId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DA74"/>
    <a:srgbClr val="00CC00"/>
    <a:srgbClr val="66FFFF"/>
    <a:srgbClr val="FFFF6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84" autoAdjust="0"/>
  </p:normalViewPr>
  <p:slideViewPr>
    <p:cSldViewPr>
      <p:cViewPr varScale="1">
        <p:scale>
          <a:sx n="71" d="100"/>
          <a:sy n="71" d="100"/>
        </p:scale>
        <p:origin x="-714" y="-96"/>
      </p:cViewPr>
      <p:guideLst>
        <p:guide orient="horz" pos="2160"/>
        <p:guide pos="2880"/>
      </p:guideLst>
    </p:cSldViewPr>
  </p:slideViewPr>
  <p:outlineViewPr>
    <p:cViewPr>
      <p:scale>
        <a:sx n="33" d="100"/>
        <a:sy n="33" d="100"/>
      </p:scale>
      <p:origin x="0" y="191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sp>
          <p:nvSpPr>
            <p:cNvPr id="4099" name="Rectangle 3"/>
            <p:cNvSpPr>
              <a:spLocks noChangeArrowheads="1"/>
            </p:cNvSpPr>
            <p:nvPr/>
          </p:nvSpPr>
          <p:spPr bwMode="hidden">
            <a:xfrm>
              <a:off x="0" y="0"/>
              <a:ext cx="5760" cy="535"/>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0" name="Rectangle 4"/>
            <p:cNvSpPr>
              <a:spLocks noChangeArrowheads="1"/>
            </p:cNvSpPr>
            <p:nvPr/>
          </p:nvSpPr>
          <p:spPr bwMode="hidden">
            <a:xfrm>
              <a:off x="0" y="3147"/>
              <a:ext cx="5760" cy="1173"/>
            </a:xfrm>
            <a:prstGeom prst="rect">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sp>
        <p:nvSpPr>
          <p:cNvPr id="4101" name="Rectangle 5"/>
          <p:cNvSpPr>
            <a:spLocks noGrp="1" noChangeArrowheads="1"/>
          </p:cNvSpPr>
          <p:nvPr>
            <p:ph type="ctrTitle"/>
          </p:nvPr>
        </p:nvSpPr>
        <p:spPr>
          <a:xfrm>
            <a:off x="1295400" y="1524000"/>
            <a:ext cx="7772400" cy="1143000"/>
          </a:xfrm>
        </p:spPr>
        <p:txBody>
          <a:bodyPr/>
          <a:lstStyle>
            <a:lvl1pPr>
              <a:defRPr/>
            </a:lvl1pPr>
          </a:lstStyle>
          <a:p>
            <a:pPr lvl="0"/>
            <a:r>
              <a:rPr lang="en-US" altLang="en-US" noProof="0" smtClean="0"/>
              <a:t>Click to edit Master title style</a:t>
            </a:r>
          </a:p>
        </p:txBody>
      </p:sp>
      <p:sp>
        <p:nvSpPr>
          <p:cNvPr id="4102" name="Rectangle 6"/>
          <p:cNvSpPr>
            <a:spLocks noGrp="1" noChangeArrowheads="1"/>
          </p:cNvSpPr>
          <p:nvPr>
            <p:ph type="subTitle" idx="1"/>
          </p:nvPr>
        </p:nvSpPr>
        <p:spPr>
          <a:xfrm>
            <a:off x="1371600" y="3886200"/>
            <a:ext cx="6400800" cy="1752600"/>
          </a:xfrm>
        </p:spPr>
        <p:txBody>
          <a:bodyPr/>
          <a:lstStyle>
            <a:lvl1pPr marL="0" indent="0">
              <a:buFont typeface="Monotype Sorts" pitchFamily="2" charset="2"/>
              <a:buNone/>
              <a:defRPr/>
            </a:lvl1pPr>
          </a:lstStyle>
          <a:p>
            <a:pPr lvl="0"/>
            <a:r>
              <a:rPr lang="en-US" altLang="en-US" noProof="0" smtClean="0"/>
              <a:t>Click to edit Master subtitle style</a:t>
            </a:r>
          </a:p>
        </p:txBody>
      </p:sp>
      <p:sp>
        <p:nvSpPr>
          <p:cNvPr id="4103" name="Rectangle 7"/>
          <p:cNvSpPr>
            <a:spLocks noGrp="1" noChangeArrowheads="1"/>
          </p:cNvSpPr>
          <p:nvPr>
            <p:ph type="dt" sz="half" idx="2"/>
          </p:nvPr>
        </p:nvSpPr>
        <p:spPr>
          <a:xfrm>
            <a:off x="1295400" y="6248400"/>
            <a:ext cx="1905000" cy="457200"/>
          </a:xfrm>
        </p:spPr>
        <p:txBody>
          <a:bodyPr/>
          <a:lstStyle>
            <a:lvl1pPr>
              <a:defRPr>
                <a:solidFill>
                  <a:srgbClr val="FFFFFF"/>
                </a:solidFill>
              </a:defRPr>
            </a:lvl1pPr>
          </a:lstStyle>
          <a:p>
            <a:endParaRPr lang="en-US" altLang="en-US"/>
          </a:p>
        </p:txBody>
      </p:sp>
      <p:sp>
        <p:nvSpPr>
          <p:cNvPr id="4104" name="Rectangle 8"/>
          <p:cNvSpPr>
            <a:spLocks noGrp="1" noChangeArrowheads="1"/>
          </p:cNvSpPr>
          <p:nvPr>
            <p:ph type="ftr" sz="quarter" idx="3"/>
          </p:nvPr>
        </p:nvSpPr>
        <p:spPr>
          <a:xfrm>
            <a:off x="3733800" y="6248400"/>
            <a:ext cx="2895600" cy="457200"/>
          </a:xfrm>
        </p:spPr>
        <p:txBody>
          <a:bodyPr/>
          <a:lstStyle>
            <a:lvl1pPr>
              <a:defRPr>
                <a:solidFill>
                  <a:srgbClr val="FFFFFF"/>
                </a:solidFill>
              </a:defRPr>
            </a:lvl1pPr>
          </a:lstStyle>
          <a:p>
            <a:endParaRPr lang="en-US" altLang="en-US"/>
          </a:p>
        </p:txBody>
      </p:sp>
      <p:sp>
        <p:nvSpPr>
          <p:cNvPr id="4105" name="Rectangle 9"/>
          <p:cNvSpPr>
            <a:spLocks noGrp="1" noChangeArrowheads="1"/>
          </p:cNvSpPr>
          <p:nvPr>
            <p:ph type="sldNum" sz="quarter" idx="4"/>
          </p:nvPr>
        </p:nvSpPr>
        <p:spPr>
          <a:xfrm>
            <a:off x="7162800" y="6248400"/>
            <a:ext cx="1905000" cy="457200"/>
          </a:xfrm>
        </p:spPr>
        <p:txBody>
          <a:bodyPr/>
          <a:lstStyle>
            <a:lvl1pPr>
              <a:defRPr>
                <a:solidFill>
                  <a:srgbClr val="FFFFFF"/>
                </a:solidFill>
              </a:defRPr>
            </a:lvl1pPr>
          </a:lstStyle>
          <a:p>
            <a:fld id="{21F6FA1E-62A1-4A17-A419-D5DF411CD5BC}" type="slidenum">
              <a:rPr lang="en-US" altLang="en-US"/>
              <a:pPr/>
              <a:t>‹#›</a:t>
            </a:fld>
            <a:endParaRPr lang="en-US" altLang="en-US"/>
          </a:p>
        </p:txBody>
      </p:sp>
      <p:grpSp>
        <p:nvGrpSpPr>
          <p:cNvPr id="4106" name="Group 10"/>
          <p:cNvGrpSpPr>
            <a:grpSpLocks/>
          </p:cNvGrpSpPr>
          <p:nvPr/>
        </p:nvGrpSpPr>
        <p:grpSpPr bwMode="auto">
          <a:xfrm>
            <a:off x="152400" y="314325"/>
            <a:ext cx="847725" cy="6543675"/>
            <a:chOff x="96" y="198"/>
            <a:chExt cx="534" cy="4122"/>
          </a:xfrm>
        </p:grpSpPr>
        <p:sp>
          <p:nvSpPr>
            <p:cNvPr id="4107" name="AutoShape 11"/>
            <p:cNvSpPr>
              <a:spLocks noChangeArrowheads="1"/>
            </p:cNvSpPr>
            <p:nvPr/>
          </p:nvSpPr>
          <p:spPr bwMode="auto">
            <a:xfrm rot="5400000" flipH="1">
              <a:off x="82" y="1994"/>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08" name="AutoShape 12"/>
            <p:cNvSpPr>
              <a:spLocks noChangeArrowheads="1"/>
            </p:cNvSpPr>
            <p:nvPr/>
          </p:nvSpPr>
          <p:spPr bwMode="auto">
            <a:xfrm rot="5400000" flipH="1">
              <a:off x="82" y="2588"/>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09" name="AutoShape 13"/>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10" name="AutoShape 14"/>
            <p:cNvSpPr>
              <a:spLocks noChangeArrowheads="1"/>
            </p:cNvSpPr>
            <p:nvPr/>
          </p:nvSpPr>
          <p:spPr bwMode="auto">
            <a:xfrm rot="5400000" flipH="1">
              <a:off x="84" y="3774"/>
              <a:ext cx="558" cy="533"/>
            </a:xfrm>
            <a:prstGeom prst="parallelogram">
              <a:avLst>
                <a:gd name="adj" fmla="val 55437"/>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11" name="AutoShape 15"/>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12" name="AutoShape 16"/>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13" name="AutoShape 17"/>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sp>
        <p:nvSpPr>
          <p:cNvPr id="4114" name="Rectangle 18"/>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4115" name="AutoShape 19"/>
          <p:cNvSpPr>
            <a:spLocks noChangeArrowheads="1"/>
          </p:cNvSpPr>
          <p:nvPr/>
        </p:nvSpPr>
        <p:spPr bwMode="auto">
          <a:xfrm flipH="1">
            <a:off x="547688" y="2717800"/>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16" name="Oval 20"/>
          <p:cNvSpPr>
            <a:spLocks noChangeArrowheads="1"/>
          </p:cNvSpPr>
          <p:nvPr/>
        </p:nvSpPr>
        <p:spPr bwMode="auto">
          <a:xfrm>
            <a:off x="433388" y="2697163"/>
            <a:ext cx="295275"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4117" name="Rectangle 21"/>
          <p:cNvSpPr>
            <a:spLocks noChangeArrowheads="1"/>
          </p:cNvSpPr>
          <p:nvPr/>
        </p:nvSpPr>
        <p:spPr bwMode="auto">
          <a:xfrm>
            <a:off x="463550" y="2700338"/>
            <a:ext cx="161925" cy="4157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4118" name="Oval 22"/>
          <p:cNvSpPr>
            <a:spLocks noChangeArrowheads="1"/>
          </p:cNvSpPr>
          <p:nvPr/>
        </p:nvSpPr>
        <p:spPr bwMode="auto">
          <a:xfrm>
            <a:off x="9236075" y="2697163"/>
            <a:ext cx="304800"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4119" name="Rectangle 23"/>
          <p:cNvSpPr>
            <a:spLocks noChangeArrowheads="1"/>
          </p:cNvSpPr>
          <p:nvPr/>
        </p:nvSpPr>
        <p:spPr bwMode="auto">
          <a:xfrm>
            <a:off x="484188" y="2760663"/>
            <a:ext cx="8751887"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nvGrpSpPr>
          <p:cNvPr id="4120" name="Group 24"/>
          <p:cNvGrpSpPr>
            <a:grpSpLocks/>
          </p:cNvGrpSpPr>
          <p:nvPr/>
        </p:nvGrpSpPr>
        <p:grpSpPr bwMode="auto">
          <a:xfrm>
            <a:off x="150813" y="0"/>
            <a:ext cx="849312" cy="6858000"/>
            <a:chOff x="95" y="0"/>
            <a:chExt cx="535" cy="4320"/>
          </a:xfrm>
        </p:grpSpPr>
        <p:sp>
          <p:nvSpPr>
            <p:cNvPr id="4121" name="AutoShape 25"/>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22" name="AutoShape 26"/>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23" name="AutoShape 27"/>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24" name="AutoShape 28"/>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25" name="AutoShape 29"/>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26" name="AutoShape 30"/>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27" name="Freeform 31"/>
            <p:cNvSpPr>
              <a:spLocks/>
            </p:cNvSpPr>
            <p:nvPr/>
          </p:nvSpPr>
          <p:spPr bwMode="auto">
            <a:xfrm>
              <a:off x="98" y="0"/>
              <a:ext cx="532" cy="465"/>
            </a:xfrm>
            <a:custGeom>
              <a:avLst/>
              <a:gdLst>
                <a:gd name="T0" fmla="*/ 1 w 532"/>
                <a:gd name="T1" fmla="*/ 0 h 465"/>
                <a:gd name="T2" fmla="*/ 0 w 532"/>
                <a:gd name="T3" fmla="*/ 166 h 465"/>
                <a:gd name="T4" fmla="*/ 532 w 532"/>
                <a:gd name="T5" fmla="*/ 465 h 465"/>
                <a:gd name="T6" fmla="*/ 532 w 532"/>
                <a:gd name="T7" fmla="*/ 201 h 465"/>
                <a:gd name="T8" fmla="*/ 172 w 532"/>
                <a:gd name="T9" fmla="*/ 0 h 465"/>
                <a:gd name="T10" fmla="*/ 1 w 532"/>
                <a:gd name="T11" fmla="*/ 0 h 465"/>
              </a:gdLst>
              <a:ahLst/>
              <a:cxnLst>
                <a:cxn ang="0">
                  <a:pos x="T0" y="T1"/>
                </a:cxn>
                <a:cxn ang="0">
                  <a:pos x="T2" y="T3"/>
                </a:cxn>
                <a:cxn ang="0">
                  <a:pos x="T4" y="T5"/>
                </a:cxn>
                <a:cxn ang="0">
                  <a:pos x="T6" y="T7"/>
                </a:cxn>
                <a:cxn ang="0">
                  <a:pos x="T8" y="T9"/>
                </a:cxn>
                <a:cxn ang="0">
                  <a:pos x="T10" y="T11"/>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28" name="Freeform 32"/>
            <p:cNvSpPr>
              <a:spLocks/>
            </p:cNvSpPr>
            <p:nvPr/>
          </p:nvSpPr>
          <p:spPr bwMode="auto">
            <a:xfrm>
              <a:off x="95" y="4060"/>
              <a:ext cx="457" cy="260"/>
            </a:xfrm>
            <a:custGeom>
              <a:avLst/>
              <a:gdLst>
                <a:gd name="T0" fmla="*/ 457 w 457"/>
                <a:gd name="T1" fmla="*/ 260 h 264"/>
                <a:gd name="T2" fmla="*/ 1 w 457"/>
                <a:gd name="T3" fmla="*/ 0 h 264"/>
                <a:gd name="T4" fmla="*/ 0 w 457"/>
                <a:gd name="T5" fmla="*/ 264 h 264"/>
                <a:gd name="T6" fmla="*/ 457 w 457"/>
                <a:gd name="T7" fmla="*/ 260 h 264"/>
              </a:gdLst>
              <a:ahLst/>
              <a:cxnLst>
                <a:cxn ang="0">
                  <a:pos x="T0" y="T1"/>
                </a:cxn>
                <a:cxn ang="0">
                  <a:pos x="T2" y="T3"/>
                </a:cxn>
                <a:cxn ang="0">
                  <a:pos x="T4" y="T5"/>
                </a:cxn>
                <a:cxn ang="0">
                  <a:pos x="T6" y="T7"/>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116"/>
                                        </p:tgtEl>
                                        <p:attrNameLst>
                                          <p:attrName>style.visibility</p:attrName>
                                        </p:attrNameLst>
                                      </p:cBhvr>
                                      <p:to>
                                        <p:strVal val="visible"/>
                                      </p:to>
                                    </p:set>
                                    <p:anim calcmode="lin" valueType="num">
                                      <p:cBhvr additive="base">
                                        <p:cTn id="7" dur="500" fill="hold"/>
                                        <p:tgtEl>
                                          <p:spTgt spid="4116"/>
                                        </p:tgtEl>
                                        <p:attrNameLst>
                                          <p:attrName>ppt_x</p:attrName>
                                        </p:attrNameLst>
                                      </p:cBhvr>
                                      <p:tavLst>
                                        <p:tav tm="0">
                                          <p:val>
                                            <p:strVal val="#ppt_x"/>
                                          </p:val>
                                        </p:tav>
                                        <p:tav tm="100000">
                                          <p:val>
                                            <p:strVal val="#ppt_x"/>
                                          </p:val>
                                        </p:tav>
                                      </p:tavLst>
                                    </p:anim>
                                    <p:anim calcmode="lin" valueType="num">
                                      <p:cBhvr additive="base">
                                        <p:cTn id="8" dur="500" fill="hold"/>
                                        <p:tgtEl>
                                          <p:spTgt spid="4116"/>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4116"/>
                                        </p:tgtEl>
                                        <p:attrNameLst>
                                          <p:attrName>style.visibility</p:attrName>
                                        </p:attrNameLst>
                                      </p:cBhvr>
                                      <p:to>
                                        <p:strVal val="hidden"/>
                                      </p:to>
                                    </p:set>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118"/>
                                        </p:tgtEl>
                                        <p:attrNameLst>
                                          <p:attrName>style.visibility</p:attrName>
                                        </p:attrNameLst>
                                      </p:cBhvr>
                                      <p:to>
                                        <p:strVal val="visible"/>
                                      </p:to>
                                    </p:set>
                                    <p:anim calcmode="lin" valueType="num">
                                      <p:cBhvr additive="base">
                                        <p:cTn id="12" dur="500" fill="hold"/>
                                        <p:tgtEl>
                                          <p:spTgt spid="4118"/>
                                        </p:tgtEl>
                                        <p:attrNameLst>
                                          <p:attrName>ppt_x</p:attrName>
                                        </p:attrNameLst>
                                      </p:cBhvr>
                                      <p:tavLst>
                                        <p:tav tm="0">
                                          <p:val>
                                            <p:strVal val="0-#ppt_w/2"/>
                                          </p:val>
                                        </p:tav>
                                        <p:tav tm="100000">
                                          <p:val>
                                            <p:strVal val="#ppt_x"/>
                                          </p:val>
                                        </p:tav>
                                      </p:tavLst>
                                    </p:anim>
                                    <p:anim calcmode="lin" valueType="num">
                                      <p:cBhvr additive="base">
                                        <p:cTn id="13" dur="500" fill="hold"/>
                                        <p:tgtEl>
                                          <p:spTgt spid="41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 grpId="0" animBg="1"/>
      <p:bldP spid="4118"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AA7373F-E915-49FB-BC44-7AB8BE6FF70D}" type="slidenum">
              <a:rPr lang="en-US" altLang="en-US"/>
              <a:pPr/>
              <a:t>‹#›</a:t>
            </a:fld>
            <a:endParaRPr lang="en-US" altLang="en-US"/>
          </a:p>
        </p:txBody>
      </p:sp>
    </p:spTree>
    <p:extLst>
      <p:ext uri="{BB962C8B-B14F-4D97-AF65-F5344CB8AC3E}">
        <p14:creationId xmlns:p14="http://schemas.microsoft.com/office/powerpoint/2010/main" val="499182100"/>
      </p:ext>
    </p:extLst>
  </p:cSld>
  <p:clrMapOvr>
    <a:masterClrMapping/>
  </p:clrMapOvr>
  <p:transition>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419100"/>
            <a:ext cx="1943100" cy="5740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419100"/>
            <a:ext cx="5676900" cy="5740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9139C6F-D760-42DB-80ED-3E1815B02D10}" type="slidenum">
              <a:rPr lang="en-US" altLang="en-US"/>
              <a:pPr/>
              <a:t>‹#›</a:t>
            </a:fld>
            <a:endParaRPr lang="en-US" altLang="en-US"/>
          </a:p>
        </p:txBody>
      </p:sp>
    </p:spTree>
    <p:extLst>
      <p:ext uri="{BB962C8B-B14F-4D97-AF65-F5344CB8AC3E}">
        <p14:creationId xmlns:p14="http://schemas.microsoft.com/office/powerpoint/2010/main" val="677229508"/>
      </p:ext>
    </p:extLst>
  </p:cSld>
  <p:clrMapOvr>
    <a:masterClrMapping/>
  </p:clrMapOvr>
  <p:transition>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7995257-00EC-49A6-A593-91C7774715B8}" type="slidenum">
              <a:rPr lang="en-US" altLang="en-US"/>
              <a:pPr/>
              <a:t>‹#›</a:t>
            </a:fld>
            <a:endParaRPr lang="en-US" altLang="en-US"/>
          </a:p>
        </p:txBody>
      </p:sp>
    </p:spTree>
    <p:extLst>
      <p:ext uri="{BB962C8B-B14F-4D97-AF65-F5344CB8AC3E}">
        <p14:creationId xmlns:p14="http://schemas.microsoft.com/office/powerpoint/2010/main" val="503410092"/>
      </p:ext>
    </p:extLst>
  </p:cSld>
  <p:clrMapOvr>
    <a:masterClrMapping/>
  </p:clrMapOvr>
  <p:transition>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27EBEA2-4A22-4164-9EC9-F91AE35C64B2}" type="slidenum">
              <a:rPr lang="en-US" altLang="en-US"/>
              <a:pPr/>
              <a:t>‹#›</a:t>
            </a:fld>
            <a:endParaRPr lang="en-US" altLang="en-US"/>
          </a:p>
        </p:txBody>
      </p:sp>
    </p:spTree>
    <p:extLst>
      <p:ext uri="{BB962C8B-B14F-4D97-AF65-F5344CB8AC3E}">
        <p14:creationId xmlns:p14="http://schemas.microsoft.com/office/powerpoint/2010/main" val="3030548479"/>
      </p:ext>
    </p:extLst>
  </p:cSld>
  <p:clrMapOvr>
    <a:masterClrMapping/>
  </p:clrMapOvr>
  <p:transition>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2044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2044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37C5788-472D-4650-A086-60DDF44A4FCA}" type="slidenum">
              <a:rPr lang="en-US" altLang="en-US"/>
              <a:pPr/>
              <a:t>‹#›</a:t>
            </a:fld>
            <a:endParaRPr lang="en-US" altLang="en-US"/>
          </a:p>
        </p:txBody>
      </p:sp>
    </p:spTree>
    <p:extLst>
      <p:ext uri="{BB962C8B-B14F-4D97-AF65-F5344CB8AC3E}">
        <p14:creationId xmlns:p14="http://schemas.microsoft.com/office/powerpoint/2010/main" val="1806112883"/>
      </p:ext>
    </p:extLst>
  </p:cSld>
  <p:clrMapOvr>
    <a:masterClrMapping/>
  </p:clrMapOvr>
  <p:transition>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F03916E-FD1B-4511-9AA6-B14DA5A20208}" type="slidenum">
              <a:rPr lang="en-US" altLang="en-US"/>
              <a:pPr/>
              <a:t>‹#›</a:t>
            </a:fld>
            <a:endParaRPr lang="en-US" altLang="en-US"/>
          </a:p>
        </p:txBody>
      </p:sp>
    </p:spTree>
    <p:extLst>
      <p:ext uri="{BB962C8B-B14F-4D97-AF65-F5344CB8AC3E}">
        <p14:creationId xmlns:p14="http://schemas.microsoft.com/office/powerpoint/2010/main" val="714974308"/>
      </p:ext>
    </p:extLst>
  </p:cSld>
  <p:clrMapOvr>
    <a:masterClrMapping/>
  </p:clrMapOvr>
  <p:transition>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9388ACB-94B4-4CFE-BC59-E46EBA9CB33F}" type="slidenum">
              <a:rPr lang="en-US" altLang="en-US"/>
              <a:pPr/>
              <a:t>‹#›</a:t>
            </a:fld>
            <a:endParaRPr lang="en-US" altLang="en-US"/>
          </a:p>
        </p:txBody>
      </p:sp>
    </p:spTree>
    <p:extLst>
      <p:ext uri="{BB962C8B-B14F-4D97-AF65-F5344CB8AC3E}">
        <p14:creationId xmlns:p14="http://schemas.microsoft.com/office/powerpoint/2010/main" val="3825458853"/>
      </p:ext>
    </p:extLst>
  </p:cSld>
  <p:clrMapOvr>
    <a:masterClrMapping/>
  </p:clrMapOvr>
  <p:transition>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EAB1768-82BB-4195-A25A-8E1E022A657E}" type="slidenum">
              <a:rPr lang="en-US" altLang="en-US"/>
              <a:pPr/>
              <a:t>‹#›</a:t>
            </a:fld>
            <a:endParaRPr lang="en-US" altLang="en-US"/>
          </a:p>
        </p:txBody>
      </p:sp>
    </p:spTree>
    <p:extLst>
      <p:ext uri="{BB962C8B-B14F-4D97-AF65-F5344CB8AC3E}">
        <p14:creationId xmlns:p14="http://schemas.microsoft.com/office/powerpoint/2010/main" val="1105800154"/>
      </p:ext>
    </p:extLst>
  </p:cSld>
  <p:clrMapOvr>
    <a:masterClrMapping/>
  </p:clrMapOvr>
  <p:transition>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850FED4-69BC-4C5F-B631-1FB034FC9B4B}" type="slidenum">
              <a:rPr lang="en-US" altLang="en-US"/>
              <a:pPr/>
              <a:t>‹#›</a:t>
            </a:fld>
            <a:endParaRPr lang="en-US" altLang="en-US"/>
          </a:p>
        </p:txBody>
      </p:sp>
    </p:spTree>
    <p:extLst>
      <p:ext uri="{BB962C8B-B14F-4D97-AF65-F5344CB8AC3E}">
        <p14:creationId xmlns:p14="http://schemas.microsoft.com/office/powerpoint/2010/main" val="294290666"/>
      </p:ext>
    </p:extLst>
  </p:cSld>
  <p:clrMapOvr>
    <a:masterClrMapping/>
  </p:clrMapOvr>
  <p:transition>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5B75433-1F7B-4EE6-8120-9C331C712828}" type="slidenum">
              <a:rPr lang="en-US" altLang="en-US"/>
              <a:pPr/>
              <a:t>‹#›</a:t>
            </a:fld>
            <a:endParaRPr lang="en-US" altLang="en-US"/>
          </a:p>
        </p:txBody>
      </p:sp>
    </p:spTree>
    <p:extLst>
      <p:ext uri="{BB962C8B-B14F-4D97-AF65-F5344CB8AC3E}">
        <p14:creationId xmlns:p14="http://schemas.microsoft.com/office/powerpoint/2010/main" val="4215726813"/>
      </p:ext>
    </p:extLst>
  </p:cSld>
  <p:clrMapOvr>
    <a:masterClrMapping/>
  </p:clrMapOvr>
  <p:transition>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60000">
              <a:srgbClr val="4B3219"/>
            </a:gs>
            <a:gs pos="100000">
              <a:srgbClr val="996633"/>
            </a:gs>
          </a:gsLst>
          <a:lin ang="5400000" scaled="0"/>
          <a:tileRect/>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219200" y="4191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1219200" y="20447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4"/>
          <p:cNvSpPr>
            <a:spLocks noGrp="1" noChangeArrowheads="1"/>
          </p:cNvSpPr>
          <p:nvPr>
            <p:ph type="dt" sz="half" idx="2"/>
          </p:nvPr>
        </p:nvSpPr>
        <p:spPr bwMode="auto">
          <a:xfrm>
            <a:off x="122555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atin typeface="Arial Narrow" pitchFamily="34" charset="0"/>
              </a:defRPr>
            </a:lvl1pPr>
          </a:lstStyle>
          <a:p>
            <a:endParaRPr lang="en-US" altLang="en-US"/>
          </a:p>
        </p:txBody>
      </p:sp>
      <p:sp>
        <p:nvSpPr>
          <p:cNvPr id="3077" name="Rectangle 5"/>
          <p:cNvSpPr>
            <a:spLocks noGrp="1" noChangeArrowheads="1"/>
          </p:cNvSpPr>
          <p:nvPr>
            <p:ph type="ftr" sz="quarter" idx="3"/>
          </p:nvPr>
        </p:nvSpPr>
        <p:spPr bwMode="auto">
          <a:xfrm>
            <a:off x="366395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latin typeface="Arial Narrow" pitchFamily="34" charset="0"/>
              </a:defRPr>
            </a:lvl1pPr>
          </a:lstStyle>
          <a:p>
            <a:endParaRPr lang="en-US" altLang="en-US"/>
          </a:p>
        </p:txBody>
      </p:sp>
      <p:sp>
        <p:nvSpPr>
          <p:cNvPr id="3078" name="Rectangle 6"/>
          <p:cNvSpPr>
            <a:spLocks noGrp="1" noChangeArrowheads="1"/>
          </p:cNvSpPr>
          <p:nvPr>
            <p:ph type="sldNum" sz="quarter" idx="4"/>
          </p:nvPr>
        </p:nvSpPr>
        <p:spPr bwMode="auto">
          <a:xfrm>
            <a:off x="709295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atin typeface="Arial Narrow" pitchFamily="34" charset="0"/>
              </a:defRPr>
            </a:lvl1pPr>
          </a:lstStyle>
          <a:p>
            <a:fld id="{1C4806F6-5188-4B2A-90AA-7191844563F8}" type="slidenum">
              <a:rPr lang="en-US" altLang="en-US"/>
              <a:pPr/>
              <a:t>‹#›</a:t>
            </a:fld>
            <a:endParaRPr lang="en-US" altLang="en-US"/>
          </a:p>
        </p:txBody>
      </p:sp>
      <p:grpSp>
        <p:nvGrpSpPr>
          <p:cNvPr id="3079" name="Group 7"/>
          <p:cNvGrpSpPr>
            <a:grpSpLocks/>
          </p:cNvGrpSpPr>
          <p:nvPr/>
        </p:nvGrpSpPr>
        <p:grpSpPr bwMode="auto">
          <a:xfrm>
            <a:off x="152400" y="314325"/>
            <a:ext cx="847725" cy="6543675"/>
            <a:chOff x="96" y="198"/>
            <a:chExt cx="534" cy="4122"/>
          </a:xfrm>
        </p:grpSpPr>
        <p:sp>
          <p:nvSpPr>
            <p:cNvPr id="3080" name="AutoShape 8"/>
            <p:cNvSpPr>
              <a:spLocks noChangeArrowheads="1"/>
            </p:cNvSpPr>
            <p:nvPr/>
          </p:nvSpPr>
          <p:spPr bwMode="auto">
            <a:xfrm rot="5400000" flipH="1">
              <a:off x="82" y="1994"/>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81" name="AutoShape 9"/>
            <p:cNvSpPr>
              <a:spLocks noChangeArrowheads="1"/>
            </p:cNvSpPr>
            <p:nvPr/>
          </p:nvSpPr>
          <p:spPr bwMode="auto">
            <a:xfrm rot="5400000" flipH="1">
              <a:off x="82" y="2588"/>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82" name="AutoShape 10"/>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83" name="AutoShape 11"/>
            <p:cNvSpPr>
              <a:spLocks noChangeArrowheads="1"/>
            </p:cNvSpPr>
            <p:nvPr/>
          </p:nvSpPr>
          <p:spPr bwMode="auto">
            <a:xfrm rot="5400000" flipH="1">
              <a:off x="84" y="3774"/>
              <a:ext cx="558" cy="533"/>
            </a:xfrm>
            <a:prstGeom prst="parallelogram">
              <a:avLst>
                <a:gd name="adj" fmla="val 55437"/>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84" name="AutoShape 12"/>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85" name="AutoShape 13"/>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86" name="AutoShape 14"/>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sp>
        <p:nvSpPr>
          <p:cNvPr id="3087" name="Rectangle 15"/>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88" name="AutoShape 16"/>
          <p:cNvSpPr>
            <a:spLocks noChangeArrowheads="1"/>
          </p:cNvSpPr>
          <p:nvPr/>
        </p:nvSpPr>
        <p:spPr bwMode="auto">
          <a:xfrm flipH="1">
            <a:off x="547688" y="1703388"/>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9" name="Oval 17"/>
          <p:cNvSpPr>
            <a:spLocks noChangeArrowheads="1"/>
          </p:cNvSpPr>
          <p:nvPr/>
        </p:nvSpPr>
        <p:spPr bwMode="auto">
          <a:xfrm>
            <a:off x="460375" y="1706563"/>
            <a:ext cx="295275"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90" name="Rectangle 18"/>
          <p:cNvSpPr>
            <a:spLocks noChangeArrowheads="1"/>
          </p:cNvSpPr>
          <p:nvPr/>
        </p:nvSpPr>
        <p:spPr bwMode="auto">
          <a:xfrm>
            <a:off x="463550" y="1912938"/>
            <a:ext cx="190500" cy="4678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91" name="Oval 19"/>
          <p:cNvSpPr>
            <a:spLocks noChangeArrowheads="1"/>
          </p:cNvSpPr>
          <p:nvPr/>
        </p:nvSpPr>
        <p:spPr bwMode="auto">
          <a:xfrm>
            <a:off x="9209088" y="1676400"/>
            <a:ext cx="304800" cy="274638"/>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92" name="Rectangle 20"/>
          <p:cNvSpPr>
            <a:spLocks noChangeArrowheads="1"/>
          </p:cNvSpPr>
          <p:nvPr/>
        </p:nvSpPr>
        <p:spPr bwMode="auto">
          <a:xfrm>
            <a:off x="457200" y="1739900"/>
            <a:ext cx="8751888"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nvGrpSpPr>
          <p:cNvPr id="3093" name="Group 21"/>
          <p:cNvGrpSpPr>
            <a:grpSpLocks/>
          </p:cNvGrpSpPr>
          <p:nvPr/>
        </p:nvGrpSpPr>
        <p:grpSpPr bwMode="auto">
          <a:xfrm>
            <a:off x="150813" y="0"/>
            <a:ext cx="849312" cy="6858000"/>
            <a:chOff x="95" y="0"/>
            <a:chExt cx="535" cy="4320"/>
          </a:xfrm>
        </p:grpSpPr>
        <p:sp>
          <p:nvSpPr>
            <p:cNvPr id="3094" name="AutoShape 22"/>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5" name="AutoShape 23"/>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6" name="AutoShape 24"/>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7" name="AutoShape 25"/>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8" name="AutoShape 26"/>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9" name="AutoShape 27"/>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100" name="Freeform 28"/>
            <p:cNvSpPr>
              <a:spLocks/>
            </p:cNvSpPr>
            <p:nvPr/>
          </p:nvSpPr>
          <p:spPr bwMode="auto">
            <a:xfrm>
              <a:off x="98" y="0"/>
              <a:ext cx="532" cy="465"/>
            </a:xfrm>
            <a:custGeom>
              <a:avLst/>
              <a:gdLst>
                <a:gd name="T0" fmla="*/ 1 w 532"/>
                <a:gd name="T1" fmla="*/ 0 h 465"/>
                <a:gd name="T2" fmla="*/ 0 w 532"/>
                <a:gd name="T3" fmla="*/ 166 h 465"/>
                <a:gd name="T4" fmla="*/ 532 w 532"/>
                <a:gd name="T5" fmla="*/ 465 h 465"/>
                <a:gd name="T6" fmla="*/ 532 w 532"/>
                <a:gd name="T7" fmla="*/ 201 h 465"/>
                <a:gd name="T8" fmla="*/ 172 w 532"/>
                <a:gd name="T9" fmla="*/ 0 h 465"/>
                <a:gd name="T10" fmla="*/ 1 w 532"/>
                <a:gd name="T11" fmla="*/ 0 h 465"/>
              </a:gdLst>
              <a:ahLst/>
              <a:cxnLst>
                <a:cxn ang="0">
                  <a:pos x="T0" y="T1"/>
                </a:cxn>
                <a:cxn ang="0">
                  <a:pos x="T2" y="T3"/>
                </a:cxn>
                <a:cxn ang="0">
                  <a:pos x="T4" y="T5"/>
                </a:cxn>
                <a:cxn ang="0">
                  <a:pos x="T6" y="T7"/>
                </a:cxn>
                <a:cxn ang="0">
                  <a:pos x="T8" y="T9"/>
                </a:cxn>
                <a:cxn ang="0">
                  <a:pos x="T10" y="T11"/>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101" name="Freeform 29"/>
            <p:cNvSpPr>
              <a:spLocks/>
            </p:cNvSpPr>
            <p:nvPr/>
          </p:nvSpPr>
          <p:spPr bwMode="auto">
            <a:xfrm>
              <a:off x="95" y="4060"/>
              <a:ext cx="457" cy="260"/>
            </a:xfrm>
            <a:custGeom>
              <a:avLst/>
              <a:gdLst>
                <a:gd name="T0" fmla="*/ 457 w 457"/>
                <a:gd name="T1" fmla="*/ 260 h 264"/>
                <a:gd name="T2" fmla="*/ 1 w 457"/>
                <a:gd name="T3" fmla="*/ 0 h 264"/>
                <a:gd name="T4" fmla="*/ 0 w 457"/>
                <a:gd name="T5" fmla="*/ 264 h 264"/>
                <a:gd name="T6" fmla="*/ 457 w 457"/>
                <a:gd name="T7" fmla="*/ 260 h 264"/>
              </a:gdLst>
              <a:ahLst/>
              <a:cxnLst>
                <a:cxn ang="0">
                  <a:pos x="T0" y="T1"/>
                </a:cxn>
                <a:cxn ang="0">
                  <a:pos x="T2" y="T3"/>
                </a:cxn>
                <a:cxn ang="0">
                  <a:pos x="T4" y="T5"/>
                </a:cxn>
                <a:cxn ang="0">
                  <a:pos x="T6" y="T7"/>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pull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89"/>
                                        </p:tgtEl>
                                        <p:attrNameLst>
                                          <p:attrName>style.visibility</p:attrName>
                                        </p:attrNameLst>
                                      </p:cBhvr>
                                      <p:to>
                                        <p:strVal val="visible"/>
                                      </p:to>
                                    </p:set>
                                    <p:anim calcmode="lin" valueType="num">
                                      <p:cBhvr additive="base">
                                        <p:cTn id="7" dur="500" fill="hold"/>
                                        <p:tgtEl>
                                          <p:spTgt spid="3089"/>
                                        </p:tgtEl>
                                        <p:attrNameLst>
                                          <p:attrName>ppt_x</p:attrName>
                                        </p:attrNameLst>
                                      </p:cBhvr>
                                      <p:tavLst>
                                        <p:tav tm="0">
                                          <p:val>
                                            <p:strVal val="#ppt_x"/>
                                          </p:val>
                                        </p:tav>
                                        <p:tav tm="100000">
                                          <p:val>
                                            <p:strVal val="#ppt_x"/>
                                          </p:val>
                                        </p:tav>
                                      </p:tavLst>
                                    </p:anim>
                                    <p:anim calcmode="lin" valueType="num">
                                      <p:cBhvr additive="base">
                                        <p:cTn id="8" dur="500" fill="hold"/>
                                        <p:tgtEl>
                                          <p:spTgt spid="3089"/>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3089"/>
                                        </p:tgtEl>
                                        <p:attrNameLst>
                                          <p:attrName>style.visibility</p:attrName>
                                        </p:attrNameLst>
                                      </p:cBhvr>
                                      <p:to>
                                        <p:strVal val="hidden"/>
                                      </p:to>
                                    </p:set>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091"/>
                                        </p:tgtEl>
                                        <p:attrNameLst>
                                          <p:attrName>style.visibility</p:attrName>
                                        </p:attrNameLst>
                                      </p:cBhvr>
                                      <p:to>
                                        <p:strVal val="visible"/>
                                      </p:to>
                                    </p:set>
                                    <p:anim calcmode="lin" valueType="num">
                                      <p:cBhvr additive="base">
                                        <p:cTn id="12" dur="500" fill="hold"/>
                                        <p:tgtEl>
                                          <p:spTgt spid="3091"/>
                                        </p:tgtEl>
                                        <p:attrNameLst>
                                          <p:attrName>ppt_x</p:attrName>
                                        </p:attrNameLst>
                                      </p:cBhvr>
                                      <p:tavLst>
                                        <p:tav tm="0">
                                          <p:val>
                                            <p:strVal val="0-#ppt_w/2"/>
                                          </p:val>
                                        </p:tav>
                                        <p:tav tm="100000">
                                          <p:val>
                                            <p:strVal val="#ppt_x"/>
                                          </p:val>
                                        </p:tav>
                                      </p:tavLst>
                                    </p:anim>
                                    <p:anim calcmode="lin" valueType="num">
                                      <p:cBhvr additive="base">
                                        <p:cTn id="13" dur="500" fill="hold"/>
                                        <p:tgtEl>
                                          <p:spTgt spid="30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9" grpId="0" animBg="1"/>
      <p:bldP spid="3091" grpId="0" animBg="1"/>
    </p:bldLst>
  </p:timing>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5pPr>
      <a:lvl6pPr marL="4572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6pPr>
      <a:lvl7pPr marL="9144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7pPr>
      <a:lvl8pPr marL="13716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8pPr>
      <a:lvl9pPr marL="18288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75000"/>
        <a:buFont typeface="Monotype Sorts" pitchFamily="2" charset="2"/>
        <a:buChar char="b"/>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Char char="•"/>
        <a:defRPr kumimoji="1"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838200"/>
            <a:ext cx="8229600" cy="2133600"/>
          </a:xfrm>
        </p:spPr>
        <p:txBody>
          <a:bodyPr anchor="ctr"/>
          <a:lstStyle/>
          <a:p>
            <a:pPr algn="ctr"/>
            <a:r>
              <a:rPr lang="en-US" altLang="en-US" sz="7600" b="1" dirty="0" smtClean="0">
                <a:solidFill>
                  <a:srgbClr val="FFFF00"/>
                </a:solidFill>
              </a:rPr>
              <a:t>CHRIST: Our Example in Action</a:t>
            </a:r>
            <a:endParaRPr lang="en-US" altLang="en-US" sz="7600" b="1" dirty="0">
              <a:solidFill>
                <a:srgbClr val="FFFF00"/>
              </a:solidFill>
            </a:endParaRPr>
          </a:p>
        </p:txBody>
      </p:sp>
      <p:sp>
        <p:nvSpPr>
          <p:cNvPr id="6147" name="Rectangle 3"/>
          <p:cNvSpPr>
            <a:spLocks noGrp="1" noChangeArrowheads="1"/>
          </p:cNvSpPr>
          <p:nvPr>
            <p:ph type="subTitle" idx="1"/>
          </p:nvPr>
        </p:nvSpPr>
        <p:spPr>
          <a:xfrm>
            <a:off x="0" y="3352800"/>
            <a:ext cx="9144000" cy="1752600"/>
          </a:xfrm>
        </p:spPr>
        <p:txBody>
          <a:bodyPr/>
          <a:lstStyle/>
          <a:p>
            <a:pPr algn="ctr"/>
            <a:r>
              <a:rPr lang="en-US" altLang="en-US" sz="5400" b="1" i="1" dirty="0"/>
              <a:t>1 Peter 2:19-24</a:t>
            </a:r>
          </a:p>
        </p:txBody>
      </p:sp>
    </p:spTree>
  </p:cSld>
  <p:clrMapOvr>
    <a:masterClrMapping/>
  </p:clrMapOvr>
  <p:transition>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90600"/>
          </a:xfrm>
        </p:spPr>
        <p:txBody>
          <a:bodyPr anchor="ctr"/>
          <a:lstStyle/>
          <a:p>
            <a:pPr algn="ctr"/>
            <a:r>
              <a:rPr lang="en-US" altLang="en-US" b="1" dirty="0" smtClean="0">
                <a:solidFill>
                  <a:srgbClr val="FFFF00"/>
                </a:solidFill>
              </a:rPr>
              <a:t>1 Peter 2:19-24</a:t>
            </a:r>
            <a:endParaRPr lang="en-US" dirty="0">
              <a:solidFill>
                <a:srgbClr val="FFFF00"/>
              </a:solidFill>
            </a:endParaRPr>
          </a:p>
        </p:txBody>
      </p:sp>
      <p:sp>
        <p:nvSpPr>
          <p:cNvPr id="5" name="TextBox 4"/>
          <p:cNvSpPr txBox="1"/>
          <p:nvPr/>
        </p:nvSpPr>
        <p:spPr>
          <a:xfrm>
            <a:off x="152400" y="838200"/>
            <a:ext cx="8915400" cy="6027804"/>
          </a:xfrm>
          <a:prstGeom prst="rect">
            <a:avLst/>
          </a:prstGeom>
          <a:noFill/>
        </p:spPr>
        <p:txBody>
          <a:bodyPr wrap="square" rtlCol="0">
            <a:spAutoFit/>
          </a:bodyPr>
          <a:lstStyle/>
          <a:p>
            <a:pPr>
              <a:lnSpc>
                <a:spcPct val="95000"/>
              </a:lnSpc>
            </a:pPr>
            <a:r>
              <a:rPr lang="en-US" sz="2900" b="1" baseline="30000" dirty="0"/>
              <a:t>19 </a:t>
            </a:r>
            <a:r>
              <a:rPr lang="en-US" sz="2900" dirty="0"/>
              <a:t>For this is commendable, if because of conscience toward God one endures grief, suffering wrongfully. </a:t>
            </a:r>
            <a:r>
              <a:rPr lang="en-US" sz="2900" b="1" baseline="30000" dirty="0"/>
              <a:t>20 </a:t>
            </a:r>
            <a:r>
              <a:rPr lang="en-US" sz="2900" dirty="0"/>
              <a:t>For what credit is it if, when you are beaten for your faults, you take it patiently? But when you do good and suffer, if you take it patiently, this is commendable </a:t>
            </a:r>
            <a:r>
              <a:rPr lang="en-US" sz="2900" dirty="0" smtClean="0"/>
              <a:t>before God. </a:t>
            </a:r>
            <a:r>
              <a:rPr lang="en-US" sz="2900" b="1" baseline="30000" dirty="0" smtClean="0"/>
              <a:t>21</a:t>
            </a:r>
            <a:r>
              <a:rPr lang="en-US" sz="2900" b="1" baseline="30000" dirty="0"/>
              <a:t> </a:t>
            </a:r>
            <a:r>
              <a:rPr lang="en-US" sz="2900" dirty="0"/>
              <a:t>For to this you were called, because Christ also suffered for </a:t>
            </a:r>
            <a:r>
              <a:rPr lang="en-US" sz="2900" dirty="0" smtClean="0"/>
              <a:t>us, leaving us an </a:t>
            </a:r>
            <a:r>
              <a:rPr lang="en-US" sz="2900" dirty="0"/>
              <a:t>example, that you should follow His steps</a:t>
            </a:r>
            <a:r>
              <a:rPr lang="en-US" sz="2900" dirty="0" smtClean="0"/>
              <a:t>: </a:t>
            </a:r>
            <a:r>
              <a:rPr lang="en-US" sz="2900" b="1" baseline="30000" dirty="0" smtClean="0"/>
              <a:t>22</a:t>
            </a:r>
            <a:r>
              <a:rPr lang="en-US" sz="2900" b="1" baseline="30000" dirty="0"/>
              <a:t> </a:t>
            </a:r>
            <a:r>
              <a:rPr lang="en-US" sz="2900" dirty="0"/>
              <a:t>“Who committed no </a:t>
            </a:r>
            <a:r>
              <a:rPr lang="en-US" sz="2900" dirty="0" smtClean="0"/>
              <a:t>sin, Nor </a:t>
            </a:r>
            <a:r>
              <a:rPr lang="en-US" sz="2900" dirty="0"/>
              <a:t>was deceit found in His mouth</a:t>
            </a:r>
            <a:r>
              <a:rPr lang="en-US" sz="2900" dirty="0" smtClean="0"/>
              <a:t>”; </a:t>
            </a:r>
            <a:r>
              <a:rPr lang="en-US" sz="2900" b="1" baseline="30000" dirty="0" smtClean="0"/>
              <a:t>23</a:t>
            </a:r>
            <a:r>
              <a:rPr lang="en-US" sz="2900" b="1" baseline="30000" dirty="0"/>
              <a:t> </a:t>
            </a:r>
            <a:r>
              <a:rPr lang="en-US" sz="2900" dirty="0"/>
              <a:t>who, when He was reviled, did not revile in return; when He suffered, He did not threaten, but committed Himself to Him who judges righteously; </a:t>
            </a:r>
            <a:r>
              <a:rPr lang="en-US" sz="2900" b="1" baseline="30000" dirty="0"/>
              <a:t>24 </a:t>
            </a:r>
            <a:r>
              <a:rPr lang="en-US" sz="2900" dirty="0"/>
              <a:t>who Himself bore our sins in His own body on the tree, that we, having died to sins, might live for </a:t>
            </a:r>
            <a:r>
              <a:rPr lang="en-US" sz="2900" dirty="0" smtClean="0"/>
              <a:t>righteousness — by </a:t>
            </a:r>
            <a:r>
              <a:rPr lang="en-US" sz="2900" dirty="0"/>
              <a:t>whose stripes you were healed</a:t>
            </a:r>
            <a:r>
              <a:rPr lang="en-US" sz="2900" dirty="0" smtClean="0"/>
              <a:t>.</a:t>
            </a:r>
            <a:endParaRPr lang="en-US" sz="2900" dirty="0"/>
          </a:p>
        </p:txBody>
      </p:sp>
      <p:sp>
        <p:nvSpPr>
          <p:cNvPr id="6" name="Oval 5"/>
          <p:cNvSpPr/>
          <p:nvPr/>
        </p:nvSpPr>
        <p:spPr bwMode="auto">
          <a:xfrm>
            <a:off x="152400" y="2057400"/>
            <a:ext cx="8915400" cy="2743200"/>
          </a:xfrm>
          <a:prstGeom prst="ellipse">
            <a:avLst/>
          </a:prstGeom>
          <a:solidFill>
            <a:srgbClr val="80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3400" b="1" i="1" baseline="30000" dirty="0" smtClean="0"/>
              <a:t>21 </a:t>
            </a:r>
            <a:r>
              <a:rPr lang="en-US" sz="3400" b="1" i="1" dirty="0" smtClean="0">
                <a:solidFill>
                  <a:srgbClr val="FFFF66"/>
                </a:solidFill>
              </a:rPr>
              <a:t>For to this you were called, because Christ also suffered for us, leaving us an example, that you should follow His steps</a:t>
            </a:r>
            <a:endParaRPr kumimoji="0" lang="en-US" sz="3400" b="1" i="1" u="none" strike="noStrike" cap="none" normalizeH="0" baseline="0" dirty="0" smtClean="0">
              <a:ln>
                <a:noFill/>
              </a:ln>
              <a:solidFill>
                <a:srgbClr val="FFFF66"/>
              </a:solidFill>
              <a:effectLst/>
            </a:endParaRPr>
          </a:p>
        </p:txBody>
      </p:sp>
    </p:spTree>
    <p:extLst>
      <p:ext uri="{BB962C8B-B14F-4D97-AF65-F5344CB8AC3E}">
        <p14:creationId xmlns:p14="http://schemas.microsoft.com/office/powerpoint/2010/main" val="1012895692"/>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381000"/>
            <a:ext cx="9144000" cy="1143000"/>
          </a:xfrm>
        </p:spPr>
        <p:txBody>
          <a:bodyPr anchor="ctr"/>
          <a:lstStyle/>
          <a:p>
            <a:pPr algn="ctr"/>
            <a:r>
              <a:rPr lang="en-US" altLang="en-US" sz="4800" b="1" dirty="0" smtClean="0">
                <a:solidFill>
                  <a:srgbClr val="FFFF00"/>
                </a:solidFill>
              </a:rPr>
              <a:t>He Committed </a:t>
            </a:r>
            <a:r>
              <a:rPr lang="en-US" altLang="en-US" sz="4800" b="1" dirty="0">
                <a:solidFill>
                  <a:srgbClr val="FFFF00"/>
                </a:solidFill>
              </a:rPr>
              <a:t>No </a:t>
            </a:r>
            <a:r>
              <a:rPr lang="en-US" altLang="en-US" sz="4800" b="1" dirty="0" smtClean="0">
                <a:solidFill>
                  <a:srgbClr val="FFFF00"/>
                </a:solidFill>
              </a:rPr>
              <a:t>Sin</a:t>
            </a:r>
            <a:endParaRPr lang="en-US" altLang="en-US" sz="4800" dirty="0">
              <a:solidFill>
                <a:srgbClr val="FFFF00"/>
              </a:solidFill>
            </a:endParaRPr>
          </a:p>
        </p:txBody>
      </p:sp>
      <p:sp>
        <p:nvSpPr>
          <p:cNvPr id="8195" name="Rectangle 3"/>
          <p:cNvSpPr>
            <a:spLocks noGrp="1" noChangeArrowheads="1"/>
          </p:cNvSpPr>
          <p:nvPr>
            <p:ph type="body" idx="1"/>
          </p:nvPr>
        </p:nvSpPr>
        <p:spPr>
          <a:xfrm>
            <a:off x="228600" y="1447800"/>
            <a:ext cx="8763000" cy="5029200"/>
          </a:xfrm>
        </p:spPr>
        <p:txBody>
          <a:bodyPr/>
          <a:lstStyle/>
          <a:p>
            <a:pPr>
              <a:buClr>
                <a:srgbClr val="FFFF00"/>
              </a:buClr>
              <a:buSzPct val="100000"/>
              <a:buFont typeface="Arial" panose="020B0604020202020204" pitchFamily="34" charset="0"/>
              <a:buChar char="•"/>
            </a:pPr>
            <a:r>
              <a:rPr lang="en-US" altLang="en-US" sz="3600" dirty="0" smtClean="0"/>
              <a:t>Context shows </a:t>
            </a:r>
            <a:r>
              <a:rPr lang="en-US" altLang="en-US" sz="3600" dirty="0"/>
              <a:t>that commendable suffering demands </a:t>
            </a:r>
            <a:r>
              <a:rPr lang="en-US" altLang="en-US" sz="3600" dirty="0" smtClean="0"/>
              <a:t>innocence</a:t>
            </a:r>
            <a:endParaRPr lang="en-US" altLang="en-US" sz="3600" dirty="0"/>
          </a:p>
          <a:p>
            <a:pPr>
              <a:buClr>
                <a:srgbClr val="FFFF00"/>
              </a:buClr>
              <a:buSzPct val="100000"/>
              <a:buFont typeface="Arial" panose="020B0604020202020204" pitchFamily="34" charset="0"/>
              <a:buChar char="•"/>
            </a:pPr>
            <a:r>
              <a:rPr lang="en-US" altLang="en-US" sz="3600" dirty="0" smtClean="0"/>
              <a:t>Jesus was totally innocent </a:t>
            </a:r>
            <a:r>
              <a:rPr lang="en-US" altLang="en-US" sz="3600" dirty="0"/>
              <a:t>(</a:t>
            </a:r>
            <a:r>
              <a:rPr lang="en-US" altLang="en-US" sz="3600" b="1" dirty="0" smtClean="0">
                <a:solidFill>
                  <a:srgbClr val="FFFF00"/>
                </a:solidFill>
              </a:rPr>
              <a:t>Heb. </a:t>
            </a:r>
            <a:r>
              <a:rPr lang="en-US" altLang="en-US" sz="3600" b="1" dirty="0">
                <a:solidFill>
                  <a:srgbClr val="FFFF00"/>
                </a:solidFill>
              </a:rPr>
              <a:t>4:15-16</a:t>
            </a:r>
            <a:r>
              <a:rPr lang="en-US" altLang="en-US" sz="3600" dirty="0"/>
              <a:t>)</a:t>
            </a:r>
          </a:p>
          <a:p>
            <a:pPr lvl="1">
              <a:buClr>
                <a:schemeClr val="tx1"/>
              </a:buClr>
              <a:buSzPct val="80000"/>
              <a:buFont typeface="Wingdings" panose="05000000000000000000" pitchFamily="2" charset="2"/>
              <a:buChar char="§"/>
            </a:pPr>
            <a:r>
              <a:rPr lang="en-US" altLang="en-US" sz="3400" b="1" dirty="0">
                <a:solidFill>
                  <a:srgbClr val="FFFF66"/>
                </a:solidFill>
              </a:rPr>
              <a:t>1 Peter 3:14-18</a:t>
            </a:r>
          </a:p>
          <a:p>
            <a:pPr lvl="1">
              <a:buClr>
                <a:schemeClr val="tx1"/>
              </a:buClr>
              <a:buSzPct val="80000"/>
              <a:buFont typeface="Wingdings" panose="05000000000000000000" pitchFamily="2" charset="2"/>
              <a:buChar char="§"/>
            </a:pPr>
            <a:r>
              <a:rPr lang="en-US" altLang="en-US" sz="3400" b="1" dirty="0">
                <a:solidFill>
                  <a:srgbClr val="FFFF66"/>
                </a:solidFill>
              </a:rPr>
              <a:t>1 Peter 4:12-18</a:t>
            </a:r>
          </a:p>
          <a:p>
            <a:pPr lvl="1">
              <a:buClr>
                <a:schemeClr val="tx1"/>
              </a:buClr>
              <a:buSzPct val="80000"/>
              <a:buFont typeface="Wingdings" panose="05000000000000000000" pitchFamily="2" charset="2"/>
              <a:buChar char="§"/>
            </a:pPr>
            <a:r>
              <a:rPr lang="en-US" altLang="en-US" sz="3400" b="1" dirty="0">
                <a:solidFill>
                  <a:srgbClr val="FFFF66"/>
                </a:solidFill>
              </a:rPr>
              <a:t>2 Timothy 3:12</a:t>
            </a:r>
          </a:p>
          <a:p>
            <a:pPr lvl="1">
              <a:buClr>
                <a:schemeClr val="tx1"/>
              </a:buClr>
              <a:buSzPct val="80000"/>
              <a:buFont typeface="Wingdings" panose="05000000000000000000" pitchFamily="2" charset="2"/>
              <a:buChar char="§"/>
            </a:pPr>
            <a:r>
              <a:rPr lang="en-US" altLang="en-US" sz="3400" b="1" dirty="0" smtClean="0">
                <a:solidFill>
                  <a:srgbClr val="FFFF66"/>
                </a:solidFill>
              </a:rPr>
              <a:t>Matthew 5:10-12</a:t>
            </a:r>
            <a:endParaRPr lang="en-US" altLang="en-US" sz="3400" b="1" dirty="0" smtClean="0">
              <a:solidFill>
                <a:srgbClr val="FFFF66"/>
              </a:solidFill>
            </a:endParaRPr>
          </a:p>
          <a:p>
            <a:pPr>
              <a:buClr>
                <a:srgbClr val="FFFF00"/>
              </a:buClr>
              <a:buSzPct val="100000"/>
              <a:buFont typeface="Arial" panose="020B0604020202020204" pitchFamily="34" charset="0"/>
              <a:buChar char="•"/>
            </a:pPr>
            <a:r>
              <a:rPr lang="en-US" altLang="en-US" sz="3600" dirty="0" smtClean="0"/>
              <a:t>Impossible to do if focus is on self</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left)">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wipe(left)">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wipe(left)">
                                      <p:cBhvr>
                                        <p:cTn id="22" dur="500"/>
                                        <p:tgtEl>
                                          <p:spTgt spid="8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wipe(left)">
                                      <p:cBhvr>
                                        <p:cTn id="27" dur="500"/>
                                        <p:tgtEl>
                                          <p:spTgt spid="81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195">
                                            <p:txEl>
                                              <p:pRg st="5" end="5"/>
                                            </p:txEl>
                                          </p:spTgt>
                                        </p:tgtEl>
                                        <p:attrNameLst>
                                          <p:attrName>style.visibility</p:attrName>
                                        </p:attrNameLst>
                                      </p:cBhvr>
                                      <p:to>
                                        <p:strVal val="visible"/>
                                      </p:to>
                                    </p:set>
                                    <p:animEffect transition="in" filter="wipe(left)">
                                      <p:cBhvr>
                                        <p:cTn id="32" dur="500"/>
                                        <p:tgtEl>
                                          <p:spTgt spid="81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195">
                                            <p:txEl>
                                              <p:pRg st="6" end="6"/>
                                            </p:txEl>
                                          </p:spTgt>
                                        </p:tgtEl>
                                        <p:attrNameLst>
                                          <p:attrName>style.visibility</p:attrName>
                                        </p:attrNameLst>
                                      </p:cBhvr>
                                      <p:to>
                                        <p:strVal val="visible"/>
                                      </p:to>
                                    </p:set>
                                    <p:animEffect transition="in" filter="wipe(left)">
                                      <p:cBhvr>
                                        <p:cTn id="37" dur="5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381000"/>
            <a:ext cx="9144000" cy="1143000"/>
          </a:xfrm>
        </p:spPr>
        <p:txBody>
          <a:bodyPr anchor="ctr"/>
          <a:lstStyle/>
          <a:p>
            <a:pPr algn="ctr"/>
            <a:r>
              <a:rPr lang="en-US" altLang="en-US" sz="4800" b="1" dirty="0" smtClean="0">
                <a:solidFill>
                  <a:srgbClr val="FFFF00"/>
                </a:solidFill>
              </a:rPr>
              <a:t>No Guile Found in </a:t>
            </a:r>
            <a:r>
              <a:rPr lang="en-US" altLang="en-US" sz="4800" b="1" dirty="0">
                <a:solidFill>
                  <a:srgbClr val="FFFF00"/>
                </a:solidFill>
              </a:rPr>
              <a:t>His </a:t>
            </a:r>
            <a:r>
              <a:rPr lang="en-US" altLang="en-US" sz="4800" b="1" dirty="0" smtClean="0">
                <a:solidFill>
                  <a:srgbClr val="FFFF00"/>
                </a:solidFill>
              </a:rPr>
              <a:t>Mouth</a:t>
            </a:r>
            <a:endParaRPr lang="en-US" altLang="en-US" sz="4800" dirty="0">
              <a:solidFill>
                <a:srgbClr val="FFFF00"/>
              </a:solidFill>
            </a:endParaRPr>
          </a:p>
        </p:txBody>
      </p:sp>
      <p:sp>
        <p:nvSpPr>
          <p:cNvPr id="11267" name="Rectangle 3"/>
          <p:cNvSpPr>
            <a:spLocks noGrp="1" noChangeArrowheads="1"/>
          </p:cNvSpPr>
          <p:nvPr>
            <p:ph type="body" idx="1"/>
          </p:nvPr>
        </p:nvSpPr>
        <p:spPr>
          <a:xfrm>
            <a:off x="152400" y="1447800"/>
            <a:ext cx="8915400" cy="5410200"/>
          </a:xfrm>
        </p:spPr>
        <p:txBody>
          <a:bodyPr/>
          <a:lstStyle/>
          <a:p>
            <a:pPr>
              <a:buClr>
                <a:srgbClr val="FFFF00"/>
              </a:buClr>
              <a:buSzPct val="100000"/>
              <a:buFont typeface="Arial" panose="020B0604020202020204" pitchFamily="34" charset="0"/>
              <a:buChar char="•"/>
            </a:pPr>
            <a:r>
              <a:rPr lang="en-US" altLang="en-US" sz="3600" dirty="0"/>
              <a:t>Jesus did not try to deceive </a:t>
            </a:r>
            <a:r>
              <a:rPr lang="en-US" altLang="en-US" sz="3600" dirty="0" smtClean="0"/>
              <a:t>others by leaving a false impression contrary to truth</a:t>
            </a:r>
          </a:p>
          <a:p>
            <a:pPr>
              <a:buClr>
                <a:srgbClr val="FFFF00"/>
              </a:buClr>
              <a:buSzPct val="100000"/>
              <a:buFont typeface="Arial" panose="020B0604020202020204" pitchFamily="34" charset="0"/>
              <a:buChar char="•"/>
            </a:pPr>
            <a:r>
              <a:rPr lang="en-US" altLang="en-US" sz="3600" dirty="0" smtClean="0"/>
              <a:t>He did not </a:t>
            </a:r>
            <a:r>
              <a:rPr lang="en-US" altLang="en-US" sz="3600" dirty="0"/>
              <a:t>try to escape suffering by dishonest means</a:t>
            </a:r>
          </a:p>
          <a:p>
            <a:pPr>
              <a:buClr>
                <a:srgbClr val="FFFF00"/>
              </a:buClr>
              <a:buSzPct val="100000"/>
              <a:buFont typeface="Arial" panose="020B0604020202020204" pitchFamily="34" charset="0"/>
              <a:buChar char="•"/>
            </a:pPr>
            <a:r>
              <a:rPr lang="en-US" altLang="en-US" sz="3600" dirty="0"/>
              <a:t>Truth spoken even in face of suffering</a:t>
            </a:r>
          </a:p>
          <a:p>
            <a:pPr lvl="1">
              <a:buClr>
                <a:schemeClr val="tx1"/>
              </a:buClr>
              <a:buSzPct val="80000"/>
              <a:buFont typeface="Wingdings" panose="05000000000000000000" pitchFamily="2" charset="2"/>
              <a:buChar char="§"/>
            </a:pPr>
            <a:r>
              <a:rPr lang="en-US" altLang="en-US" sz="3400" b="1" dirty="0">
                <a:solidFill>
                  <a:srgbClr val="FFFF66"/>
                </a:solidFill>
              </a:rPr>
              <a:t>Daniel 6:1-10</a:t>
            </a:r>
          </a:p>
          <a:p>
            <a:pPr lvl="1">
              <a:buClr>
                <a:schemeClr val="tx1"/>
              </a:buClr>
              <a:buSzPct val="80000"/>
              <a:buFont typeface="Wingdings" panose="05000000000000000000" pitchFamily="2" charset="2"/>
              <a:buChar char="§"/>
            </a:pPr>
            <a:r>
              <a:rPr lang="en-US" altLang="en-US" sz="3400" b="1" dirty="0">
                <a:solidFill>
                  <a:srgbClr val="FFFF66"/>
                </a:solidFill>
              </a:rPr>
              <a:t>Acts 4:5-12</a:t>
            </a:r>
          </a:p>
          <a:p>
            <a:pPr lvl="1">
              <a:buClr>
                <a:schemeClr val="tx1"/>
              </a:buClr>
              <a:buSzPct val="80000"/>
              <a:buFont typeface="Wingdings" panose="05000000000000000000" pitchFamily="2" charset="2"/>
              <a:buChar char="§"/>
            </a:pPr>
            <a:r>
              <a:rPr lang="en-US" altLang="en-US" sz="3400" b="1" dirty="0">
                <a:solidFill>
                  <a:srgbClr val="FFFF66"/>
                </a:solidFill>
              </a:rPr>
              <a:t>2 Timothy 4:1-5</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10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126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126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126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anim calcmode="lin" valueType="num">
                                      <p:cBhvr>
                                        <p:cTn id="15" dur="10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126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1267">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1126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1267">
                                            <p:txEl>
                                              <p:pRg st="2" end="2"/>
                                            </p:txEl>
                                          </p:spTgt>
                                        </p:tgtEl>
                                        <p:attrNameLst>
                                          <p:attrName>style.visibility</p:attrName>
                                        </p:attrNameLst>
                                      </p:cBhvr>
                                      <p:to>
                                        <p:strVal val="visible"/>
                                      </p:to>
                                    </p:set>
                                    <p:anim calcmode="lin" valueType="num">
                                      <p:cBhvr>
                                        <p:cTn id="23" dur="10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126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1267">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1126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1267">
                                            <p:txEl>
                                              <p:pRg st="3" end="3"/>
                                            </p:txEl>
                                          </p:spTgt>
                                        </p:tgtEl>
                                        <p:attrNameLst>
                                          <p:attrName>style.visibility</p:attrName>
                                        </p:attrNameLst>
                                      </p:cBhvr>
                                      <p:to>
                                        <p:strVal val="visible"/>
                                      </p:to>
                                    </p:set>
                                    <p:anim calcmode="lin" valueType="num">
                                      <p:cBhvr>
                                        <p:cTn id="31" dur="10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126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1267">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1126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1267">
                                            <p:txEl>
                                              <p:pRg st="4" end="4"/>
                                            </p:txEl>
                                          </p:spTgt>
                                        </p:tgtEl>
                                        <p:attrNameLst>
                                          <p:attrName>style.visibility</p:attrName>
                                        </p:attrNameLst>
                                      </p:cBhvr>
                                      <p:to>
                                        <p:strVal val="visible"/>
                                      </p:to>
                                    </p:set>
                                    <p:anim calcmode="lin" valueType="num">
                                      <p:cBhvr>
                                        <p:cTn id="39" dur="1000" fill="hold"/>
                                        <p:tgtEl>
                                          <p:spTgt spid="11267">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1267">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1267">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1126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1267">
                                            <p:txEl>
                                              <p:pRg st="5" end="5"/>
                                            </p:txEl>
                                          </p:spTgt>
                                        </p:tgtEl>
                                        <p:attrNameLst>
                                          <p:attrName>style.visibility</p:attrName>
                                        </p:attrNameLst>
                                      </p:cBhvr>
                                      <p:to>
                                        <p:strVal val="visible"/>
                                      </p:to>
                                    </p:set>
                                    <p:anim calcmode="lin" valueType="num">
                                      <p:cBhvr>
                                        <p:cTn id="47" dur="1000" fill="hold"/>
                                        <p:tgtEl>
                                          <p:spTgt spid="11267">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11267">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11267">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419100"/>
            <a:ext cx="9144000" cy="1143000"/>
          </a:xfrm>
        </p:spPr>
        <p:txBody>
          <a:bodyPr anchor="ctr"/>
          <a:lstStyle/>
          <a:p>
            <a:pPr algn="ctr"/>
            <a:r>
              <a:rPr lang="en-US" altLang="en-US" sz="4800" b="1" dirty="0" smtClean="0">
                <a:solidFill>
                  <a:srgbClr val="FFFF00"/>
                </a:solidFill>
              </a:rPr>
              <a:t>When Reviled</a:t>
            </a:r>
            <a:r>
              <a:rPr lang="en-US" altLang="en-US" sz="4800" b="1" dirty="0">
                <a:solidFill>
                  <a:srgbClr val="FFFF00"/>
                </a:solidFill>
              </a:rPr>
              <a:t>, </a:t>
            </a:r>
            <a:r>
              <a:rPr lang="en-US" altLang="en-US" sz="4800" b="1" dirty="0" smtClean="0">
                <a:solidFill>
                  <a:srgbClr val="FFFF00"/>
                </a:solidFill>
              </a:rPr>
              <a:t>Did Not Return It</a:t>
            </a:r>
            <a:endParaRPr lang="en-US" altLang="en-US" sz="4800" dirty="0">
              <a:solidFill>
                <a:srgbClr val="FFFF00"/>
              </a:solidFill>
            </a:endParaRPr>
          </a:p>
        </p:txBody>
      </p:sp>
      <p:sp>
        <p:nvSpPr>
          <p:cNvPr id="12291" name="Rectangle 3"/>
          <p:cNvSpPr>
            <a:spLocks noGrp="1" noChangeArrowheads="1"/>
          </p:cNvSpPr>
          <p:nvPr>
            <p:ph type="body" idx="1"/>
          </p:nvPr>
        </p:nvSpPr>
        <p:spPr>
          <a:xfrm>
            <a:off x="228600" y="1676400"/>
            <a:ext cx="8763000" cy="4483100"/>
          </a:xfrm>
        </p:spPr>
        <p:txBody>
          <a:bodyPr/>
          <a:lstStyle/>
          <a:p>
            <a:pPr>
              <a:buClr>
                <a:srgbClr val="FFFF00"/>
              </a:buClr>
              <a:buSzPct val="100000"/>
              <a:buFont typeface="Arial" panose="020B0604020202020204" pitchFamily="34" charset="0"/>
              <a:buChar char="•"/>
            </a:pPr>
            <a:r>
              <a:rPr lang="en-US" altLang="en-US" sz="3600" b="1" i="1" dirty="0">
                <a:solidFill>
                  <a:srgbClr val="FFC000"/>
                </a:solidFill>
              </a:rPr>
              <a:t>“When He suffered</a:t>
            </a:r>
            <a:r>
              <a:rPr lang="en-US" altLang="en-US" sz="3600" b="1" i="1" dirty="0" smtClean="0">
                <a:solidFill>
                  <a:srgbClr val="FFC000"/>
                </a:solidFill>
              </a:rPr>
              <a:t>, he did not threaten”</a:t>
            </a:r>
            <a:endParaRPr lang="en-US" altLang="en-US" sz="3600" b="1" i="1" dirty="0">
              <a:solidFill>
                <a:srgbClr val="FFC000"/>
              </a:solidFill>
            </a:endParaRPr>
          </a:p>
          <a:p>
            <a:pPr>
              <a:buClr>
                <a:srgbClr val="FFFF00"/>
              </a:buClr>
              <a:buSzPct val="100000"/>
              <a:buFont typeface="Arial" panose="020B0604020202020204" pitchFamily="34" charset="0"/>
              <a:buChar char="•"/>
            </a:pPr>
            <a:r>
              <a:rPr lang="en-US" altLang="en-US" sz="3600" dirty="0"/>
              <a:t>Do not retaliate and strike back, nor use tactics of carnal intimidation</a:t>
            </a:r>
          </a:p>
          <a:p>
            <a:pPr lvl="1">
              <a:buClr>
                <a:schemeClr val="tx1"/>
              </a:buClr>
              <a:buSzPct val="80000"/>
              <a:buFont typeface="Wingdings" panose="05000000000000000000" pitchFamily="2" charset="2"/>
              <a:buChar char="§"/>
            </a:pPr>
            <a:r>
              <a:rPr lang="en-US" altLang="en-US" sz="3400" b="1" dirty="0">
                <a:solidFill>
                  <a:srgbClr val="FFFF66"/>
                </a:solidFill>
              </a:rPr>
              <a:t>1 Peter 3:8-9</a:t>
            </a:r>
          </a:p>
          <a:p>
            <a:pPr lvl="1">
              <a:buClr>
                <a:schemeClr val="tx1"/>
              </a:buClr>
              <a:buSzPct val="80000"/>
              <a:buFont typeface="Wingdings" panose="05000000000000000000" pitchFamily="2" charset="2"/>
              <a:buChar char="§"/>
            </a:pPr>
            <a:r>
              <a:rPr lang="en-US" altLang="en-US" sz="3400" b="1" dirty="0">
                <a:solidFill>
                  <a:srgbClr val="FFFF66"/>
                </a:solidFill>
              </a:rPr>
              <a:t>Romans 12:17-21</a:t>
            </a:r>
          </a:p>
          <a:p>
            <a:pPr lvl="1">
              <a:buClr>
                <a:schemeClr val="tx1"/>
              </a:buClr>
              <a:buSzPct val="80000"/>
              <a:buFont typeface="Wingdings" panose="05000000000000000000" pitchFamily="2" charset="2"/>
              <a:buChar char="§"/>
            </a:pPr>
            <a:r>
              <a:rPr lang="en-US" altLang="en-US" sz="3400" b="1" dirty="0">
                <a:solidFill>
                  <a:srgbClr val="FFFF66"/>
                </a:solidFill>
              </a:rPr>
              <a:t>1 Thessalonians 5:15</a:t>
            </a:r>
          </a:p>
          <a:p>
            <a:pPr>
              <a:buClr>
                <a:srgbClr val="FFFF00"/>
              </a:buClr>
              <a:buSzPct val="100000"/>
              <a:buFont typeface="Arial" panose="020B0604020202020204" pitchFamily="34" charset="0"/>
              <a:buChar char="•"/>
            </a:pPr>
            <a:r>
              <a:rPr lang="en-US" altLang="en-US" sz="3600" dirty="0"/>
              <a:t>Impossible to do if focus is on self</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 calcmode="lin" valueType="num">
                                      <p:cBhvr additive="base">
                                        <p:cTn id="37" dur="500" fill="hold"/>
                                        <p:tgtEl>
                                          <p:spTgt spid="1229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152400"/>
            <a:ext cx="9144000" cy="1143000"/>
          </a:xfrm>
        </p:spPr>
        <p:txBody>
          <a:bodyPr anchor="ctr"/>
          <a:lstStyle/>
          <a:p>
            <a:pPr algn="ctr"/>
            <a:r>
              <a:rPr lang="en-US" altLang="en-US" sz="4700" b="1" dirty="0" smtClean="0">
                <a:solidFill>
                  <a:srgbClr val="FFFF00"/>
                </a:solidFill>
              </a:rPr>
              <a:t>Committed</a:t>
            </a:r>
            <a:r>
              <a:rPr lang="en-US" altLang="en-US" sz="4000" b="1" dirty="0" smtClean="0">
                <a:solidFill>
                  <a:srgbClr val="FFFF00"/>
                </a:solidFill>
              </a:rPr>
              <a:t> </a:t>
            </a:r>
            <a:r>
              <a:rPr lang="en-US" altLang="en-US" sz="4700" b="1" dirty="0">
                <a:solidFill>
                  <a:srgbClr val="FFFF00"/>
                </a:solidFill>
              </a:rPr>
              <a:t>S</a:t>
            </a:r>
            <a:r>
              <a:rPr lang="en-US" altLang="en-US" sz="4700" b="1" dirty="0" smtClean="0">
                <a:solidFill>
                  <a:srgbClr val="FFFF00"/>
                </a:solidFill>
              </a:rPr>
              <a:t>elf</a:t>
            </a:r>
            <a:r>
              <a:rPr lang="en-US" altLang="en-US" sz="4000" b="1" dirty="0" smtClean="0">
                <a:solidFill>
                  <a:srgbClr val="FFFF00"/>
                </a:solidFill>
              </a:rPr>
              <a:t> </a:t>
            </a:r>
            <a:r>
              <a:rPr lang="en-US" altLang="en-US" sz="4700" b="1" dirty="0" smtClean="0">
                <a:solidFill>
                  <a:srgbClr val="FFFF00"/>
                </a:solidFill>
              </a:rPr>
              <a:t>to</a:t>
            </a:r>
            <a:r>
              <a:rPr lang="en-US" altLang="en-US" sz="4000" b="1" dirty="0" smtClean="0">
                <a:solidFill>
                  <a:srgbClr val="FFFF00"/>
                </a:solidFill>
              </a:rPr>
              <a:t> </a:t>
            </a:r>
            <a:r>
              <a:rPr lang="en-US" altLang="en-US" sz="4700" b="1" dirty="0" smtClean="0">
                <a:solidFill>
                  <a:srgbClr val="FFFF00"/>
                </a:solidFill>
              </a:rPr>
              <a:t>Righteous</a:t>
            </a:r>
            <a:r>
              <a:rPr lang="en-US" altLang="en-US" sz="4000" b="1" dirty="0" smtClean="0">
                <a:solidFill>
                  <a:srgbClr val="FFFF00"/>
                </a:solidFill>
              </a:rPr>
              <a:t> </a:t>
            </a:r>
            <a:r>
              <a:rPr lang="en-US" altLang="en-US" sz="4700" b="1" dirty="0" smtClean="0">
                <a:solidFill>
                  <a:srgbClr val="FFFF00"/>
                </a:solidFill>
              </a:rPr>
              <a:t>Judge</a:t>
            </a:r>
            <a:endParaRPr lang="en-US" altLang="en-US" sz="4700" dirty="0">
              <a:solidFill>
                <a:srgbClr val="FFFF00"/>
              </a:solidFill>
            </a:endParaRPr>
          </a:p>
        </p:txBody>
      </p:sp>
      <p:sp>
        <p:nvSpPr>
          <p:cNvPr id="13315" name="Rectangle 3"/>
          <p:cNvSpPr>
            <a:spLocks noGrp="1" noChangeArrowheads="1"/>
          </p:cNvSpPr>
          <p:nvPr>
            <p:ph type="body" idx="1"/>
          </p:nvPr>
        </p:nvSpPr>
        <p:spPr>
          <a:xfrm>
            <a:off x="152400" y="1219200"/>
            <a:ext cx="8991600" cy="5638800"/>
          </a:xfrm>
        </p:spPr>
        <p:txBody>
          <a:bodyPr/>
          <a:lstStyle/>
          <a:p>
            <a:pPr>
              <a:buClr>
                <a:srgbClr val="FFFF00"/>
              </a:buClr>
              <a:buFont typeface="Arial" panose="020B0604020202020204" pitchFamily="34" charset="0"/>
              <a:buChar char="•"/>
            </a:pPr>
            <a:r>
              <a:rPr lang="en-US" altLang="en-US" sz="3600" b="1" i="1" dirty="0" smtClean="0">
                <a:solidFill>
                  <a:srgbClr val="66FFFF"/>
                </a:solidFill>
              </a:rPr>
              <a:t>Committed</a:t>
            </a:r>
            <a:r>
              <a:rPr lang="en-US" altLang="en-US" sz="3600" dirty="0" smtClean="0"/>
              <a:t> </a:t>
            </a:r>
            <a:r>
              <a:rPr lang="en-US" altLang="en-US" sz="3600" dirty="0"/>
              <a:t>- given over to power of another; connotation of full surrender</a:t>
            </a:r>
          </a:p>
          <a:p>
            <a:pPr>
              <a:buClr>
                <a:srgbClr val="FFFF00"/>
              </a:buClr>
              <a:buFont typeface="Arial" panose="020B0604020202020204" pitchFamily="34" charset="0"/>
              <a:buChar char="•"/>
            </a:pPr>
            <a:r>
              <a:rPr lang="en-US" altLang="en-US" sz="3600" dirty="0"/>
              <a:t>Note the example of Christ facing death</a:t>
            </a:r>
          </a:p>
          <a:p>
            <a:pPr lvl="1">
              <a:buClr>
                <a:schemeClr val="tx1"/>
              </a:buClr>
              <a:buSzPct val="80000"/>
              <a:buFont typeface="Wingdings" panose="05000000000000000000" pitchFamily="2" charset="2"/>
              <a:buChar char="§"/>
            </a:pPr>
            <a:r>
              <a:rPr lang="en-US" altLang="en-US" sz="3200" b="1" dirty="0">
                <a:solidFill>
                  <a:srgbClr val="FFFF66"/>
                </a:solidFill>
              </a:rPr>
              <a:t>Matthew 26:37-44</a:t>
            </a:r>
          </a:p>
          <a:p>
            <a:pPr lvl="1">
              <a:buClr>
                <a:schemeClr val="tx1"/>
              </a:buClr>
              <a:buSzPct val="80000"/>
              <a:buFont typeface="Wingdings" panose="05000000000000000000" pitchFamily="2" charset="2"/>
              <a:buChar char="§"/>
            </a:pPr>
            <a:r>
              <a:rPr lang="en-US" altLang="en-US" sz="3200" b="1" dirty="0">
                <a:solidFill>
                  <a:srgbClr val="FFFF66"/>
                </a:solidFill>
              </a:rPr>
              <a:t>Luke 23:46</a:t>
            </a:r>
            <a:endParaRPr lang="en-US" altLang="en-US" sz="3200" dirty="0">
              <a:solidFill>
                <a:srgbClr val="FFFF66"/>
              </a:solidFill>
            </a:endParaRPr>
          </a:p>
          <a:p>
            <a:pPr>
              <a:buClr>
                <a:srgbClr val="FFFF00"/>
              </a:buClr>
              <a:buFont typeface="Arial" panose="020B0604020202020204" pitchFamily="34" charset="0"/>
              <a:buChar char="•"/>
            </a:pPr>
            <a:r>
              <a:rPr lang="en-US" altLang="en-US" sz="3600" dirty="0" smtClean="0"/>
              <a:t>Same needed for us as Christians</a:t>
            </a:r>
          </a:p>
          <a:p>
            <a:pPr lvl="1">
              <a:buClr>
                <a:schemeClr val="tx1"/>
              </a:buClr>
              <a:buSzPct val="80000"/>
              <a:buFont typeface="Wingdings" panose="05000000000000000000" pitchFamily="2" charset="2"/>
              <a:buChar char="§"/>
            </a:pPr>
            <a:r>
              <a:rPr lang="en-US" altLang="en-US" sz="3200" b="1" dirty="0" smtClean="0">
                <a:solidFill>
                  <a:srgbClr val="FFFF66"/>
                </a:solidFill>
                <a:latin typeface="Times New Roman" panose="02020603050405020304" pitchFamily="18" charset="0"/>
                <a:cs typeface="Times New Roman" panose="02020603050405020304" pitchFamily="18" charset="0"/>
              </a:rPr>
              <a:t>1 </a:t>
            </a:r>
            <a:r>
              <a:rPr lang="en-US" altLang="en-US" sz="3200" b="1" dirty="0">
                <a:solidFill>
                  <a:srgbClr val="FFFF66"/>
                </a:solidFill>
                <a:latin typeface="Times New Roman" panose="02020603050405020304" pitchFamily="18" charset="0"/>
                <a:cs typeface="Times New Roman" panose="02020603050405020304" pitchFamily="18" charset="0"/>
              </a:rPr>
              <a:t>Peter 4:19</a:t>
            </a:r>
          </a:p>
          <a:p>
            <a:pPr lvl="1">
              <a:buClr>
                <a:schemeClr val="tx1"/>
              </a:buClr>
              <a:buSzPct val="80000"/>
              <a:buFont typeface="Wingdings" panose="05000000000000000000" pitchFamily="2" charset="2"/>
              <a:buChar char="§"/>
            </a:pPr>
            <a:r>
              <a:rPr lang="en-US" altLang="en-US" sz="3200" b="1" dirty="0">
                <a:solidFill>
                  <a:srgbClr val="FFFF66"/>
                </a:solidFill>
                <a:latin typeface="Times New Roman" panose="02020603050405020304" pitchFamily="18" charset="0"/>
                <a:cs typeface="Times New Roman" panose="02020603050405020304" pitchFamily="18" charset="0"/>
              </a:rPr>
              <a:t>2 Timothy 1:12 </a:t>
            </a:r>
            <a:r>
              <a:rPr lang="en-US" altLang="en-US" sz="3200" dirty="0">
                <a:latin typeface="Times New Roman" panose="02020603050405020304" pitchFamily="18" charset="0"/>
                <a:cs typeface="Times New Roman" panose="02020603050405020304" pitchFamily="18" charset="0"/>
              </a:rPr>
              <a:t>(“know” = Gk. </a:t>
            </a:r>
            <a:r>
              <a:rPr lang="en-US" altLang="en-US" sz="3200" b="1" i="1" dirty="0" err="1">
                <a:solidFill>
                  <a:srgbClr val="66FFFF"/>
                </a:solidFill>
                <a:latin typeface="Times New Roman" panose="02020603050405020304" pitchFamily="18" charset="0"/>
                <a:cs typeface="Times New Roman" panose="02020603050405020304" pitchFamily="18" charset="0"/>
              </a:rPr>
              <a:t>oida</a:t>
            </a:r>
            <a:r>
              <a:rPr lang="en-US" altLang="en-US" sz="3200" dirty="0">
                <a:latin typeface="Times New Roman" panose="02020603050405020304" pitchFamily="18" charset="0"/>
                <a:cs typeface="Times New Roman" panose="02020603050405020304" pitchFamily="18" charset="0"/>
              </a:rPr>
              <a:t> </a:t>
            </a:r>
            <a:r>
              <a:rPr lang="en-US" altLang="en-US" sz="3200" dirty="0">
                <a:solidFill>
                  <a:srgbClr val="FFFF66"/>
                </a:solidFill>
                <a:latin typeface="Times New Roman" panose="02020603050405020304" pitchFamily="18" charset="0"/>
                <a:cs typeface="Times New Roman" panose="02020603050405020304" pitchFamily="18" charset="0"/>
              </a:rPr>
              <a:t>)</a:t>
            </a:r>
          </a:p>
          <a:p>
            <a:pPr>
              <a:buClr>
                <a:srgbClr val="FFFF00"/>
              </a:buClr>
              <a:buFont typeface="Arial" panose="020B0604020202020204" pitchFamily="34" charset="0"/>
              <a:buChar char="•"/>
            </a:pPr>
            <a:r>
              <a:rPr lang="en-US" altLang="en-US" sz="3600" b="1" i="1" dirty="0"/>
              <a:t>Must be </a:t>
            </a:r>
            <a:r>
              <a:rPr lang="en-US" altLang="en-US" sz="3600" b="1" i="1" dirty="0">
                <a:solidFill>
                  <a:srgbClr val="66FFFF"/>
                </a:solidFill>
              </a:rPr>
              <a:t>committed</a:t>
            </a:r>
            <a:r>
              <a:rPr lang="en-US" altLang="en-US" sz="3600" b="1" i="1" dirty="0"/>
              <a:t>, not just </a:t>
            </a:r>
            <a:r>
              <a:rPr lang="en-US" altLang="en-US" sz="3600" b="1" i="1" dirty="0">
                <a:solidFill>
                  <a:srgbClr val="A9DA74"/>
                </a:solidFill>
              </a:rPr>
              <a:t>involved</a:t>
            </a:r>
            <a:endParaRPr lang="en-US" altLang="en-US" sz="3600" b="1" dirty="0">
              <a:solidFill>
                <a:srgbClr val="A9DA74"/>
              </a:solidFill>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500" decel="50000" fill="hold">
                                          <p:stCondLst>
                                            <p:cond delay="0"/>
                                          </p:stCondLst>
                                        </p:cTn>
                                        <p:tgtEl>
                                          <p:spTgt spid="1331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331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331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331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331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331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331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331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 calcmode="lin" valueType="num">
                                      <p:cBhvr>
                                        <p:cTn id="19" dur="500" decel="50000" fill="hold">
                                          <p:stCondLst>
                                            <p:cond delay="0"/>
                                          </p:stCondLst>
                                        </p:cTn>
                                        <p:tgtEl>
                                          <p:spTgt spid="13315">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3315">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3315">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13315">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3315">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3315">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3315">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331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13315">
                                            <p:txEl>
                                              <p:pRg st="2" end="2"/>
                                            </p:txEl>
                                          </p:spTgt>
                                        </p:tgtEl>
                                        <p:attrNameLst>
                                          <p:attrName>style.visibility</p:attrName>
                                        </p:attrNameLst>
                                      </p:cBhvr>
                                      <p:to>
                                        <p:strVal val="visible"/>
                                      </p:to>
                                    </p:set>
                                    <p:anim calcmode="lin" valueType="num">
                                      <p:cBhvr>
                                        <p:cTn id="31" dur="500" decel="50000" fill="hold">
                                          <p:stCondLst>
                                            <p:cond delay="0"/>
                                          </p:stCondLst>
                                        </p:cTn>
                                        <p:tgtEl>
                                          <p:spTgt spid="13315">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13315">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13315">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13315">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13315">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13315">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13315">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13315">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13315">
                                            <p:txEl>
                                              <p:pRg st="3" end="3"/>
                                            </p:txEl>
                                          </p:spTgt>
                                        </p:tgtEl>
                                        <p:attrNameLst>
                                          <p:attrName>style.visibility</p:attrName>
                                        </p:attrNameLst>
                                      </p:cBhvr>
                                      <p:to>
                                        <p:strVal val="visible"/>
                                      </p:to>
                                    </p:set>
                                    <p:anim calcmode="lin" valueType="num">
                                      <p:cBhvr>
                                        <p:cTn id="43" dur="500" decel="50000" fill="hold">
                                          <p:stCondLst>
                                            <p:cond delay="0"/>
                                          </p:stCondLst>
                                        </p:cTn>
                                        <p:tgtEl>
                                          <p:spTgt spid="13315">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13315">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13315">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13315">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13315">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13315">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13315">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13315">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13315">
                                            <p:txEl>
                                              <p:pRg st="4" end="4"/>
                                            </p:txEl>
                                          </p:spTgt>
                                        </p:tgtEl>
                                        <p:attrNameLst>
                                          <p:attrName>style.visibility</p:attrName>
                                        </p:attrNameLst>
                                      </p:cBhvr>
                                      <p:to>
                                        <p:strVal val="visible"/>
                                      </p:to>
                                    </p:set>
                                    <p:anim calcmode="lin" valueType="num">
                                      <p:cBhvr>
                                        <p:cTn id="55" dur="500" decel="50000" fill="hold">
                                          <p:stCondLst>
                                            <p:cond delay="0"/>
                                          </p:stCondLst>
                                        </p:cTn>
                                        <p:tgtEl>
                                          <p:spTgt spid="13315">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13315">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13315">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13315">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13315">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13315">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13315">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13315">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13315">
                                            <p:txEl>
                                              <p:pRg st="5" end="5"/>
                                            </p:txEl>
                                          </p:spTgt>
                                        </p:tgtEl>
                                        <p:attrNameLst>
                                          <p:attrName>style.visibility</p:attrName>
                                        </p:attrNameLst>
                                      </p:cBhvr>
                                      <p:to>
                                        <p:strVal val="visible"/>
                                      </p:to>
                                    </p:set>
                                    <p:anim calcmode="lin" valueType="num">
                                      <p:cBhvr>
                                        <p:cTn id="67" dur="500" decel="50000" fill="hold">
                                          <p:stCondLst>
                                            <p:cond delay="0"/>
                                          </p:stCondLst>
                                        </p:cTn>
                                        <p:tgtEl>
                                          <p:spTgt spid="13315">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13315">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13315">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13315">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13315">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13315">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13315">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13315">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13315">
                                            <p:txEl>
                                              <p:pRg st="6" end="6"/>
                                            </p:txEl>
                                          </p:spTgt>
                                        </p:tgtEl>
                                        <p:attrNameLst>
                                          <p:attrName>style.visibility</p:attrName>
                                        </p:attrNameLst>
                                      </p:cBhvr>
                                      <p:to>
                                        <p:strVal val="visible"/>
                                      </p:to>
                                    </p:set>
                                    <p:anim calcmode="lin" valueType="num">
                                      <p:cBhvr>
                                        <p:cTn id="79" dur="500" decel="50000" fill="hold">
                                          <p:stCondLst>
                                            <p:cond delay="0"/>
                                          </p:stCondLst>
                                        </p:cTn>
                                        <p:tgtEl>
                                          <p:spTgt spid="13315">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13315">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13315">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13315">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13315">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13315">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13315">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13315">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13315">
                                            <p:txEl>
                                              <p:pRg st="7" end="7"/>
                                            </p:txEl>
                                          </p:spTgt>
                                        </p:tgtEl>
                                        <p:attrNameLst>
                                          <p:attrName>style.visibility</p:attrName>
                                        </p:attrNameLst>
                                      </p:cBhvr>
                                      <p:to>
                                        <p:strVal val="visible"/>
                                      </p:to>
                                    </p:set>
                                    <p:anim calcmode="lin" valueType="num">
                                      <p:cBhvr>
                                        <p:cTn id="91" dur="500" decel="50000" fill="hold">
                                          <p:stCondLst>
                                            <p:cond delay="0"/>
                                          </p:stCondLst>
                                        </p:cTn>
                                        <p:tgtEl>
                                          <p:spTgt spid="13315">
                                            <p:txEl>
                                              <p:pRg st="7" end="7"/>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13315">
                                            <p:txEl>
                                              <p:pRg st="7" end="7"/>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13315">
                                            <p:txEl>
                                              <p:pRg st="7" end="7"/>
                                            </p:txEl>
                                          </p:spTgt>
                                        </p:tgtEl>
                                        <p:attrNameLst>
                                          <p:attrName>ppt_w</p:attrName>
                                        </p:attrNameLst>
                                      </p:cBhvr>
                                      <p:tavLst>
                                        <p:tav tm="0">
                                          <p:val>
                                            <p:strVal val="#ppt_w*.05"/>
                                          </p:val>
                                        </p:tav>
                                        <p:tav tm="100000">
                                          <p:val>
                                            <p:strVal val="#ppt_w"/>
                                          </p:val>
                                        </p:tav>
                                      </p:tavLst>
                                    </p:anim>
                                    <p:anim calcmode="lin" valueType="num">
                                      <p:cBhvr>
                                        <p:cTn id="94" dur="1000" fill="hold"/>
                                        <p:tgtEl>
                                          <p:spTgt spid="13315">
                                            <p:txEl>
                                              <p:pRg st="7" end="7"/>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13315">
                                            <p:txEl>
                                              <p:pRg st="7" end="7"/>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13315">
                                            <p:txEl>
                                              <p:pRg st="7" end="7"/>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13315">
                                            <p:txEl>
                                              <p:pRg st="7" end="7"/>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133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76200"/>
            <a:ext cx="9144000" cy="1143000"/>
          </a:xfrm>
        </p:spPr>
        <p:txBody>
          <a:bodyPr anchor="ctr"/>
          <a:lstStyle/>
          <a:p>
            <a:pPr algn="ctr"/>
            <a:r>
              <a:rPr lang="en-US" altLang="en-US" sz="4800" b="1" dirty="0" smtClean="0">
                <a:solidFill>
                  <a:srgbClr val="FFFF00"/>
                </a:solidFill>
              </a:rPr>
              <a:t>He Bore </a:t>
            </a:r>
            <a:r>
              <a:rPr lang="en-US" altLang="en-US" sz="4800" b="1" dirty="0">
                <a:solidFill>
                  <a:srgbClr val="FFFF00"/>
                </a:solidFill>
              </a:rPr>
              <a:t>Our Sins </a:t>
            </a:r>
            <a:r>
              <a:rPr lang="en-US" altLang="en-US" sz="4800" b="1" dirty="0" smtClean="0">
                <a:solidFill>
                  <a:srgbClr val="FFFF00"/>
                </a:solidFill>
              </a:rPr>
              <a:t>in </a:t>
            </a:r>
            <a:r>
              <a:rPr lang="en-US" altLang="en-US" sz="4800" b="1" dirty="0">
                <a:solidFill>
                  <a:srgbClr val="FFFF00"/>
                </a:solidFill>
              </a:rPr>
              <a:t>His </a:t>
            </a:r>
            <a:r>
              <a:rPr lang="en-US" altLang="en-US" sz="4800" b="1" dirty="0" smtClean="0">
                <a:solidFill>
                  <a:srgbClr val="FFFF00"/>
                </a:solidFill>
              </a:rPr>
              <a:t>Body</a:t>
            </a:r>
            <a:endParaRPr lang="en-US" altLang="en-US" sz="4800" dirty="0">
              <a:solidFill>
                <a:srgbClr val="FFFF00"/>
              </a:solidFill>
            </a:endParaRPr>
          </a:p>
        </p:txBody>
      </p:sp>
      <p:sp>
        <p:nvSpPr>
          <p:cNvPr id="14339" name="Rectangle 3"/>
          <p:cNvSpPr>
            <a:spLocks noGrp="1" noChangeArrowheads="1"/>
          </p:cNvSpPr>
          <p:nvPr>
            <p:ph type="body" idx="1"/>
          </p:nvPr>
        </p:nvSpPr>
        <p:spPr>
          <a:xfrm>
            <a:off x="152400" y="1143000"/>
            <a:ext cx="8991600" cy="5715000"/>
          </a:xfrm>
        </p:spPr>
        <p:txBody>
          <a:bodyPr/>
          <a:lstStyle/>
          <a:p>
            <a:pPr>
              <a:lnSpc>
                <a:spcPct val="95000"/>
              </a:lnSpc>
              <a:spcBef>
                <a:spcPts val="0"/>
              </a:spcBef>
              <a:spcAft>
                <a:spcPts val="600"/>
              </a:spcAft>
              <a:buClr>
                <a:srgbClr val="FFFF00"/>
              </a:buClr>
              <a:buSzPct val="100000"/>
              <a:buFont typeface="Arial" panose="020B0604020202020204" pitchFamily="34" charset="0"/>
              <a:buChar char="•"/>
            </a:pPr>
            <a:r>
              <a:rPr lang="en-US" altLang="en-US" sz="3600" dirty="0" smtClean="0"/>
              <a:t>Figurative language for taking the penalty</a:t>
            </a:r>
          </a:p>
          <a:p>
            <a:pPr lvl="1">
              <a:lnSpc>
                <a:spcPct val="95000"/>
              </a:lnSpc>
              <a:spcBef>
                <a:spcPts val="0"/>
              </a:spcBef>
              <a:spcAft>
                <a:spcPts val="600"/>
              </a:spcAft>
              <a:buClr>
                <a:schemeClr val="tx1"/>
              </a:buClr>
              <a:buSzPct val="80000"/>
              <a:buFont typeface="Wingdings" panose="05000000000000000000" pitchFamily="2" charset="2"/>
              <a:buChar char="§"/>
            </a:pPr>
            <a:r>
              <a:rPr lang="en-US" altLang="en-US" sz="3000" dirty="0" smtClean="0">
                <a:solidFill>
                  <a:srgbClr val="66FFFF"/>
                </a:solidFill>
              </a:rPr>
              <a:t>If Jesus took sins into Himself, would deserve death</a:t>
            </a:r>
          </a:p>
          <a:p>
            <a:pPr>
              <a:lnSpc>
                <a:spcPct val="95000"/>
              </a:lnSpc>
              <a:spcBef>
                <a:spcPts val="0"/>
              </a:spcBef>
              <a:spcAft>
                <a:spcPts val="600"/>
              </a:spcAft>
              <a:buClr>
                <a:srgbClr val="FFFF00"/>
              </a:buClr>
              <a:buSzPct val="100000"/>
              <a:buFont typeface="Arial" panose="020B0604020202020204" pitchFamily="34" charset="0"/>
              <a:buChar char="•"/>
            </a:pPr>
            <a:r>
              <a:rPr lang="en-US" altLang="en-US" sz="3600" dirty="0" smtClean="0"/>
              <a:t>Did </a:t>
            </a:r>
            <a:r>
              <a:rPr lang="en-US" altLang="en-US" sz="3600" dirty="0"/>
              <a:t>what was best for &amp; </a:t>
            </a:r>
            <a:r>
              <a:rPr lang="en-US" altLang="en-US" sz="3600" dirty="0" smtClean="0"/>
              <a:t>beneficial even </a:t>
            </a:r>
            <a:r>
              <a:rPr lang="en-US" altLang="en-US" sz="3600" dirty="0"/>
              <a:t>to His persecutors (see </a:t>
            </a:r>
            <a:r>
              <a:rPr lang="en-US" altLang="en-US" sz="3600" dirty="0">
                <a:solidFill>
                  <a:srgbClr val="FFFF00"/>
                </a:solidFill>
              </a:rPr>
              <a:t>Luke 23:34</a:t>
            </a:r>
            <a:r>
              <a:rPr lang="en-US" altLang="en-US" sz="3600" dirty="0"/>
              <a:t>)</a:t>
            </a:r>
          </a:p>
          <a:p>
            <a:pPr lvl="1">
              <a:lnSpc>
                <a:spcPct val="95000"/>
              </a:lnSpc>
              <a:spcBef>
                <a:spcPts val="0"/>
              </a:spcBef>
              <a:spcAft>
                <a:spcPts val="600"/>
              </a:spcAft>
              <a:buClr>
                <a:schemeClr val="tx1"/>
              </a:buClr>
              <a:buSzPct val="80000"/>
              <a:buFont typeface="Wingdings" panose="05000000000000000000" pitchFamily="2" charset="2"/>
              <a:buChar char="§"/>
            </a:pPr>
            <a:r>
              <a:rPr lang="en-US" altLang="en-US" sz="3200" b="1" dirty="0">
                <a:solidFill>
                  <a:srgbClr val="FFFF66"/>
                </a:solidFill>
              </a:rPr>
              <a:t>Matthew 5:43-48</a:t>
            </a:r>
          </a:p>
          <a:p>
            <a:pPr lvl="1">
              <a:lnSpc>
                <a:spcPct val="95000"/>
              </a:lnSpc>
              <a:spcBef>
                <a:spcPts val="0"/>
              </a:spcBef>
              <a:spcAft>
                <a:spcPts val="600"/>
              </a:spcAft>
              <a:buClr>
                <a:schemeClr val="tx1"/>
              </a:buClr>
              <a:buSzPct val="80000"/>
              <a:buFont typeface="Wingdings" panose="05000000000000000000" pitchFamily="2" charset="2"/>
              <a:buChar char="§"/>
            </a:pPr>
            <a:r>
              <a:rPr lang="en-US" altLang="en-US" sz="3200" b="1" dirty="0">
                <a:solidFill>
                  <a:srgbClr val="FFFF66"/>
                </a:solidFill>
              </a:rPr>
              <a:t>Luke 6:27-29, 35-36</a:t>
            </a:r>
          </a:p>
          <a:p>
            <a:pPr lvl="1">
              <a:lnSpc>
                <a:spcPct val="95000"/>
              </a:lnSpc>
              <a:spcBef>
                <a:spcPts val="0"/>
              </a:spcBef>
              <a:spcAft>
                <a:spcPts val="600"/>
              </a:spcAft>
              <a:buClr>
                <a:schemeClr val="tx1"/>
              </a:buClr>
              <a:buSzPct val="80000"/>
              <a:buFont typeface="Wingdings" panose="05000000000000000000" pitchFamily="2" charset="2"/>
              <a:buChar char="§"/>
            </a:pPr>
            <a:r>
              <a:rPr lang="en-US" altLang="en-US" sz="3200" b="1" dirty="0">
                <a:solidFill>
                  <a:srgbClr val="FFFF66"/>
                </a:solidFill>
              </a:rPr>
              <a:t>Romans 12:14</a:t>
            </a:r>
          </a:p>
          <a:p>
            <a:pPr lvl="1">
              <a:lnSpc>
                <a:spcPct val="95000"/>
              </a:lnSpc>
              <a:spcBef>
                <a:spcPts val="0"/>
              </a:spcBef>
              <a:spcAft>
                <a:spcPts val="600"/>
              </a:spcAft>
              <a:buClr>
                <a:schemeClr val="tx1"/>
              </a:buClr>
              <a:buSzPct val="80000"/>
              <a:buFont typeface="Wingdings" panose="05000000000000000000" pitchFamily="2" charset="2"/>
              <a:buChar char="§"/>
            </a:pPr>
            <a:r>
              <a:rPr lang="en-US" altLang="en-US" sz="3200" b="1" dirty="0">
                <a:solidFill>
                  <a:srgbClr val="FFFF66"/>
                </a:solidFill>
              </a:rPr>
              <a:t>2 Corinthians 4:7-15</a:t>
            </a:r>
          </a:p>
          <a:p>
            <a:pPr>
              <a:lnSpc>
                <a:spcPct val="95000"/>
              </a:lnSpc>
              <a:spcBef>
                <a:spcPts val="0"/>
              </a:spcBef>
              <a:spcAft>
                <a:spcPts val="600"/>
              </a:spcAft>
              <a:buClr>
                <a:srgbClr val="FFFF00"/>
              </a:buClr>
              <a:buSzPct val="100000"/>
              <a:buFont typeface="Arial" panose="020B0604020202020204" pitchFamily="34" charset="0"/>
              <a:buChar char="•"/>
            </a:pPr>
            <a:r>
              <a:rPr lang="en-US" altLang="en-US" sz="3600" dirty="0"/>
              <a:t>Real test comes with our thoughts and actions towards those causing trials</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Scale>
                                      <p:cBhvr>
                                        <p:cTn id="7" dur="1000" decel="50000" fill="hold">
                                          <p:stCondLst>
                                            <p:cond delay="0"/>
                                          </p:stCondLst>
                                        </p:cTn>
                                        <p:tgtEl>
                                          <p:spTgt spid="1433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4339">
                                            <p:txEl>
                                              <p:pRg st="0" end="0"/>
                                            </p:txEl>
                                          </p:spTgt>
                                        </p:tgtEl>
                                        <p:attrNameLst>
                                          <p:attrName>ppt_x</p:attrName>
                                          <p:attrName>ppt_y</p:attrName>
                                        </p:attrNameLst>
                                      </p:cBhvr>
                                    </p:animMotion>
                                    <p:animEffect transition="in" filter="fade">
                                      <p:cBhvr>
                                        <p:cTn id="9" dur="1000"/>
                                        <p:tgtEl>
                                          <p:spTgt spid="143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Scale>
                                      <p:cBhvr>
                                        <p:cTn id="14" dur="1000" decel="50000" fill="hold">
                                          <p:stCondLst>
                                            <p:cond delay="0"/>
                                          </p:stCondLst>
                                        </p:cTn>
                                        <p:tgtEl>
                                          <p:spTgt spid="14339">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4339">
                                            <p:txEl>
                                              <p:pRg st="1" end="1"/>
                                            </p:txEl>
                                          </p:spTgt>
                                        </p:tgtEl>
                                        <p:attrNameLst>
                                          <p:attrName>ppt_x</p:attrName>
                                          <p:attrName>ppt_y</p:attrName>
                                        </p:attrNameLst>
                                      </p:cBhvr>
                                    </p:animMotion>
                                    <p:animEffect transition="in" filter="fade">
                                      <p:cBhvr>
                                        <p:cTn id="16" dur="1000"/>
                                        <p:tgtEl>
                                          <p:spTgt spid="1433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Scale>
                                      <p:cBhvr>
                                        <p:cTn id="21" dur="1000" decel="50000" fill="hold">
                                          <p:stCondLst>
                                            <p:cond delay="0"/>
                                          </p:stCondLst>
                                        </p:cTn>
                                        <p:tgtEl>
                                          <p:spTgt spid="14339">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4339">
                                            <p:txEl>
                                              <p:pRg st="2" end="2"/>
                                            </p:txEl>
                                          </p:spTgt>
                                        </p:tgtEl>
                                        <p:attrNameLst>
                                          <p:attrName>ppt_x</p:attrName>
                                          <p:attrName>ppt_y</p:attrName>
                                        </p:attrNameLst>
                                      </p:cBhvr>
                                    </p:animMotion>
                                    <p:animEffect transition="in" filter="fade">
                                      <p:cBhvr>
                                        <p:cTn id="23" dur="1000"/>
                                        <p:tgtEl>
                                          <p:spTgt spid="143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Scale>
                                      <p:cBhvr>
                                        <p:cTn id="28" dur="1000" decel="50000" fill="hold">
                                          <p:stCondLst>
                                            <p:cond delay="0"/>
                                          </p:stCondLst>
                                        </p:cTn>
                                        <p:tgtEl>
                                          <p:spTgt spid="14339">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4339">
                                            <p:txEl>
                                              <p:pRg st="3" end="3"/>
                                            </p:txEl>
                                          </p:spTgt>
                                        </p:tgtEl>
                                        <p:attrNameLst>
                                          <p:attrName>ppt_x</p:attrName>
                                          <p:attrName>ppt_y</p:attrName>
                                        </p:attrNameLst>
                                      </p:cBhvr>
                                    </p:animMotion>
                                    <p:animEffect transition="in" filter="fade">
                                      <p:cBhvr>
                                        <p:cTn id="30" dur="1000"/>
                                        <p:tgtEl>
                                          <p:spTgt spid="1433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14339">
                                            <p:txEl>
                                              <p:pRg st="4" end="4"/>
                                            </p:txEl>
                                          </p:spTgt>
                                        </p:tgtEl>
                                        <p:attrNameLst>
                                          <p:attrName>style.visibility</p:attrName>
                                        </p:attrNameLst>
                                      </p:cBhvr>
                                      <p:to>
                                        <p:strVal val="visible"/>
                                      </p:to>
                                    </p:set>
                                    <p:animScale>
                                      <p:cBhvr>
                                        <p:cTn id="35" dur="1000" decel="50000" fill="hold">
                                          <p:stCondLst>
                                            <p:cond delay="0"/>
                                          </p:stCondLst>
                                        </p:cTn>
                                        <p:tgtEl>
                                          <p:spTgt spid="14339">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4339">
                                            <p:txEl>
                                              <p:pRg st="4" end="4"/>
                                            </p:txEl>
                                          </p:spTgt>
                                        </p:tgtEl>
                                        <p:attrNameLst>
                                          <p:attrName>ppt_x</p:attrName>
                                          <p:attrName>ppt_y</p:attrName>
                                        </p:attrNameLst>
                                      </p:cBhvr>
                                    </p:animMotion>
                                    <p:animEffect transition="in" filter="fade">
                                      <p:cBhvr>
                                        <p:cTn id="37" dur="1000"/>
                                        <p:tgtEl>
                                          <p:spTgt spid="1433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14339">
                                            <p:txEl>
                                              <p:pRg st="5" end="5"/>
                                            </p:txEl>
                                          </p:spTgt>
                                        </p:tgtEl>
                                        <p:attrNameLst>
                                          <p:attrName>style.visibility</p:attrName>
                                        </p:attrNameLst>
                                      </p:cBhvr>
                                      <p:to>
                                        <p:strVal val="visible"/>
                                      </p:to>
                                    </p:set>
                                    <p:animScale>
                                      <p:cBhvr>
                                        <p:cTn id="42" dur="1000" decel="50000" fill="hold">
                                          <p:stCondLst>
                                            <p:cond delay="0"/>
                                          </p:stCondLst>
                                        </p:cTn>
                                        <p:tgtEl>
                                          <p:spTgt spid="14339">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14339">
                                            <p:txEl>
                                              <p:pRg st="5" end="5"/>
                                            </p:txEl>
                                          </p:spTgt>
                                        </p:tgtEl>
                                        <p:attrNameLst>
                                          <p:attrName>ppt_x</p:attrName>
                                          <p:attrName>ppt_y</p:attrName>
                                        </p:attrNameLst>
                                      </p:cBhvr>
                                    </p:animMotion>
                                    <p:animEffect transition="in" filter="fade">
                                      <p:cBhvr>
                                        <p:cTn id="44" dur="1000"/>
                                        <p:tgtEl>
                                          <p:spTgt spid="1433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14339">
                                            <p:txEl>
                                              <p:pRg st="6" end="6"/>
                                            </p:txEl>
                                          </p:spTgt>
                                        </p:tgtEl>
                                        <p:attrNameLst>
                                          <p:attrName>style.visibility</p:attrName>
                                        </p:attrNameLst>
                                      </p:cBhvr>
                                      <p:to>
                                        <p:strVal val="visible"/>
                                      </p:to>
                                    </p:set>
                                    <p:animScale>
                                      <p:cBhvr>
                                        <p:cTn id="49" dur="1000" decel="50000" fill="hold">
                                          <p:stCondLst>
                                            <p:cond delay="0"/>
                                          </p:stCondLst>
                                        </p:cTn>
                                        <p:tgtEl>
                                          <p:spTgt spid="14339">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14339">
                                            <p:txEl>
                                              <p:pRg st="6" end="6"/>
                                            </p:txEl>
                                          </p:spTgt>
                                        </p:tgtEl>
                                        <p:attrNameLst>
                                          <p:attrName>ppt_x</p:attrName>
                                          <p:attrName>ppt_y</p:attrName>
                                        </p:attrNameLst>
                                      </p:cBhvr>
                                    </p:animMotion>
                                    <p:animEffect transition="in" filter="fade">
                                      <p:cBhvr>
                                        <p:cTn id="51" dur="1000"/>
                                        <p:tgtEl>
                                          <p:spTgt spid="1433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14339">
                                            <p:txEl>
                                              <p:pRg st="7" end="7"/>
                                            </p:txEl>
                                          </p:spTgt>
                                        </p:tgtEl>
                                        <p:attrNameLst>
                                          <p:attrName>style.visibility</p:attrName>
                                        </p:attrNameLst>
                                      </p:cBhvr>
                                      <p:to>
                                        <p:strVal val="visible"/>
                                      </p:to>
                                    </p:set>
                                    <p:animScale>
                                      <p:cBhvr>
                                        <p:cTn id="56" dur="1000" decel="50000" fill="hold">
                                          <p:stCondLst>
                                            <p:cond delay="0"/>
                                          </p:stCondLst>
                                        </p:cTn>
                                        <p:tgtEl>
                                          <p:spTgt spid="14339">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14339">
                                            <p:txEl>
                                              <p:pRg st="7" end="7"/>
                                            </p:txEl>
                                          </p:spTgt>
                                        </p:tgtEl>
                                        <p:attrNameLst>
                                          <p:attrName>ppt_x</p:attrName>
                                          <p:attrName>ppt_y</p:attrName>
                                        </p:attrNameLst>
                                      </p:cBhvr>
                                    </p:animMotion>
                                    <p:animEffect transition="in" filter="fade">
                                      <p:cBhvr>
                                        <p:cTn id="58" dur="10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theme/theme1.xml><?xml version="1.0" encoding="utf-8"?>
<a:theme xmlns:a="http://schemas.openxmlformats.org/drawingml/2006/main" name="high voltage">
  <a:themeElements>
    <a:clrScheme name="">
      <a:dk1>
        <a:srgbClr val="001932"/>
      </a:dk1>
      <a:lt1>
        <a:srgbClr val="FFFFFF"/>
      </a:lt1>
      <a:dk2>
        <a:srgbClr val="765448"/>
      </a:dk2>
      <a:lt2>
        <a:srgbClr val="FFCC66"/>
      </a:lt2>
      <a:accent1>
        <a:srgbClr val="FF7C80"/>
      </a:accent1>
      <a:accent2>
        <a:srgbClr val="A37067"/>
      </a:accent2>
      <a:accent3>
        <a:srgbClr val="BDB3B1"/>
      </a:accent3>
      <a:accent4>
        <a:srgbClr val="DADADA"/>
      </a:accent4>
      <a:accent5>
        <a:srgbClr val="FFBFC0"/>
      </a:accent5>
      <a:accent6>
        <a:srgbClr val="93655D"/>
      </a:accent6>
      <a:hlink>
        <a:srgbClr val="800000"/>
      </a:hlink>
      <a:folHlink>
        <a:srgbClr val="B37A6B"/>
      </a:folHlink>
    </a:clrScheme>
    <a:fontScheme name="high volta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high voltage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high voltag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igh voltage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high voltage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high voltage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high voltage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high voltage 8">
        <a:dk1>
          <a:srgbClr val="000000"/>
        </a:dk1>
        <a:lt1>
          <a:srgbClr val="FFFFFF"/>
        </a:lt1>
        <a:dk2>
          <a:srgbClr val="000000"/>
        </a:dk2>
        <a:lt2>
          <a:srgbClr val="FFCC00"/>
        </a:lt2>
        <a:accent1>
          <a:srgbClr val="FF9900"/>
        </a:accent1>
        <a:accent2>
          <a:srgbClr val="D60093"/>
        </a:accent2>
        <a:accent3>
          <a:srgbClr val="AAAAAA"/>
        </a:accent3>
        <a:accent4>
          <a:srgbClr val="DADADA"/>
        </a:accent4>
        <a:accent5>
          <a:srgbClr val="FFCAAA"/>
        </a:accent5>
        <a:accent6>
          <a:srgbClr val="C20085"/>
        </a:accent6>
        <a:hlink>
          <a:srgbClr val="9966FF"/>
        </a:hlink>
        <a:folHlink>
          <a:srgbClr val="8080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Designs\high voltage.pot</Template>
  <TotalTime>1570</TotalTime>
  <Words>262</Words>
  <Application>Microsoft Office PowerPoint</Application>
  <PresentationFormat>On-screen Show (4:3)</PresentationFormat>
  <Paragraphs>45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Times New Roman</vt:lpstr>
      <vt:lpstr>Monotype Sorts</vt:lpstr>
      <vt:lpstr>Arial Narrow</vt:lpstr>
      <vt:lpstr>Graeca</vt:lpstr>
      <vt:lpstr>high voltage</vt:lpstr>
      <vt:lpstr>CHRIST: Our Example in Action</vt:lpstr>
      <vt:lpstr>1 Peter 2:19-24</vt:lpstr>
      <vt:lpstr>He Committed No Sin</vt:lpstr>
      <vt:lpstr>No Guile Found in His Mouth</vt:lpstr>
      <vt:lpstr>When Reviled, Did Not Return It</vt:lpstr>
      <vt:lpstr>Committed Self to Righteous Judge</vt:lpstr>
      <vt:lpstr>He Bore Our Sins in His Body</vt:lpstr>
    </vt:vector>
  </TitlesOfParts>
  <Company>South Livingston C of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Unknown User</dc:creator>
  <cp:lastModifiedBy>Harry</cp:lastModifiedBy>
  <cp:revision>19</cp:revision>
  <dcterms:created xsi:type="dcterms:W3CDTF">1999-11-12T18:28:50Z</dcterms:created>
  <dcterms:modified xsi:type="dcterms:W3CDTF">2014-07-06T13:22:18Z</dcterms:modified>
</cp:coreProperties>
</file>